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5"/>
  </p:notesMasterIdLst>
  <p:sldIdLst>
    <p:sldId id="257" r:id="rId5"/>
    <p:sldId id="258" r:id="rId6"/>
    <p:sldId id="259" r:id="rId7"/>
    <p:sldId id="263" r:id="rId8"/>
    <p:sldId id="274" r:id="rId9"/>
    <p:sldId id="275" r:id="rId10"/>
    <p:sldId id="276" r:id="rId11"/>
    <p:sldId id="269" r:id="rId12"/>
    <p:sldId id="277" r:id="rId13"/>
    <p:sldId id="27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38" autoAdjust="0"/>
    <p:restoredTop sz="94660"/>
  </p:normalViewPr>
  <p:slideViewPr>
    <p:cSldViewPr snapToGrid="0">
      <p:cViewPr varScale="1">
        <p:scale>
          <a:sx n="70" d="100"/>
          <a:sy n="70" d="100"/>
        </p:scale>
        <p:origin x="3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arlene Steele" userId="25371b0b-e442-4869-8f9e-ac24b9c1eef2" providerId="ADAL" clId="{6BF13226-31F0-4E47-9AC1-1D1CA9EC37F3}"/>
    <pc:docChg chg="modSld">
      <pc:chgData name="Sharlene Steele" userId="25371b0b-e442-4869-8f9e-ac24b9c1eef2" providerId="ADAL" clId="{6BF13226-31F0-4E47-9AC1-1D1CA9EC37F3}" dt="2023-01-04T23:23:32.540" v="23" actId="20577"/>
      <pc:docMkLst>
        <pc:docMk/>
      </pc:docMkLst>
      <pc:sldChg chg="modSp mod">
        <pc:chgData name="Sharlene Steele" userId="25371b0b-e442-4869-8f9e-ac24b9c1eef2" providerId="ADAL" clId="{6BF13226-31F0-4E47-9AC1-1D1CA9EC37F3}" dt="2023-01-04T23:23:32.540" v="23" actId="20577"/>
        <pc:sldMkLst>
          <pc:docMk/>
          <pc:sldMk cId="2415069774" sldId="277"/>
        </pc:sldMkLst>
        <pc:spChg chg="mod">
          <ac:chgData name="Sharlene Steele" userId="25371b0b-e442-4869-8f9e-ac24b9c1eef2" providerId="ADAL" clId="{6BF13226-31F0-4E47-9AC1-1D1CA9EC37F3}" dt="2023-01-04T23:23:32.540" v="23" actId="20577"/>
          <ac:spMkLst>
            <pc:docMk/>
            <pc:sldMk cId="2415069774" sldId="277"/>
            <ac:spMk id="3" creationId="{348D1F3A-FD35-45B7-89B1-ABA115478338}"/>
          </ac:spMkLst>
        </pc:spChg>
      </pc:sldChg>
    </pc:docChg>
  </pc:docChgLst>
  <pc:docChgLst>
    <pc:chgData name="Sharlene Steele" userId="25371b0b-e442-4869-8f9e-ac24b9c1eef2" providerId="ADAL" clId="{97E4E23D-1BAC-4FA4-AEE3-AB25ABDB12B9}"/>
    <pc:docChg chg="undo custSel addSld delSld modSld sldOrd">
      <pc:chgData name="Sharlene Steele" userId="25371b0b-e442-4869-8f9e-ac24b9c1eef2" providerId="ADAL" clId="{97E4E23D-1BAC-4FA4-AEE3-AB25ABDB12B9}" dt="2022-01-24T19:56:45.919" v="1018"/>
      <pc:docMkLst>
        <pc:docMk/>
      </pc:docMkLst>
      <pc:sldChg chg="addSp delSp modSp mod setBg">
        <pc:chgData name="Sharlene Steele" userId="25371b0b-e442-4869-8f9e-ac24b9c1eef2" providerId="ADAL" clId="{97E4E23D-1BAC-4FA4-AEE3-AB25ABDB12B9}" dt="2022-01-24T18:54:53.166" v="862" actId="20577"/>
        <pc:sldMkLst>
          <pc:docMk/>
          <pc:sldMk cId="4260761656" sldId="257"/>
        </pc:sldMkLst>
        <pc:spChg chg="mod">
          <ac:chgData name="Sharlene Steele" userId="25371b0b-e442-4869-8f9e-ac24b9c1eef2" providerId="ADAL" clId="{97E4E23D-1BAC-4FA4-AEE3-AB25ABDB12B9}" dt="2022-01-24T18:54:53.166" v="862" actId="20577"/>
          <ac:spMkLst>
            <pc:docMk/>
            <pc:sldMk cId="4260761656" sldId="257"/>
            <ac:spMk id="2" creationId="{2ACDDA13-27D7-48D6-95B2-DF4362289685}"/>
          </ac:spMkLst>
        </pc:spChg>
        <pc:spChg chg="mod">
          <ac:chgData name="Sharlene Steele" userId="25371b0b-e442-4869-8f9e-ac24b9c1eef2" providerId="ADAL" clId="{97E4E23D-1BAC-4FA4-AEE3-AB25ABDB12B9}" dt="2022-01-24T18:54:22.336" v="856" actId="20577"/>
          <ac:spMkLst>
            <pc:docMk/>
            <pc:sldMk cId="4260761656" sldId="257"/>
            <ac:spMk id="3" creationId="{203C3989-CD18-4A1C-B88B-B937DE1C9692}"/>
          </ac:spMkLst>
        </pc:spChg>
        <pc:spChg chg="del">
          <ac:chgData name="Sharlene Steele" userId="25371b0b-e442-4869-8f9e-ac24b9c1eef2" providerId="ADAL" clId="{97E4E23D-1BAC-4FA4-AEE3-AB25ABDB12B9}" dt="2022-01-24T18:23:42.066" v="30" actId="478"/>
          <ac:spMkLst>
            <pc:docMk/>
            <pc:sldMk cId="4260761656" sldId="257"/>
            <ac:spMk id="4" creationId="{9AAD1001-F328-264F-921D-E3365A43F783}"/>
          </ac:spMkLst>
        </pc:spChg>
        <pc:spChg chg="add del">
          <ac:chgData name="Sharlene Steele" userId="25371b0b-e442-4869-8f9e-ac24b9c1eef2" providerId="ADAL" clId="{97E4E23D-1BAC-4FA4-AEE3-AB25ABDB12B9}" dt="2022-01-24T18:26:23.820" v="39" actId="26606"/>
          <ac:spMkLst>
            <pc:docMk/>
            <pc:sldMk cId="4260761656" sldId="257"/>
            <ac:spMk id="73" creationId="{25E62178-5DE6-44C8-AE62-8B9F37AC0167}"/>
          </ac:spMkLst>
        </pc:spChg>
        <pc:spChg chg="add del">
          <ac:chgData name="Sharlene Steele" userId="25371b0b-e442-4869-8f9e-ac24b9c1eef2" providerId="ADAL" clId="{97E4E23D-1BAC-4FA4-AEE3-AB25ABDB12B9}" dt="2022-01-24T18:26:45.563" v="44" actId="26606"/>
          <ac:spMkLst>
            <pc:docMk/>
            <pc:sldMk cId="4260761656" sldId="257"/>
            <ac:spMk id="77" creationId="{D07DD2DE-F619-49DD-B5E7-03A290FF4ED1}"/>
          </ac:spMkLst>
        </pc:spChg>
        <pc:spChg chg="add del">
          <ac:chgData name="Sharlene Steele" userId="25371b0b-e442-4869-8f9e-ac24b9c1eef2" providerId="ADAL" clId="{97E4E23D-1BAC-4FA4-AEE3-AB25ABDB12B9}" dt="2022-01-24T18:26:45.542" v="43" actId="26606"/>
          <ac:spMkLst>
            <pc:docMk/>
            <pc:sldMk cId="4260761656" sldId="257"/>
            <ac:spMk id="142" creationId="{49B447FE-DDA9-4B30-828A-59FC569124E2}"/>
          </ac:spMkLst>
        </pc:spChg>
        <pc:spChg chg="add del">
          <ac:chgData name="Sharlene Steele" userId="25371b0b-e442-4869-8f9e-ac24b9c1eef2" providerId="ADAL" clId="{97E4E23D-1BAC-4FA4-AEE3-AB25ABDB12B9}" dt="2022-01-24T18:26:45.542" v="43" actId="26606"/>
          <ac:spMkLst>
            <pc:docMk/>
            <pc:sldMk cId="4260761656" sldId="257"/>
            <ac:spMk id="144" creationId="{C3D487F7-9050-4871-B351-34A72ADB296C}"/>
          </ac:spMkLst>
        </pc:spChg>
        <pc:spChg chg="add del">
          <ac:chgData name="Sharlene Steele" userId="25371b0b-e442-4869-8f9e-ac24b9c1eef2" providerId="ADAL" clId="{97E4E23D-1BAC-4FA4-AEE3-AB25ABDB12B9}" dt="2022-01-24T18:26:45.542" v="43" actId="26606"/>
          <ac:spMkLst>
            <pc:docMk/>
            <pc:sldMk cId="4260761656" sldId="257"/>
            <ac:spMk id="146" creationId="{F43C27DD-EF6A-4C48-9669-C2970E71A814}"/>
          </ac:spMkLst>
        </pc:spChg>
        <pc:spChg chg="add del">
          <ac:chgData name="Sharlene Steele" userId="25371b0b-e442-4869-8f9e-ac24b9c1eef2" providerId="ADAL" clId="{97E4E23D-1BAC-4FA4-AEE3-AB25ABDB12B9}" dt="2022-01-24T18:26:45.542" v="43" actId="26606"/>
          <ac:spMkLst>
            <pc:docMk/>
            <pc:sldMk cId="4260761656" sldId="257"/>
            <ac:spMk id="148" creationId="{05A1AA86-B7E6-4C02-AA34-F1A25CD4CCBD}"/>
          </ac:spMkLst>
        </pc:spChg>
        <pc:spChg chg="add del">
          <ac:chgData name="Sharlene Steele" userId="25371b0b-e442-4869-8f9e-ac24b9c1eef2" providerId="ADAL" clId="{97E4E23D-1BAC-4FA4-AEE3-AB25ABDB12B9}" dt="2022-01-24T18:26:45.542" v="43" actId="26606"/>
          <ac:spMkLst>
            <pc:docMk/>
            <pc:sldMk cId="4260761656" sldId="257"/>
            <ac:spMk id="150" creationId="{86C3B9CB-4E48-4726-B7B9-9E02F71B150F}"/>
          </ac:spMkLst>
        </pc:spChg>
        <pc:spChg chg="add del">
          <ac:chgData name="Sharlene Steele" userId="25371b0b-e442-4869-8f9e-ac24b9c1eef2" providerId="ADAL" clId="{97E4E23D-1BAC-4FA4-AEE3-AB25ABDB12B9}" dt="2022-01-24T18:26:45.542" v="43" actId="26606"/>
          <ac:spMkLst>
            <pc:docMk/>
            <pc:sldMk cId="4260761656" sldId="257"/>
            <ac:spMk id="152" creationId="{C84384FE-1C88-4CAA-8FB8-2313A3AE734D}"/>
          </ac:spMkLst>
        </pc:spChg>
        <pc:spChg chg="add del">
          <ac:chgData name="Sharlene Steele" userId="25371b0b-e442-4869-8f9e-ac24b9c1eef2" providerId="ADAL" clId="{97E4E23D-1BAC-4FA4-AEE3-AB25ABDB12B9}" dt="2022-01-24T18:26:45.563" v="44" actId="26606"/>
          <ac:spMkLst>
            <pc:docMk/>
            <pc:sldMk cId="4260761656" sldId="257"/>
            <ac:spMk id="1030" creationId="{A8384FB5-9ADC-4DDC-881B-597D56F5B15D}"/>
          </ac:spMkLst>
        </pc:spChg>
        <pc:spChg chg="add del">
          <ac:chgData name="Sharlene Steele" userId="25371b0b-e442-4869-8f9e-ac24b9c1eef2" providerId="ADAL" clId="{97E4E23D-1BAC-4FA4-AEE3-AB25ABDB12B9}" dt="2022-01-24T18:26:45.563" v="44" actId="26606"/>
          <ac:spMkLst>
            <pc:docMk/>
            <pc:sldMk cId="4260761656" sldId="257"/>
            <ac:spMk id="1031" creationId="{91E5A9A7-95C6-4F4F-B00E-C82E07FE62EF}"/>
          </ac:spMkLst>
        </pc:spChg>
        <pc:spChg chg="add del">
          <ac:chgData name="Sharlene Steele" userId="25371b0b-e442-4869-8f9e-ac24b9c1eef2" providerId="ADAL" clId="{97E4E23D-1BAC-4FA4-AEE3-AB25ABDB12B9}" dt="2022-01-24T18:26:45.563" v="44" actId="26606"/>
          <ac:spMkLst>
            <pc:docMk/>
            <pc:sldMk cId="4260761656" sldId="257"/>
            <ac:spMk id="1032" creationId="{85149191-5F60-4A28-AAFF-039F96B0F3EC}"/>
          </ac:spMkLst>
        </pc:spChg>
        <pc:spChg chg="add del">
          <ac:chgData name="Sharlene Steele" userId="25371b0b-e442-4869-8f9e-ac24b9c1eef2" providerId="ADAL" clId="{97E4E23D-1BAC-4FA4-AEE3-AB25ABDB12B9}" dt="2022-01-24T18:26:45.563" v="44" actId="26606"/>
          <ac:spMkLst>
            <pc:docMk/>
            <pc:sldMk cId="4260761656" sldId="257"/>
            <ac:spMk id="1033" creationId="{F8260ED5-17F7-4158-B241-D51DD4CF1B7E}"/>
          </ac:spMkLst>
        </pc:spChg>
        <pc:spChg chg="add">
          <ac:chgData name="Sharlene Steele" userId="25371b0b-e442-4869-8f9e-ac24b9c1eef2" providerId="ADAL" clId="{97E4E23D-1BAC-4FA4-AEE3-AB25ABDB12B9}" dt="2022-01-24T18:26:45.563" v="44" actId="26606"/>
          <ac:spMkLst>
            <pc:docMk/>
            <pc:sldMk cId="4260761656" sldId="257"/>
            <ac:spMk id="1035" creationId="{A8384FB5-9ADC-4DDC-881B-597D56F5B15D}"/>
          </ac:spMkLst>
        </pc:spChg>
        <pc:spChg chg="add">
          <ac:chgData name="Sharlene Steele" userId="25371b0b-e442-4869-8f9e-ac24b9c1eef2" providerId="ADAL" clId="{97E4E23D-1BAC-4FA4-AEE3-AB25ABDB12B9}" dt="2022-01-24T18:26:45.563" v="44" actId="26606"/>
          <ac:spMkLst>
            <pc:docMk/>
            <pc:sldMk cId="4260761656" sldId="257"/>
            <ac:spMk id="1036" creationId="{91E5A9A7-95C6-4F4F-B00E-C82E07FE62EF}"/>
          </ac:spMkLst>
        </pc:spChg>
        <pc:spChg chg="add">
          <ac:chgData name="Sharlene Steele" userId="25371b0b-e442-4869-8f9e-ac24b9c1eef2" providerId="ADAL" clId="{97E4E23D-1BAC-4FA4-AEE3-AB25ABDB12B9}" dt="2022-01-24T18:26:45.563" v="44" actId="26606"/>
          <ac:spMkLst>
            <pc:docMk/>
            <pc:sldMk cId="4260761656" sldId="257"/>
            <ac:spMk id="1037" creationId="{D07DD2DE-F619-49DD-B5E7-03A290FF4ED1}"/>
          </ac:spMkLst>
        </pc:spChg>
        <pc:spChg chg="add">
          <ac:chgData name="Sharlene Steele" userId="25371b0b-e442-4869-8f9e-ac24b9c1eef2" providerId="ADAL" clId="{97E4E23D-1BAC-4FA4-AEE3-AB25ABDB12B9}" dt="2022-01-24T18:26:45.563" v="44" actId="26606"/>
          <ac:spMkLst>
            <pc:docMk/>
            <pc:sldMk cId="4260761656" sldId="257"/>
            <ac:spMk id="1038" creationId="{85149191-5F60-4A28-AAFF-039F96B0F3EC}"/>
          </ac:spMkLst>
        </pc:spChg>
        <pc:spChg chg="add">
          <ac:chgData name="Sharlene Steele" userId="25371b0b-e442-4869-8f9e-ac24b9c1eef2" providerId="ADAL" clId="{97E4E23D-1BAC-4FA4-AEE3-AB25ABDB12B9}" dt="2022-01-24T18:26:45.563" v="44" actId="26606"/>
          <ac:spMkLst>
            <pc:docMk/>
            <pc:sldMk cId="4260761656" sldId="257"/>
            <ac:spMk id="1039" creationId="{F8260ED5-17F7-4158-B241-D51DD4CF1B7E}"/>
          </ac:spMkLst>
        </pc:spChg>
        <pc:grpChg chg="add del">
          <ac:chgData name="Sharlene Steele" userId="25371b0b-e442-4869-8f9e-ac24b9c1eef2" providerId="ADAL" clId="{97E4E23D-1BAC-4FA4-AEE3-AB25ABDB12B9}" dt="2022-01-24T18:26:23.820" v="39" actId="26606"/>
          <ac:grpSpMkLst>
            <pc:docMk/>
            <pc:sldMk cId="4260761656" sldId="257"/>
            <ac:grpSpMk id="75" creationId="{C29863D6-0FE2-4F80-9C72-1419BDEB4EDA}"/>
          </ac:grpSpMkLst>
        </pc:grpChg>
        <pc:picChg chg="add del">
          <ac:chgData name="Sharlene Steele" userId="25371b0b-e442-4869-8f9e-ac24b9c1eef2" providerId="ADAL" clId="{97E4E23D-1BAC-4FA4-AEE3-AB25ABDB12B9}" dt="2022-01-24T18:25:27.822" v="35" actId="478"/>
          <ac:picMkLst>
            <pc:docMk/>
            <pc:sldMk cId="4260761656" sldId="257"/>
            <ac:picMk id="5" creationId="{F3907DAB-B171-48EE-9EBA-F42F43C36FF5}"/>
          </ac:picMkLst>
        </pc:picChg>
        <pc:picChg chg="del">
          <ac:chgData name="Sharlene Steele" userId="25371b0b-e442-4869-8f9e-ac24b9c1eef2" providerId="ADAL" clId="{97E4E23D-1BAC-4FA4-AEE3-AB25ABDB12B9}" dt="2022-01-24T18:23:10.243" v="0" actId="478"/>
          <ac:picMkLst>
            <pc:docMk/>
            <pc:sldMk cId="4260761656" sldId="257"/>
            <ac:picMk id="1026" creationId="{275280BB-55F2-45BB-B340-64B3E730279F}"/>
          </ac:picMkLst>
        </pc:picChg>
        <pc:picChg chg="add mod">
          <ac:chgData name="Sharlene Steele" userId="25371b0b-e442-4869-8f9e-ac24b9c1eef2" providerId="ADAL" clId="{97E4E23D-1BAC-4FA4-AEE3-AB25ABDB12B9}" dt="2022-01-24T18:26:45.542" v="43" actId="26606"/>
          <ac:picMkLst>
            <pc:docMk/>
            <pc:sldMk cId="4260761656" sldId="257"/>
            <ac:picMk id="1028" creationId="{A96F6091-2A45-4207-89D9-BE417C4ABB9F}"/>
          </ac:picMkLst>
        </pc:picChg>
      </pc:sldChg>
      <pc:sldChg chg="delSp modSp mod">
        <pc:chgData name="Sharlene Steele" userId="25371b0b-e442-4869-8f9e-ac24b9c1eef2" providerId="ADAL" clId="{97E4E23D-1BAC-4FA4-AEE3-AB25ABDB12B9}" dt="2022-01-24T18:36:27.084" v="104" actId="207"/>
        <pc:sldMkLst>
          <pc:docMk/>
          <pc:sldMk cId="2107296806" sldId="258"/>
        </pc:sldMkLst>
        <pc:spChg chg="del">
          <ac:chgData name="Sharlene Steele" userId="25371b0b-e442-4869-8f9e-ac24b9c1eef2" providerId="ADAL" clId="{97E4E23D-1BAC-4FA4-AEE3-AB25ABDB12B9}" dt="2022-01-24T18:27:31.441" v="52" actId="478"/>
          <ac:spMkLst>
            <pc:docMk/>
            <pc:sldMk cId="2107296806" sldId="258"/>
            <ac:spMk id="3" creationId="{578C2CA1-BAED-7B44-8FF7-8D559A439539}"/>
          </ac:spMkLst>
        </pc:spChg>
        <pc:graphicFrameChg chg="modGraphic">
          <ac:chgData name="Sharlene Steele" userId="25371b0b-e442-4869-8f9e-ac24b9c1eef2" providerId="ADAL" clId="{97E4E23D-1BAC-4FA4-AEE3-AB25ABDB12B9}" dt="2022-01-24T18:36:27.084" v="104" actId="207"/>
          <ac:graphicFrameMkLst>
            <pc:docMk/>
            <pc:sldMk cId="2107296806" sldId="258"/>
            <ac:graphicFrameMk id="58" creationId="{FC17F4BA-7F30-478C-B45E-95CD4E2E8284}"/>
          </ac:graphicFrameMkLst>
        </pc:graphicFrameChg>
      </pc:sldChg>
      <pc:sldChg chg="delSp modSp mod">
        <pc:chgData name="Sharlene Steele" userId="25371b0b-e442-4869-8f9e-ac24b9c1eef2" providerId="ADAL" clId="{97E4E23D-1BAC-4FA4-AEE3-AB25ABDB12B9}" dt="2022-01-24T18:35:22.320" v="103" actId="20577"/>
        <pc:sldMkLst>
          <pc:docMk/>
          <pc:sldMk cId="2493638730" sldId="259"/>
        </pc:sldMkLst>
        <pc:spChg chg="mod">
          <ac:chgData name="Sharlene Steele" userId="25371b0b-e442-4869-8f9e-ac24b9c1eef2" providerId="ADAL" clId="{97E4E23D-1BAC-4FA4-AEE3-AB25ABDB12B9}" dt="2022-01-24T18:35:22.320" v="103" actId="20577"/>
          <ac:spMkLst>
            <pc:docMk/>
            <pc:sldMk cId="2493638730" sldId="259"/>
            <ac:spMk id="2" creationId="{4D430D4C-C957-40EA-B63A-C8133DF1A2F7}"/>
          </ac:spMkLst>
        </pc:spChg>
        <pc:spChg chg="del">
          <ac:chgData name="Sharlene Steele" userId="25371b0b-e442-4869-8f9e-ac24b9c1eef2" providerId="ADAL" clId="{97E4E23D-1BAC-4FA4-AEE3-AB25ABDB12B9}" dt="2022-01-24T18:27:38.068" v="53" actId="478"/>
          <ac:spMkLst>
            <pc:docMk/>
            <pc:sldMk cId="2493638730" sldId="259"/>
            <ac:spMk id="3" creationId="{DE302261-C202-6740-879C-66657A50824E}"/>
          </ac:spMkLst>
        </pc:spChg>
        <pc:graphicFrameChg chg="mod">
          <ac:chgData name="Sharlene Steele" userId="25371b0b-e442-4869-8f9e-ac24b9c1eef2" providerId="ADAL" clId="{97E4E23D-1BAC-4FA4-AEE3-AB25ABDB12B9}" dt="2022-01-24T18:28:05.362" v="55" actId="478"/>
          <ac:graphicFrameMkLst>
            <pc:docMk/>
            <pc:sldMk cId="2493638730" sldId="259"/>
            <ac:graphicFrameMk id="7" creationId="{84775830-C1A9-4363-A301-7FF1415A92A7}"/>
          </ac:graphicFrameMkLst>
        </pc:graphicFrameChg>
      </pc:sldChg>
      <pc:sldChg chg="addSp delSp modSp del mod">
        <pc:chgData name="Sharlene Steele" userId="25371b0b-e442-4869-8f9e-ac24b9c1eef2" providerId="ADAL" clId="{97E4E23D-1BAC-4FA4-AEE3-AB25ABDB12B9}" dt="2022-01-24T18:34:15.478" v="100" actId="47"/>
        <pc:sldMkLst>
          <pc:docMk/>
          <pc:sldMk cId="821767688" sldId="260"/>
        </pc:sldMkLst>
        <pc:spChg chg="mod">
          <ac:chgData name="Sharlene Steele" userId="25371b0b-e442-4869-8f9e-ac24b9c1eef2" providerId="ADAL" clId="{97E4E23D-1BAC-4FA4-AEE3-AB25ABDB12B9}" dt="2022-01-24T18:29:16.720" v="58" actId="26606"/>
          <ac:spMkLst>
            <pc:docMk/>
            <pc:sldMk cId="821767688" sldId="260"/>
            <ac:spMk id="2" creationId="{F9DDB9AE-9267-45A7-B7BC-AD8A119DE9F9}"/>
          </ac:spMkLst>
        </pc:spChg>
        <pc:spChg chg="del mod">
          <ac:chgData name="Sharlene Steele" userId="25371b0b-e442-4869-8f9e-ac24b9c1eef2" providerId="ADAL" clId="{97E4E23D-1BAC-4FA4-AEE3-AB25ABDB12B9}" dt="2022-01-24T18:28:37.653" v="57" actId="478"/>
          <ac:spMkLst>
            <pc:docMk/>
            <pc:sldMk cId="821767688" sldId="260"/>
            <ac:spMk id="4" creationId="{CA905883-4976-C545-92B6-BD4F8A362E86}"/>
          </ac:spMkLst>
        </pc:spChg>
        <pc:spChg chg="del">
          <ac:chgData name="Sharlene Steele" userId="25371b0b-e442-4869-8f9e-ac24b9c1eef2" providerId="ADAL" clId="{97E4E23D-1BAC-4FA4-AEE3-AB25ABDB12B9}" dt="2022-01-24T18:28:31.300" v="56" actId="26606"/>
          <ac:spMkLst>
            <pc:docMk/>
            <pc:sldMk cId="821767688" sldId="260"/>
            <ac:spMk id="10" creationId="{AB45A142-4255-493C-8284-5D566C121B10}"/>
          </ac:spMkLst>
        </pc:spChg>
        <pc:spChg chg="add del">
          <ac:chgData name="Sharlene Steele" userId="25371b0b-e442-4869-8f9e-ac24b9c1eef2" providerId="ADAL" clId="{97E4E23D-1BAC-4FA4-AEE3-AB25ABDB12B9}" dt="2022-01-24T18:29:16.720" v="58" actId="26606"/>
          <ac:spMkLst>
            <pc:docMk/>
            <pc:sldMk cId="821767688" sldId="260"/>
            <ac:spMk id="17" creationId="{D4771268-CB57-404A-9271-370EB28F6090}"/>
          </ac:spMkLst>
        </pc:spChg>
        <pc:spChg chg="add">
          <ac:chgData name="Sharlene Steele" userId="25371b0b-e442-4869-8f9e-ac24b9c1eef2" providerId="ADAL" clId="{97E4E23D-1BAC-4FA4-AEE3-AB25ABDB12B9}" dt="2022-01-24T18:29:16.720" v="58" actId="26606"/>
          <ac:spMkLst>
            <pc:docMk/>
            <pc:sldMk cId="821767688" sldId="260"/>
            <ac:spMk id="22" creationId="{A8384FB5-9ADC-4DDC-881B-597D56F5B15D}"/>
          </ac:spMkLst>
        </pc:spChg>
        <pc:spChg chg="add">
          <ac:chgData name="Sharlene Steele" userId="25371b0b-e442-4869-8f9e-ac24b9c1eef2" providerId="ADAL" clId="{97E4E23D-1BAC-4FA4-AEE3-AB25ABDB12B9}" dt="2022-01-24T18:29:16.720" v="58" actId="26606"/>
          <ac:spMkLst>
            <pc:docMk/>
            <pc:sldMk cId="821767688" sldId="260"/>
            <ac:spMk id="24" creationId="{91E5A9A7-95C6-4F4F-B00E-C82E07FE62EF}"/>
          </ac:spMkLst>
        </pc:spChg>
        <pc:spChg chg="add">
          <ac:chgData name="Sharlene Steele" userId="25371b0b-e442-4869-8f9e-ac24b9c1eef2" providerId="ADAL" clId="{97E4E23D-1BAC-4FA4-AEE3-AB25ABDB12B9}" dt="2022-01-24T18:29:16.720" v="58" actId="26606"/>
          <ac:spMkLst>
            <pc:docMk/>
            <pc:sldMk cId="821767688" sldId="260"/>
            <ac:spMk id="26" creationId="{D07DD2DE-F619-49DD-B5E7-03A290FF4ED1}"/>
          </ac:spMkLst>
        </pc:spChg>
        <pc:spChg chg="add">
          <ac:chgData name="Sharlene Steele" userId="25371b0b-e442-4869-8f9e-ac24b9c1eef2" providerId="ADAL" clId="{97E4E23D-1BAC-4FA4-AEE3-AB25ABDB12B9}" dt="2022-01-24T18:29:16.720" v="58" actId="26606"/>
          <ac:spMkLst>
            <pc:docMk/>
            <pc:sldMk cId="821767688" sldId="260"/>
            <ac:spMk id="28" creationId="{85149191-5F60-4A28-AAFF-039F96B0F3EC}"/>
          </ac:spMkLst>
        </pc:spChg>
        <pc:spChg chg="add">
          <ac:chgData name="Sharlene Steele" userId="25371b0b-e442-4869-8f9e-ac24b9c1eef2" providerId="ADAL" clId="{97E4E23D-1BAC-4FA4-AEE3-AB25ABDB12B9}" dt="2022-01-24T18:29:16.720" v="58" actId="26606"/>
          <ac:spMkLst>
            <pc:docMk/>
            <pc:sldMk cId="821767688" sldId="260"/>
            <ac:spMk id="30" creationId="{F8260ED5-17F7-4158-B241-D51DD4CF1B7E}"/>
          </ac:spMkLst>
        </pc:spChg>
        <pc:picChg chg="mod">
          <ac:chgData name="Sharlene Steele" userId="25371b0b-e442-4869-8f9e-ac24b9c1eef2" providerId="ADAL" clId="{97E4E23D-1BAC-4FA4-AEE3-AB25ABDB12B9}" dt="2022-01-24T18:29:16.720" v="58" actId="26606"/>
          <ac:picMkLst>
            <pc:docMk/>
            <pc:sldMk cId="821767688" sldId="260"/>
            <ac:picMk id="3" creationId="{FD30FD30-E4C4-4922-B6D0-04CD59E371E1}"/>
          </ac:picMkLst>
        </pc:picChg>
        <pc:cxnChg chg="del">
          <ac:chgData name="Sharlene Steele" userId="25371b0b-e442-4869-8f9e-ac24b9c1eef2" providerId="ADAL" clId="{97E4E23D-1BAC-4FA4-AEE3-AB25ABDB12B9}" dt="2022-01-24T18:28:31.300" v="56" actId="26606"/>
          <ac:cxnSpMkLst>
            <pc:docMk/>
            <pc:sldMk cId="821767688" sldId="260"/>
            <ac:cxnSpMk id="12" creationId="{38FB9660-F42F-4313-BBC4-47C007FE484C}"/>
          </ac:cxnSpMkLst>
        </pc:cxnChg>
      </pc:sldChg>
      <pc:sldChg chg="del">
        <pc:chgData name="Sharlene Steele" userId="25371b0b-e442-4869-8f9e-ac24b9c1eef2" providerId="ADAL" clId="{97E4E23D-1BAC-4FA4-AEE3-AB25ABDB12B9}" dt="2022-01-24T18:33:45" v="99" actId="47"/>
        <pc:sldMkLst>
          <pc:docMk/>
          <pc:sldMk cId="2142171699" sldId="261"/>
        </pc:sldMkLst>
      </pc:sldChg>
      <pc:sldChg chg="del">
        <pc:chgData name="Sharlene Steele" userId="25371b0b-e442-4869-8f9e-ac24b9c1eef2" providerId="ADAL" clId="{97E4E23D-1BAC-4FA4-AEE3-AB25ABDB12B9}" dt="2022-01-24T18:29:38.245" v="59" actId="2696"/>
        <pc:sldMkLst>
          <pc:docMk/>
          <pc:sldMk cId="2230729628" sldId="262"/>
        </pc:sldMkLst>
      </pc:sldChg>
      <pc:sldChg chg="addSp delSp modSp mod setBg setClrOvrMap">
        <pc:chgData name="Sharlene Steele" userId="25371b0b-e442-4869-8f9e-ac24b9c1eef2" providerId="ADAL" clId="{97E4E23D-1BAC-4FA4-AEE3-AB25ABDB12B9}" dt="2022-01-24T19:53:56.749" v="1013" actId="20577"/>
        <pc:sldMkLst>
          <pc:docMk/>
          <pc:sldMk cId="502421520" sldId="263"/>
        </pc:sldMkLst>
        <pc:spChg chg="mod">
          <ac:chgData name="Sharlene Steele" userId="25371b0b-e442-4869-8f9e-ac24b9c1eef2" providerId="ADAL" clId="{97E4E23D-1BAC-4FA4-AEE3-AB25ABDB12B9}" dt="2022-01-24T18:58:01.855" v="868" actId="20577"/>
          <ac:spMkLst>
            <pc:docMk/>
            <pc:sldMk cId="502421520" sldId="263"/>
            <ac:spMk id="2" creationId="{6C9CBA93-9EAB-448E-BDCE-56A5508D323B}"/>
          </ac:spMkLst>
        </pc:spChg>
        <pc:spChg chg="del mod">
          <ac:chgData name="Sharlene Steele" userId="25371b0b-e442-4869-8f9e-ac24b9c1eef2" providerId="ADAL" clId="{97E4E23D-1BAC-4FA4-AEE3-AB25ABDB12B9}" dt="2022-01-24T18:30:48.109" v="80" actId="478"/>
          <ac:spMkLst>
            <pc:docMk/>
            <pc:sldMk cId="502421520" sldId="263"/>
            <ac:spMk id="3" creationId="{3BC66AB1-D790-A846-ABF8-49BF452CF252}"/>
          </ac:spMkLst>
        </pc:spChg>
        <pc:spChg chg="add">
          <ac:chgData name="Sharlene Steele" userId="25371b0b-e442-4869-8f9e-ac24b9c1eef2" providerId="ADAL" clId="{97E4E23D-1BAC-4FA4-AEE3-AB25ABDB12B9}" dt="2022-01-24T18:45:07.964" v="699" actId="26606"/>
          <ac:spMkLst>
            <pc:docMk/>
            <pc:sldMk cId="502421520" sldId="263"/>
            <ac:spMk id="79" creationId="{DEE2AD96-B495-4E06-9291-B71706F728CB}"/>
          </ac:spMkLst>
        </pc:spChg>
        <pc:spChg chg="add">
          <ac:chgData name="Sharlene Steele" userId="25371b0b-e442-4869-8f9e-ac24b9c1eef2" providerId="ADAL" clId="{97E4E23D-1BAC-4FA4-AEE3-AB25ABDB12B9}" dt="2022-01-24T18:45:07.964" v="699" actId="26606"/>
          <ac:spMkLst>
            <pc:docMk/>
            <pc:sldMk cId="502421520" sldId="263"/>
            <ac:spMk id="81" creationId="{53CF6D67-C5A8-4ADD-9E8E-1E38CA1D3166}"/>
          </ac:spMkLst>
        </pc:spChg>
        <pc:spChg chg="add">
          <ac:chgData name="Sharlene Steele" userId="25371b0b-e442-4869-8f9e-ac24b9c1eef2" providerId="ADAL" clId="{97E4E23D-1BAC-4FA4-AEE3-AB25ABDB12B9}" dt="2022-01-24T18:45:07.964" v="699" actId="26606"/>
          <ac:spMkLst>
            <pc:docMk/>
            <pc:sldMk cId="502421520" sldId="263"/>
            <ac:spMk id="83" creationId="{86909FA0-B515-4681-B7A8-FA281D133B94}"/>
          </ac:spMkLst>
        </pc:spChg>
        <pc:spChg chg="add">
          <ac:chgData name="Sharlene Steele" userId="25371b0b-e442-4869-8f9e-ac24b9c1eef2" providerId="ADAL" clId="{97E4E23D-1BAC-4FA4-AEE3-AB25ABDB12B9}" dt="2022-01-24T18:45:07.964" v="699" actId="26606"/>
          <ac:spMkLst>
            <pc:docMk/>
            <pc:sldMk cId="502421520" sldId="263"/>
            <ac:spMk id="85" creationId="{21C9FE86-FCC3-4A31-AA1C-C882262B7FE7}"/>
          </ac:spMkLst>
        </pc:spChg>
        <pc:spChg chg="add">
          <ac:chgData name="Sharlene Steele" userId="25371b0b-e442-4869-8f9e-ac24b9c1eef2" providerId="ADAL" clId="{97E4E23D-1BAC-4FA4-AEE3-AB25ABDB12B9}" dt="2022-01-24T18:45:07.964" v="699" actId="26606"/>
          <ac:spMkLst>
            <pc:docMk/>
            <pc:sldMk cId="502421520" sldId="263"/>
            <ac:spMk id="87" creationId="{7D96243B-ECED-4B71-8E06-AE9A285EAD20}"/>
          </ac:spMkLst>
        </pc:spChg>
        <pc:spChg chg="add">
          <ac:chgData name="Sharlene Steele" userId="25371b0b-e442-4869-8f9e-ac24b9c1eef2" providerId="ADAL" clId="{97E4E23D-1BAC-4FA4-AEE3-AB25ABDB12B9}" dt="2022-01-24T18:45:07.964" v="699" actId="26606"/>
          <ac:spMkLst>
            <pc:docMk/>
            <pc:sldMk cId="502421520" sldId="263"/>
            <ac:spMk id="89" creationId="{A09989E4-EFDC-4A90-A633-E0525FB4139E}"/>
          </ac:spMkLst>
        </pc:spChg>
        <pc:spChg chg="mod">
          <ac:chgData name="Sharlene Steele" userId="25371b0b-e442-4869-8f9e-ac24b9c1eef2" providerId="ADAL" clId="{97E4E23D-1BAC-4FA4-AEE3-AB25ABDB12B9}" dt="2022-01-24T19:53:56.749" v="1013" actId="20577"/>
          <ac:spMkLst>
            <pc:docMk/>
            <pc:sldMk cId="502421520" sldId="263"/>
            <ac:spMk id="394" creationId="{D10D0412-DE1A-4961-A745-75807F266D7A}"/>
          </ac:spMkLst>
        </pc:spChg>
        <pc:spChg chg="del mod">
          <ac:chgData name="Sharlene Steele" userId="25371b0b-e442-4869-8f9e-ac24b9c1eef2" providerId="ADAL" clId="{97E4E23D-1BAC-4FA4-AEE3-AB25ABDB12B9}" dt="2022-01-24T18:30:51.934" v="82" actId="478"/>
          <ac:spMkLst>
            <pc:docMk/>
            <pc:sldMk cId="502421520" sldId="263"/>
            <ac:spMk id="472" creationId="{68F11D2A-F0BC-42AB-ACA5-3398B4EF7DA0}"/>
          </ac:spMkLst>
        </pc:spChg>
        <pc:spChg chg="del">
          <ac:chgData name="Sharlene Steele" userId="25371b0b-e442-4869-8f9e-ac24b9c1eef2" providerId="ADAL" clId="{97E4E23D-1BAC-4FA4-AEE3-AB25ABDB12B9}" dt="2022-01-24T18:45:02.499" v="698" actId="478"/>
          <ac:spMkLst>
            <pc:docMk/>
            <pc:sldMk cId="502421520" sldId="263"/>
            <ac:spMk id="473" creationId="{D0AC3F8E-AF01-4FF3-AE4E-199F29877B78}"/>
          </ac:spMkLst>
        </pc:spChg>
        <pc:picChg chg="del">
          <ac:chgData name="Sharlene Steele" userId="25371b0b-e442-4869-8f9e-ac24b9c1eef2" providerId="ADAL" clId="{97E4E23D-1BAC-4FA4-AEE3-AB25ABDB12B9}" dt="2022-01-24T18:44:58.015" v="697" actId="478"/>
          <ac:picMkLst>
            <pc:docMk/>
            <pc:sldMk cId="502421520" sldId="263"/>
            <ac:picMk id="470" creationId="{C47369C5-68EB-43B9-AE62-BBD1DAE11ED1}"/>
          </ac:picMkLst>
        </pc:picChg>
      </pc:sldChg>
      <pc:sldChg chg="del">
        <pc:chgData name="Sharlene Steele" userId="25371b0b-e442-4869-8f9e-ac24b9c1eef2" providerId="ADAL" clId="{97E4E23D-1BAC-4FA4-AEE3-AB25ABDB12B9}" dt="2022-01-24T18:31:50.343" v="84" actId="47"/>
        <pc:sldMkLst>
          <pc:docMk/>
          <pc:sldMk cId="2177189079" sldId="264"/>
        </pc:sldMkLst>
      </pc:sldChg>
      <pc:sldChg chg="del">
        <pc:chgData name="Sharlene Steele" userId="25371b0b-e442-4869-8f9e-ac24b9c1eef2" providerId="ADAL" clId="{97E4E23D-1BAC-4FA4-AEE3-AB25ABDB12B9}" dt="2022-01-24T18:31:56.687" v="85" actId="47"/>
        <pc:sldMkLst>
          <pc:docMk/>
          <pc:sldMk cId="2665907638" sldId="265"/>
        </pc:sldMkLst>
      </pc:sldChg>
      <pc:sldChg chg="del">
        <pc:chgData name="Sharlene Steele" userId="25371b0b-e442-4869-8f9e-ac24b9c1eef2" providerId="ADAL" clId="{97E4E23D-1BAC-4FA4-AEE3-AB25ABDB12B9}" dt="2022-01-24T18:32:00.778" v="86" actId="47"/>
        <pc:sldMkLst>
          <pc:docMk/>
          <pc:sldMk cId="560976038" sldId="266"/>
        </pc:sldMkLst>
      </pc:sldChg>
      <pc:sldChg chg="del">
        <pc:chgData name="Sharlene Steele" userId="25371b0b-e442-4869-8f9e-ac24b9c1eef2" providerId="ADAL" clId="{97E4E23D-1BAC-4FA4-AEE3-AB25ABDB12B9}" dt="2022-01-24T18:32:05.797" v="87" actId="47"/>
        <pc:sldMkLst>
          <pc:docMk/>
          <pc:sldMk cId="529489223" sldId="267"/>
        </pc:sldMkLst>
      </pc:sldChg>
      <pc:sldChg chg="del">
        <pc:chgData name="Sharlene Steele" userId="25371b0b-e442-4869-8f9e-ac24b9c1eef2" providerId="ADAL" clId="{97E4E23D-1BAC-4FA4-AEE3-AB25ABDB12B9}" dt="2022-01-24T18:33:33.612" v="98" actId="47"/>
        <pc:sldMkLst>
          <pc:docMk/>
          <pc:sldMk cId="2621889501" sldId="268"/>
        </pc:sldMkLst>
      </pc:sldChg>
      <pc:sldChg chg="addSp delSp modSp mod ord">
        <pc:chgData name="Sharlene Steele" userId="25371b0b-e442-4869-8f9e-ac24b9c1eef2" providerId="ADAL" clId="{97E4E23D-1BAC-4FA4-AEE3-AB25ABDB12B9}" dt="2022-01-24T18:53:25.729" v="819"/>
        <pc:sldMkLst>
          <pc:docMk/>
          <pc:sldMk cId="365801596" sldId="269"/>
        </pc:sldMkLst>
        <pc:spChg chg="mod">
          <ac:chgData name="Sharlene Steele" userId="25371b0b-e442-4869-8f9e-ac24b9c1eef2" providerId="ADAL" clId="{97E4E23D-1BAC-4FA4-AEE3-AB25ABDB12B9}" dt="2022-01-24T18:44:43.667" v="696" actId="26606"/>
          <ac:spMkLst>
            <pc:docMk/>
            <pc:sldMk cId="365801596" sldId="269"/>
            <ac:spMk id="2" creationId="{6679F22C-FBF2-4EC3-B2AF-CD06EB08BEF3}"/>
          </ac:spMkLst>
        </pc:spChg>
        <pc:spChg chg="del">
          <ac:chgData name="Sharlene Steele" userId="25371b0b-e442-4869-8f9e-ac24b9c1eef2" providerId="ADAL" clId="{97E4E23D-1BAC-4FA4-AEE3-AB25ABDB12B9}" dt="2022-01-24T18:32:59.934" v="92" actId="478"/>
          <ac:spMkLst>
            <pc:docMk/>
            <pc:sldMk cId="365801596" sldId="269"/>
            <ac:spMk id="3" creationId="{94969D90-61F4-0D40-BB73-248DE2F4D619}"/>
          </ac:spMkLst>
        </pc:spChg>
        <pc:spChg chg="del">
          <ac:chgData name="Sharlene Steele" userId="25371b0b-e442-4869-8f9e-ac24b9c1eef2" providerId="ADAL" clId="{97E4E23D-1BAC-4FA4-AEE3-AB25ABDB12B9}" dt="2022-01-24T18:33:02.624" v="93" actId="478"/>
          <ac:spMkLst>
            <pc:docMk/>
            <pc:sldMk cId="365801596" sldId="269"/>
            <ac:spMk id="4" creationId="{DA6FD9F7-4B03-4B89-BAC5-EDA84F6DE29F}"/>
          </ac:spMkLst>
        </pc:spChg>
        <pc:spChg chg="add del mod">
          <ac:chgData name="Sharlene Steele" userId="25371b0b-e442-4869-8f9e-ac24b9c1eef2" providerId="ADAL" clId="{97E4E23D-1BAC-4FA4-AEE3-AB25ABDB12B9}" dt="2022-01-24T18:33:06.530" v="94" actId="478"/>
          <ac:spMkLst>
            <pc:docMk/>
            <pc:sldMk cId="365801596" sldId="269"/>
            <ac:spMk id="7" creationId="{0765ACC3-915B-4C7D-BA33-E0435738A0B6}"/>
          </ac:spMkLst>
        </pc:spChg>
        <pc:spChg chg="add del">
          <ac:chgData name="Sharlene Steele" userId="25371b0b-e442-4869-8f9e-ac24b9c1eef2" providerId="ADAL" clId="{97E4E23D-1BAC-4FA4-AEE3-AB25ABDB12B9}" dt="2022-01-24T18:33:18.367" v="96" actId="26606"/>
          <ac:spMkLst>
            <pc:docMk/>
            <pc:sldMk cId="365801596" sldId="269"/>
            <ac:spMk id="11" creationId="{A8384FB5-9ADC-4DDC-881B-597D56F5B15D}"/>
          </ac:spMkLst>
        </pc:spChg>
        <pc:spChg chg="add del">
          <ac:chgData name="Sharlene Steele" userId="25371b0b-e442-4869-8f9e-ac24b9c1eef2" providerId="ADAL" clId="{97E4E23D-1BAC-4FA4-AEE3-AB25ABDB12B9}" dt="2022-01-24T18:33:18.367" v="96" actId="26606"/>
          <ac:spMkLst>
            <pc:docMk/>
            <pc:sldMk cId="365801596" sldId="269"/>
            <ac:spMk id="13" creationId="{91E5A9A7-95C6-4F4F-B00E-C82E07FE62EF}"/>
          </ac:spMkLst>
        </pc:spChg>
        <pc:spChg chg="add del">
          <ac:chgData name="Sharlene Steele" userId="25371b0b-e442-4869-8f9e-ac24b9c1eef2" providerId="ADAL" clId="{97E4E23D-1BAC-4FA4-AEE3-AB25ABDB12B9}" dt="2022-01-24T18:33:18.367" v="96" actId="26606"/>
          <ac:spMkLst>
            <pc:docMk/>
            <pc:sldMk cId="365801596" sldId="269"/>
            <ac:spMk id="15" creationId="{D07DD2DE-F619-49DD-B5E7-03A290FF4ED1}"/>
          </ac:spMkLst>
        </pc:spChg>
        <pc:spChg chg="add del">
          <ac:chgData name="Sharlene Steele" userId="25371b0b-e442-4869-8f9e-ac24b9c1eef2" providerId="ADAL" clId="{97E4E23D-1BAC-4FA4-AEE3-AB25ABDB12B9}" dt="2022-01-24T18:33:18.367" v="96" actId="26606"/>
          <ac:spMkLst>
            <pc:docMk/>
            <pc:sldMk cId="365801596" sldId="269"/>
            <ac:spMk id="17" creationId="{85149191-5F60-4A28-AAFF-039F96B0F3EC}"/>
          </ac:spMkLst>
        </pc:spChg>
        <pc:spChg chg="add del">
          <ac:chgData name="Sharlene Steele" userId="25371b0b-e442-4869-8f9e-ac24b9c1eef2" providerId="ADAL" clId="{97E4E23D-1BAC-4FA4-AEE3-AB25ABDB12B9}" dt="2022-01-24T18:33:18.367" v="96" actId="26606"/>
          <ac:spMkLst>
            <pc:docMk/>
            <pc:sldMk cId="365801596" sldId="269"/>
            <ac:spMk id="19" creationId="{F8260ED5-17F7-4158-B241-D51DD4CF1B7E}"/>
          </ac:spMkLst>
        </pc:spChg>
        <pc:spChg chg="add del">
          <ac:chgData name="Sharlene Steele" userId="25371b0b-e442-4869-8f9e-ac24b9c1eef2" providerId="ADAL" clId="{97E4E23D-1BAC-4FA4-AEE3-AB25ABDB12B9}" dt="2022-01-24T18:44:43.667" v="696" actId="26606"/>
          <ac:spMkLst>
            <pc:docMk/>
            <pc:sldMk cId="365801596" sldId="269"/>
            <ac:spMk id="22" creationId="{7F57BEA8-497D-4AA8-8A18-BDCD696B25FE}"/>
          </ac:spMkLst>
        </pc:spChg>
        <pc:spChg chg="add">
          <ac:chgData name="Sharlene Steele" userId="25371b0b-e442-4869-8f9e-ac24b9c1eef2" providerId="ADAL" clId="{97E4E23D-1BAC-4FA4-AEE3-AB25ABDB12B9}" dt="2022-01-24T18:44:43.667" v="696" actId="26606"/>
          <ac:spMkLst>
            <pc:docMk/>
            <pc:sldMk cId="365801596" sldId="269"/>
            <ac:spMk id="29" creationId="{A8384FB5-9ADC-4DDC-881B-597D56F5B15D}"/>
          </ac:spMkLst>
        </pc:spChg>
        <pc:spChg chg="add">
          <ac:chgData name="Sharlene Steele" userId="25371b0b-e442-4869-8f9e-ac24b9c1eef2" providerId="ADAL" clId="{97E4E23D-1BAC-4FA4-AEE3-AB25ABDB12B9}" dt="2022-01-24T18:44:43.667" v="696" actId="26606"/>
          <ac:spMkLst>
            <pc:docMk/>
            <pc:sldMk cId="365801596" sldId="269"/>
            <ac:spMk id="31" creationId="{1199E1B1-A8C0-4FE8-A5A8-1CB41D69F857}"/>
          </ac:spMkLst>
        </pc:spChg>
        <pc:spChg chg="add">
          <ac:chgData name="Sharlene Steele" userId="25371b0b-e442-4869-8f9e-ac24b9c1eef2" providerId="ADAL" clId="{97E4E23D-1BAC-4FA4-AEE3-AB25ABDB12B9}" dt="2022-01-24T18:44:43.667" v="696" actId="26606"/>
          <ac:spMkLst>
            <pc:docMk/>
            <pc:sldMk cId="365801596" sldId="269"/>
            <ac:spMk id="33" creationId="{84A8DE83-DE75-4B41-9DB4-A7EC0B0DEC0B}"/>
          </ac:spMkLst>
        </pc:spChg>
        <pc:spChg chg="add">
          <ac:chgData name="Sharlene Steele" userId="25371b0b-e442-4869-8f9e-ac24b9c1eef2" providerId="ADAL" clId="{97E4E23D-1BAC-4FA4-AEE3-AB25ABDB12B9}" dt="2022-01-24T18:44:43.667" v="696" actId="26606"/>
          <ac:spMkLst>
            <pc:docMk/>
            <pc:sldMk cId="365801596" sldId="269"/>
            <ac:spMk id="35" creationId="{A7009A0A-BEF5-4EAC-AF15-E4F9F002E239}"/>
          </ac:spMkLst>
        </pc:spChg>
        <pc:picChg chg="mod">
          <ac:chgData name="Sharlene Steele" userId="25371b0b-e442-4869-8f9e-ac24b9c1eef2" providerId="ADAL" clId="{97E4E23D-1BAC-4FA4-AEE3-AB25ABDB12B9}" dt="2022-01-24T18:44:43.667" v="696" actId="26606"/>
          <ac:picMkLst>
            <pc:docMk/>
            <pc:sldMk cId="365801596" sldId="269"/>
            <ac:picMk id="6" creationId="{13EEBD25-4F5D-4C3A-AF67-694CC8EE0CC4}"/>
          </ac:picMkLst>
        </pc:picChg>
        <pc:cxnChg chg="add del">
          <ac:chgData name="Sharlene Steele" userId="25371b0b-e442-4869-8f9e-ac24b9c1eef2" providerId="ADAL" clId="{97E4E23D-1BAC-4FA4-AEE3-AB25ABDB12B9}" dt="2022-01-24T18:44:43.667" v="696" actId="26606"/>
          <ac:cxnSpMkLst>
            <pc:docMk/>
            <pc:sldMk cId="365801596" sldId="269"/>
            <ac:cxnSpMk id="21" creationId="{D2E961F1-4A28-4A5F-BBD4-6E400E5E6C75}"/>
          </ac:cxnSpMkLst>
        </pc:cxnChg>
        <pc:cxnChg chg="add del">
          <ac:chgData name="Sharlene Steele" userId="25371b0b-e442-4869-8f9e-ac24b9c1eef2" providerId="ADAL" clId="{97E4E23D-1BAC-4FA4-AEE3-AB25ABDB12B9}" dt="2022-01-24T18:44:43.667" v="696" actId="26606"/>
          <ac:cxnSpMkLst>
            <pc:docMk/>
            <pc:sldMk cId="365801596" sldId="269"/>
            <ac:cxnSpMk id="23" creationId="{A82415D3-DDE5-4D63-8CB3-23A5EC581B27}"/>
          </ac:cxnSpMkLst>
        </pc:cxnChg>
        <pc:cxnChg chg="add del">
          <ac:chgData name="Sharlene Steele" userId="25371b0b-e442-4869-8f9e-ac24b9c1eef2" providerId="ADAL" clId="{97E4E23D-1BAC-4FA4-AEE3-AB25ABDB12B9}" dt="2022-01-24T18:44:43.667" v="696" actId="26606"/>
          <ac:cxnSpMkLst>
            <pc:docMk/>
            <pc:sldMk cId="365801596" sldId="269"/>
            <ac:cxnSpMk id="24" creationId="{AD7193FB-6AE6-4B3B-8F89-56B55DD63B4D}"/>
          </ac:cxnSpMkLst>
        </pc:cxnChg>
      </pc:sldChg>
      <pc:sldChg chg="del">
        <pc:chgData name="Sharlene Steele" userId="25371b0b-e442-4869-8f9e-ac24b9c1eef2" providerId="ADAL" clId="{97E4E23D-1BAC-4FA4-AEE3-AB25ABDB12B9}" dt="2022-01-24T18:32:48.906" v="91" actId="47"/>
        <pc:sldMkLst>
          <pc:docMk/>
          <pc:sldMk cId="3411266545" sldId="270"/>
        </pc:sldMkLst>
      </pc:sldChg>
      <pc:sldChg chg="del">
        <pc:chgData name="Sharlene Steele" userId="25371b0b-e442-4869-8f9e-ac24b9c1eef2" providerId="ADAL" clId="{97E4E23D-1BAC-4FA4-AEE3-AB25ABDB12B9}" dt="2022-01-24T18:32:39.976" v="88" actId="47"/>
        <pc:sldMkLst>
          <pc:docMk/>
          <pc:sldMk cId="240425226" sldId="271"/>
        </pc:sldMkLst>
      </pc:sldChg>
      <pc:sldChg chg="del">
        <pc:chgData name="Sharlene Steele" userId="25371b0b-e442-4869-8f9e-ac24b9c1eef2" providerId="ADAL" clId="{97E4E23D-1BAC-4FA4-AEE3-AB25ABDB12B9}" dt="2022-01-24T18:32:42.708" v="89" actId="47"/>
        <pc:sldMkLst>
          <pc:docMk/>
          <pc:sldMk cId="1535808467" sldId="272"/>
        </pc:sldMkLst>
      </pc:sldChg>
      <pc:sldChg chg="del">
        <pc:chgData name="Sharlene Steele" userId="25371b0b-e442-4869-8f9e-ac24b9c1eef2" providerId="ADAL" clId="{97E4E23D-1BAC-4FA4-AEE3-AB25ABDB12B9}" dt="2022-01-24T18:53:34.394" v="820" actId="47"/>
        <pc:sldMkLst>
          <pc:docMk/>
          <pc:sldMk cId="1037288797" sldId="273"/>
        </pc:sldMkLst>
      </pc:sldChg>
      <pc:sldChg chg="addSp delSp modSp new mod setBg">
        <pc:chgData name="Sharlene Steele" userId="25371b0b-e442-4869-8f9e-ac24b9c1eef2" providerId="ADAL" clId="{97E4E23D-1BAC-4FA4-AEE3-AB25ABDB12B9}" dt="2022-01-24T18:50:33.272" v="776" actId="20577"/>
        <pc:sldMkLst>
          <pc:docMk/>
          <pc:sldMk cId="1844936405" sldId="274"/>
        </pc:sldMkLst>
        <pc:spChg chg="mod">
          <ac:chgData name="Sharlene Steele" userId="25371b0b-e442-4869-8f9e-ac24b9c1eef2" providerId="ADAL" clId="{97E4E23D-1BAC-4FA4-AEE3-AB25ABDB12B9}" dt="2022-01-24T18:44:33.985" v="695" actId="26606"/>
          <ac:spMkLst>
            <pc:docMk/>
            <pc:sldMk cId="1844936405" sldId="274"/>
            <ac:spMk id="2" creationId="{24B1BDA9-A8B5-4334-9EDD-100FD8338482}"/>
          </ac:spMkLst>
        </pc:spChg>
        <pc:spChg chg="del mod">
          <ac:chgData name="Sharlene Steele" userId="25371b0b-e442-4869-8f9e-ac24b9c1eef2" providerId="ADAL" clId="{97E4E23D-1BAC-4FA4-AEE3-AB25ABDB12B9}" dt="2022-01-24T18:44:08.667" v="691" actId="26606"/>
          <ac:spMkLst>
            <pc:docMk/>
            <pc:sldMk cId="1844936405" sldId="274"/>
            <ac:spMk id="3" creationId="{CBB08721-5792-4D24-95E4-C3F5125326DA}"/>
          </ac:spMkLst>
        </pc:spChg>
        <pc:spChg chg="del">
          <ac:chgData name="Sharlene Steele" userId="25371b0b-e442-4869-8f9e-ac24b9c1eef2" providerId="ADAL" clId="{97E4E23D-1BAC-4FA4-AEE3-AB25ABDB12B9}" dt="2022-01-24T18:38:26.796" v="214" actId="478"/>
          <ac:spMkLst>
            <pc:docMk/>
            <pc:sldMk cId="1844936405" sldId="274"/>
            <ac:spMk id="4" creationId="{AFC1E3F3-BE3C-4376-A54C-060B4956408E}"/>
          </ac:spMkLst>
        </pc:spChg>
        <pc:spChg chg="add del">
          <ac:chgData name="Sharlene Steele" userId="25371b0b-e442-4869-8f9e-ac24b9c1eef2" providerId="ADAL" clId="{97E4E23D-1BAC-4FA4-AEE3-AB25ABDB12B9}" dt="2022-01-24T18:44:33.985" v="695" actId="26606"/>
          <ac:spMkLst>
            <pc:docMk/>
            <pc:sldMk cId="1844936405" sldId="274"/>
            <ac:spMk id="9" creationId="{42285737-90EE-47DC-AC80-8AE156B11969}"/>
          </ac:spMkLst>
        </pc:spChg>
        <pc:spChg chg="add">
          <ac:chgData name="Sharlene Steele" userId="25371b0b-e442-4869-8f9e-ac24b9c1eef2" providerId="ADAL" clId="{97E4E23D-1BAC-4FA4-AEE3-AB25ABDB12B9}" dt="2022-01-24T18:44:33.985" v="695" actId="26606"/>
          <ac:spMkLst>
            <pc:docMk/>
            <pc:sldMk cId="1844936405" sldId="274"/>
            <ac:spMk id="22" creationId="{A8384FB5-9ADC-4DDC-881B-597D56F5B15D}"/>
          </ac:spMkLst>
        </pc:spChg>
        <pc:spChg chg="add">
          <ac:chgData name="Sharlene Steele" userId="25371b0b-e442-4869-8f9e-ac24b9c1eef2" providerId="ADAL" clId="{97E4E23D-1BAC-4FA4-AEE3-AB25ABDB12B9}" dt="2022-01-24T18:44:33.985" v="695" actId="26606"/>
          <ac:spMkLst>
            <pc:docMk/>
            <pc:sldMk cId="1844936405" sldId="274"/>
            <ac:spMk id="24" creationId="{91E5A9A7-95C6-4F4F-B00E-C82E07FE62EF}"/>
          </ac:spMkLst>
        </pc:spChg>
        <pc:spChg chg="add">
          <ac:chgData name="Sharlene Steele" userId="25371b0b-e442-4869-8f9e-ac24b9c1eef2" providerId="ADAL" clId="{97E4E23D-1BAC-4FA4-AEE3-AB25ABDB12B9}" dt="2022-01-24T18:44:33.985" v="695" actId="26606"/>
          <ac:spMkLst>
            <pc:docMk/>
            <pc:sldMk cId="1844936405" sldId="274"/>
            <ac:spMk id="26" creationId="{D07DD2DE-F619-49DD-B5E7-03A290FF4ED1}"/>
          </ac:spMkLst>
        </pc:spChg>
        <pc:spChg chg="add">
          <ac:chgData name="Sharlene Steele" userId="25371b0b-e442-4869-8f9e-ac24b9c1eef2" providerId="ADAL" clId="{97E4E23D-1BAC-4FA4-AEE3-AB25ABDB12B9}" dt="2022-01-24T18:44:33.985" v="695" actId="26606"/>
          <ac:spMkLst>
            <pc:docMk/>
            <pc:sldMk cId="1844936405" sldId="274"/>
            <ac:spMk id="28" creationId="{85149191-5F60-4A28-AAFF-039F96B0F3EC}"/>
          </ac:spMkLst>
        </pc:spChg>
        <pc:spChg chg="add">
          <ac:chgData name="Sharlene Steele" userId="25371b0b-e442-4869-8f9e-ac24b9c1eef2" providerId="ADAL" clId="{97E4E23D-1BAC-4FA4-AEE3-AB25ABDB12B9}" dt="2022-01-24T18:44:33.985" v="695" actId="26606"/>
          <ac:spMkLst>
            <pc:docMk/>
            <pc:sldMk cId="1844936405" sldId="274"/>
            <ac:spMk id="30" creationId="{F8260ED5-17F7-4158-B241-D51DD4CF1B7E}"/>
          </ac:spMkLst>
        </pc:spChg>
        <pc:grpChg chg="add del">
          <ac:chgData name="Sharlene Steele" userId="25371b0b-e442-4869-8f9e-ac24b9c1eef2" providerId="ADAL" clId="{97E4E23D-1BAC-4FA4-AEE3-AB25ABDB12B9}" dt="2022-01-24T18:44:33.985" v="695" actId="26606"/>
          <ac:grpSpMkLst>
            <pc:docMk/>
            <pc:sldMk cId="1844936405" sldId="274"/>
            <ac:grpSpMk id="11" creationId="{B57BDC17-F1B3-455F-BBF1-680AA1F25C06}"/>
          </ac:grpSpMkLst>
        </pc:grpChg>
        <pc:graphicFrameChg chg="add mod">
          <ac:chgData name="Sharlene Steele" userId="25371b0b-e442-4869-8f9e-ac24b9c1eef2" providerId="ADAL" clId="{97E4E23D-1BAC-4FA4-AEE3-AB25ABDB12B9}" dt="2022-01-24T18:50:33.272" v="776" actId="20577"/>
          <ac:graphicFrameMkLst>
            <pc:docMk/>
            <pc:sldMk cId="1844936405" sldId="274"/>
            <ac:graphicFrameMk id="5" creationId="{13B4641B-F1F6-44FF-A85D-39971DF17C29}"/>
          </ac:graphicFrameMkLst>
        </pc:graphicFrameChg>
      </pc:sldChg>
      <pc:sldChg chg="del">
        <pc:chgData name="Sharlene Steele" userId="25371b0b-e442-4869-8f9e-ac24b9c1eef2" providerId="ADAL" clId="{97E4E23D-1BAC-4FA4-AEE3-AB25ABDB12B9}" dt="2022-01-24T18:32:45.214" v="90" actId="47"/>
        <pc:sldMkLst>
          <pc:docMk/>
          <pc:sldMk cId="1857896687" sldId="274"/>
        </pc:sldMkLst>
      </pc:sldChg>
      <pc:sldChg chg="new del">
        <pc:chgData name="Sharlene Steele" userId="25371b0b-e442-4869-8f9e-ac24b9c1eef2" providerId="ADAL" clId="{97E4E23D-1BAC-4FA4-AEE3-AB25ABDB12B9}" dt="2022-01-24T18:37:20.583" v="106" actId="47"/>
        <pc:sldMkLst>
          <pc:docMk/>
          <pc:sldMk cId="3323334206" sldId="274"/>
        </pc:sldMkLst>
      </pc:sldChg>
      <pc:sldChg chg="modSp add">
        <pc:chgData name="Sharlene Steele" userId="25371b0b-e442-4869-8f9e-ac24b9c1eef2" providerId="ADAL" clId="{97E4E23D-1BAC-4FA4-AEE3-AB25ABDB12B9}" dt="2022-01-24T18:50:02.958" v="771" actId="20577"/>
        <pc:sldMkLst>
          <pc:docMk/>
          <pc:sldMk cId="1369426790" sldId="275"/>
        </pc:sldMkLst>
        <pc:graphicFrameChg chg="mod">
          <ac:chgData name="Sharlene Steele" userId="25371b0b-e442-4869-8f9e-ac24b9c1eef2" providerId="ADAL" clId="{97E4E23D-1BAC-4FA4-AEE3-AB25ABDB12B9}" dt="2022-01-24T18:50:02.958" v="771" actId="20577"/>
          <ac:graphicFrameMkLst>
            <pc:docMk/>
            <pc:sldMk cId="1369426790" sldId="275"/>
            <ac:graphicFrameMk id="5" creationId="{13B4641B-F1F6-44FF-A85D-39971DF17C29}"/>
          </ac:graphicFrameMkLst>
        </pc:graphicFrameChg>
      </pc:sldChg>
      <pc:sldChg chg="modSp add">
        <pc:chgData name="Sharlene Steele" userId="25371b0b-e442-4869-8f9e-ac24b9c1eef2" providerId="ADAL" clId="{97E4E23D-1BAC-4FA4-AEE3-AB25ABDB12B9}" dt="2022-01-24T19:55:26.684" v="1016" actId="20577"/>
        <pc:sldMkLst>
          <pc:docMk/>
          <pc:sldMk cId="63119284" sldId="276"/>
        </pc:sldMkLst>
        <pc:graphicFrameChg chg="mod">
          <ac:chgData name="Sharlene Steele" userId="25371b0b-e442-4869-8f9e-ac24b9c1eef2" providerId="ADAL" clId="{97E4E23D-1BAC-4FA4-AEE3-AB25ABDB12B9}" dt="2022-01-24T19:55:26.684" v="1016" actId="20577"/>
          <ac:graphicFrameMkLst>
            <pc:docMk/>
            <pc:sldMk cId="63119284" sldId="276"/>
            <ac:graphicFrameMk id="5" creationId="{13B4641B-F1F6-44FF-A85D-39971DF17C29}"/>
          </ac:graphicFrameMkLst>
        </pc:graphicFrameChg>
      </pc:sldChg>
      <pc:sldChg chg="addSp delSp modSp new mod setBg">
        <pc:chgData name="Sharlene Steele" userId="25371b0b-e442-4869-8f9e-ac24b9c1eef2" providerId="ADAL" clId="{97E4E23D-1BAC-4FA4-AEE3-AB25ABDB12B9}" dt="2022-01-24T19:52:35.958" v="1012" actId="255"/>
        <pc:sldMkLst>
          <pc:docMk/>
          <pc:sldMk cId="2415069774" sldId="277"/>
        </pc:sldMkLst>
        <pc:spChg chg="mod">
          <ac:chgData name="Sharlene Steele" userId="25371b0b-e442-4869-8f9e-ac24b9c1eef2" providerId="ADAL" clId="{97E4E23D-1BAC-4FA4-AEE3-AB25ABDB12B9}" dt="2022-01-24T19:52:27.346" v="1011" actId="26606"/>
          <ac:spMkLst>
            <pc:docMk/>
            <pc:sldMk cId="2415069774" sldId="277"/>
            <ac:spMk id="2" creationId="{6210EFA3-A493-4FB1-A302-E121E1C0F854}"/>
          </ac:spMkLst>
        </pc:spChg>
        <pc:spChg chg="mod">
          <ac:chgData name="Sharlene Steele" userId="25371b0b-e442-4869-8f9e-ac24b9c1eef2" providerId="ADAL" clId="{97E4E23D-1BAC-4FA4-AEE3-AB25ABDB12B9}" dt="2022-01-24T19:52:35.958" v="1012" actId="255"/>
          <ac:spMkLst>
            <pc:docMk/>
            <pc:sldMk cId="2415069774" sldId="277"/>
            <ac:spMk id="3" creationId="{348D1F3A-FD35-45B7-89B1-ABA115478338}"/>
          </ac:spMkLst>
        </pc:spChg>
        <pc:spChg chg="del">
          <ac:chgData name="Sharlene Steele" userId="25371b0b-e442-4869-8f9e-ac24b9c1eef2" providerId="ADAL" clId="{97E4E23D-1BAC-4FA4-AEE3-AB25ABDB12B9}" dt="2022-01-24T19:48:35.593" v="870" actId="478"/>
          <ac:spMkLst>
            <pc:docMk/>
            <pc:sldMk cId="2415069774" sldId="277"/>
            <ac:spMk id="4" creationId="{1B30DF5C-20BD-4F48-A7DC-19FAC27DD41F}"/>
          </ac:spMkLst>
        </pc:spChg>
        <pc:spChg chg="add del">
          <ac:chgData name="Sharlene Steele" userId="25371b0b-e442-4869-8f9e-ac24b9c1eef2" providerId="ADAL" clId="{97E4E23D-1BAC-4FA4-AEE3-AB25ABDB12B9}" dt="2022-01-24T19:52:27.346" v="1011" actId="26606"/>
          <ac:spMkLst>
            <pc:docMk/>
            <pc:sldMk cId="2415069774" sldId="277"/>
            <ac:spMk id="10" creationId="{7905BA41-EE6E-4F80-8636-447F22DD729A}"/>
          </ac:spMkLst>
        </pc:spChg>
        <pc:spChg chg="add del">
          <ac:chgData name="Sharlene Steele" userId="25371b0b-e442-4869-8f9e-ac24b9c1eef2" providerId="ADAL" clId="{97E4E23D-1BAC-4FA4-AEE3-AB25ABDB12B9}" dt="2022-01-24T19:52:27.346" v="1011" actId="26606"/>
          <ac:spMkLst>
            <pc:docMk/>
            <pc:sldMk cId="2415069774" sldId="277"/>
            <ac:spMk id="12" creationId="{CD7549B2-EE05-4558-8C64-AC46755F2B25}"/>
          </ac:spMkLst>
        </pc:spChg>
        <pc:spChg chg="add">
          <ac:chgData name="Sharlene Steele" userId="25371b0b-e442-4869-8f9e-ac24b9c1eef2" providerId="ADAL" clId="{97E4E23D-1BAC-4FA4-AEE3-AB25ABDB12B9}" dt="2022-01-24T19:52:27.346" v="1011" actId="26606"/>
          <ac:spMkLst>
            <pc:docMk/>
            <pc:sldMk cId="2415069774" sldId="277"/>
            <ac:spMk id="17" creationId="{23D09407-53BC-485E-B4CE-BC5E4FC4B25B}"/>
          </ac:spMkLst>
        </pc:spChg>
        <pc:spChg chg="add">
          <ac:chgData name="Sharlene Steele" userId="25371b0b-e442-4869-8f9e-ac24b9c1eef2" providerId="ADAL" clId="{97E4E23D-1BAC-4FA4-AEE3-AB25ABDB12B9}" dt="2022-01-24T19:52:27.346" v="1011" actId="26606"/>
          <ac:spMkLst>
            <pc:docMk/>
            <pc:sldMk cId="2415069774" sldId="277"/>
            <ac:spMk id="19" creationId="{921DB988-49FC-4608-B0A2-E2F3A4019041}"/>
          </ac:spMkLst>
        </pc:spChg>
        <pc:grpChg chg="add">
          <ac:chgData name="Sharlene Steele" userId="25371b0b-e442-4869-8f9e-ac24b9c1eef2" providerId="ADAL" clId="{97E4E23D-1BAC-4FA4-AEE3-AB25ABDB12B9}" dt="2022-01-24T19:52:27.346" v="1011" actId="26606"/>
          <ac:grpSpMkLst>
            <pc:docMk/>
            <pc:sldMk cId="2415069774" sldId="277"/>
            <ac:grpSpMk id="21" creationId="{E9B930FD-8671-4C4C-ADCF-73AC1D0CD417}"/>
          </ac:grpSpMkLst>
        </pc:grpChg>
        <pc:grpChg chg="add">
          <ac:chgData name="Sharlene Steele" userId="25371b0b-e442-4869-8f9e-ac24b9c1eef2" providerId="ADAL" clId="{97E4E23D-1BAC-4FA4-AEE3-AB25ABDB12B9}" dt="2022-01-24T19:52:27.346" v="1011" actId="26606"/>
          <ac:grpSpMkLst>
            <pc:docMk/>
            <pc:sldMk cId="2415069774" sldId="277"/>
            <ac:grpSpMk id="27" creationId="{383C2651-AE0C-4AE4-8725-E2F9414FE219}"/>
          </ac:grpSpMkLst>
        </pc:grpChg>
        <pc:picChg chg="add mod">
          <ac:chgData name="Sharlene Steele" userId="25371b0b-e442-4869-8f9e-ac24b9c1eef2" providerId="ADAL" clId="{97E4E23D-1BAC-4FA4-AEE3-AB25ABDB12B9}" dt="2022-01-24T19:52:27.346" v="1011" actId="26606"/>
          <ac:picMkLst>
            <pc:docMk/>
            <pc:sldMk cId="2415069774" sldId="277"/>
            <ac:picMk id="7" creationId="{0D397261-4A13-4F93-8C50-F01908187666}"/>
          </ac:picMkLst>
        </pc:picChg>
      </pc:sldChg>
      <pc:sldChg chg="addSp delSp modSp new mod setBg addAnim setClrOvrMap">
        <pc:chgData name="Sharlene Steele" userId="25371b0b-e442-4869-8f9e-ac24b9c1eef2" providerId="ADAL" clId="{97E4E23D-1BAC-4FA4-AEE3-AB25ABDB12B9}" dt="2022-01-24T19:56:45.919" v="1018"/>
        <pc:sldMkLst>
          <pc:docMk/>
          <pc:sldMk cId="2834404772" sldId="278"/>
        </pc:sldMkLst>
        <pc:spChg chg="mod">
          <ac:chgData name="Sharlene Steele" userId="25371b0b-e442-4869-8f9e-ac24b9c1eef2" providerId="ADAL" clId="{97E4E23D-1BAC-4FA4-AEE3-AB25ABDB12B9}" dt="2022-01-24T19:56:45.917" v="1017" actId="26606"/>
          <ac:spMkLst>
            <pc:docMk/>
            <pc:sldMk cId="2834404772" sldId="278"/>
            <ac:spMk id="2" creationId="{633103D6-9F25-4BB8-9C02-70625D678BB3}"/>
          </ac:spMkLst>
        </pc:spChg>
        <pc:spChg chg="del">
          <ac:chgData name="Sharlene Steele" userId="25371b0b-e442-4869-8f9e-ac24b9c1eef2" providerId="ADAL" clId="{97E4E23D-1BAC-4FA4-AEE3-AB25ABDB12B9}" dt="2022-01-24T19:50:31.469" v="971" actId="26606"/>
          <ac:spMkLst>
            <pc:docMk/>
            <pc:sldMk cId="2834404772" sldId="278"/>
            <ac:spMk id="3" creationId="{E8AA9396-8284-49AA-A599-E991732ABC2E}"/>
          </ac:spMkLst>
        </pc:spChg>
        <pc:spChg chg="del mod">
          <ac:chgData name="Sharlene Steele" userId="25371b0b-e442-4869-8f9e-ac24b9c1eef2" providerId="ADAL" clId="{97E4E23D-1BAC-4FA4-AEE3-AB25ABDB12B9}" dt="2022-01-24T19:50:36.733" v="972" actId="478"/>
          <ac:spMkLst>
            <pc:docMk/>
            <pc:sldMk cId="2834404772" sldId="278"/>
            <ac:spMk id="4" creationId="{27B40C5B-39AA-40F0-9AA2-04440923BF5B}"/>
          </ac:spMkLst>
        </pc:spChg>
        <pc:spChg chg="add del">
          <ac:chgData name="Sharlene Steele" userId="25371b0b-e442-4869-8f9e-ac24b9c1eef2" providerId="ADAL" clId="{97E4E23D-1BAC-4FA4-AEE3-AB25ABDB12B9}" dt="2022-01-24T19:56:45.917" v="1017" actId="26606"/>
          <ac:spMkLst>
            <pc:docMk/>
            <pc:sldMk cId="2834404772" sldId="278"/>
            <ac:spMk id="10" creationId="{E49CC64F-7275-4E33-961B-0C5CDC439875}"/>
          </ac:spMkLst>
        </pc:spChg>
        <pc:spChg chg="add">
          <ac:chgData name="Sharlene Steele" userId="25371b0b-e442-4869-8f9e-ac24b9c1eef2" providerId="ADAL" clId="{97E4E23D-1BAC-4FA4-AEE3-AB25ABDB12B9}" dt="2022-01-24T19:56:45.917" v="1017" actId="26606"/>
          <ac:spMkLst>
            <pc:docMk/>
            <pc:sldMk cId="2834404772" sldId="278"/>
            <ac:spMk id="15" creationId="{74426AB7-D619-4515-962A-BC83909EC015}"/>
          </ac:spMkLst>
        </pc:spChg>
        <pc:spChg chg="add">
          <ac:chgData name="Sharlene Steele" userId="25371b0b-e442-4869-8f9e-ac24b9c1eef2" providerId="ADAL" clId="{97E4E23D-1BAC-4FA4-AEE3-AB25ABDB12B9}" dt="2022-01-24T19:56:45.917" v="1017" actId="26606"/>
          <ac:spMkLst>
            <pc:docMk/>
            <pc:sldMk cId="2834404772" sldId="278"/>
            <ac:spMk id="17" creationId="{DE47DF98-723F-4AAC-ABCF-CACBC438F78F}"/>
          </ac:spMkLst>
        </pc:spChg>
        <pc:picChg chg="add mod">
          <ac:chgData name="Sharlene Steele" userId="25371b0b-e442-4869-8f9e-ac24b9c1eef2" providerId="ADAL" clId="{97E4E23D-1BAC-4FA4-AEE3-AB25ABDB12B9}" dt="2022-01-24T19:56:45.917" v="1017" actId="26606"/>
          <ac:picMkLst>
            <pc:docMk/>
            <pc:sldMk cId="2834404772" sldId="278"/>
            <ac:picMk id="6" creationId="{34628C9F-7402-4F29-9F70-BDB1FE7CB22B}"/>
          </ac:picMkLst>
        </pc:picChg>
        <pc:cxnChg chg="add">
          <ac:chgData name="Sharlene Steele" userId="25371b0b-e442-4869-8f9e-ac24b9c1eef2" providerId="ADAL" clId="{97E4E23D-1BAC-4FA4-AEE3-AB25ABDB12B9}" dt="2022-01-24T19:56:45.917" v="1017" actId="26606"/>
          <ac:cxnSpMkLst>
            <pc:docMk/>
            <pc:sldMk cId="2834404772" sldId="278"/>
            <ac:cxnSpMk id="19" creationId="{EA29FC7C-9308-4FDE-8DCA-405668055B0F}"/>
          </ac:cxnSpMkLst>
        </pc:cxn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4_2">
  <dgm:title val=""/>
  <dgm:desc val=""/>
  <dgm:catLst>
    <dgm:cat type="accent4" pri="14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A919A4-0500-4C52-8429-27F1738F0597}" type="doc">
      <dgm:prSet loTypeId="urn:microsoft.com/office/officeart/2018/2/layout/IconLabelDescriptionList" loCatId="icon" qsTypeId="urn:microsoft.com/office/officeart/2005/8/quickstyle/simple4" qsCatId="simple" csTypeId="urn:microsoft.com/office/officeart/2018/5/colors/Iconchunking_neutralbg_accent4_2" csCatId="accent4" phldr="1"/>
      <dgm:spPr/>
      <dgm:t>
        <a:bodyPr/>
        <a:lstStyle/>
        <a:p>
          <a:endParaRPr lang="en-US"/>
        </a:p>
      </dgm:t>
    </dgm:pt>
    <dgm:pt modelId="{C9CD4B87-2F69-447E-86C6-707FE7FD88D8}">
      <dgm:prSet custT="1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sz="2000"/>
            <a:t>These changes in communicating with parents are part of the Redesigned BC Curriculum.  </a:t>
          </a:r>
        </a:p>
      </dgm:t>
    </dgm:pt>
    <dgm:pt modelId="{071DE6E5-86BD-4149-B585-9B06F97AC2A1}" type="parTrans" cxnId="{B30DCC0C-C4AF-4877-B489-81F83AAB14E0}">
      <dgm:prSet/>
      <dgm:spPr/>
      <dgm:t>
        <a:bodyPr/>
        <a:lstStyle/>
        <a:p>
          <a:endParaRPr lang="en-US"/>
        </a:p>
      </dgm:t>
    </dgm:pt>
    <dgm:pt modelId="{005B103C-5C43-4BC3-A7D8-7D0CCE1AE788}" type="sibTrans" cxnId="{B30DCC0C-C4AF-4877-B489-81F83AAB14E0}">
      <dgm:prSet/>
      <dgm:spPr/>
      <dgm:t>
        <a:bodyPr/>
        <a:lstStyle/>
        <a:p>
          <a:endParaRPr lang="en-US"/>
        </a:p>
      </dgm:t>
    </dgm:pt>
    <dgm:pt modelId="{580916DE-8058-4A3B-B3BB-535D8323F41C}">
      <dgm:prSet custT="1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sz="1600"/>
            <a:t>Based on current assessment research, ongoing personal feedback, embedded in daily instruction, and examples of student work are more critical to supporting student learning than simply reporting on student results. </a:t>
          </a:r>
        </a:p>
      </dgm:t>
    </dgm:pt>
    <dgm:pt modelId="{2A837DC4-B42D-487A-87F7-581D0DF83375}" type="parTrans" cxnId="{B658A470-E2D7-4444-879D-219716688EC9}">
      <dgm:prSet/>
      <dgm:spPr/>
      <dgm:t>
        <a:bodyPr/>
        <a:lstStyle/>
        <a:p>
          <a:endParaRPr lang="en-US"/>
        </a:p>
      </dgm:t>
    </dgm:pt>
    <dgm:pt modelId="{1A7CE903-C0B2-4FE9-8ED1-8C3B746106AA}" type="sibTrans" cxnId="{B658A470-E2D7-4444-879D-219716688EC9}">
      <dgm:prSet/>
      <dgm:spPr/>
      <dgm:t>
        <a:bodyPr/>
        <a:lstStyle/>
        <a:p>
          <a:endParaRPr lang="en-US"/>
        </a:p>
      </dgm:t>
    </dgm:pt>
    <dgm:pt modelId="{0A82E1B9-9D08-40EA-AF2B-F792D68BE0A0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The communication is based on clear standards and expectations and is intended to make learning visible.  </a:t>
          </a:r>
        </a:p>
      </dgm:t>
    </dgm:pt>
    <dgm:pt modelId="{05A9511B-B7FB-4E8E-A84C-5B30EFF8733D}" type="parTrans" cxnId="{9C10F4A3-4CD1-46C2-B381-67CE86C9EE5B}">
      <dgm:prSet/>
      <dgm:spPr/>
      <dgm:t>
        <a:bodyPr/>
        <a:lstStyle/>
        <a:p>
          <a:endParaRPr lang="en-US"/>
        </a:p>
      </dgm:t>
    </dgm:pt>
    <dgm:pt modelId="{6953FC98-407C-4D70-A233-46E1630E1DF3}" type="sibTrans" cxnId="{9C10F4A3-4CD1-46C2-B381-67CE86C9EE5B}">
      <dgm:prSet/>
      <dgm:spPr/>
      <dgm:t>
        <a:bodyPr/>
        <a:lstStyle/>
        <a:p>
          <a:endParaRPr lang="en-US"/>
        </a:p>
      </dgm:t>
    </dgm:pt>
    <dgm:pt modelId="{9738442B-8451-4E8B-BCEE-15AAB6CDD50D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Students are encouraged to think of the questions: </a:t>
          </a:r>
        </a:p>
      </dgm:t>
    </dgm:pt>
    <dgm:pt modelId="{6AC6221F-8783-44B1-B392-114EF0EDD344}" type="parTrans" cxnId="{65ED6068-6B8C-4A50-8965-CF5FEAEB94E2}">
      <dgm:prSet/>
      <dgm:spPr/>
      <dgm:t>
        <a:bodyPr/>
        <a:lstStyle/>
        <a:p>
          <a:endParaRPr lang="en-US"/>
        </a:p>
      </dgm:t>
    </dgm:pt>
    <dgm:pt modelId="{8A5BB8F7-D4C0-413C-AD3C-563D923C8C25}" type="sibTrans" cxnId="{65ED6068-6B8C-4A50-8965-CF5FEAEB94E2}">
      <dgm:prSet/>
      <dgm:spPr/>
      <dgm:t>
        <a:bodyPr/>
        <a:lstStyle/>
        <a:p>
          <a:endParaRPr lang="en-US"/>
        </a:p>
      </dgm:t>
    </dgm:pt>
    <dgm:pt modelId="{88EA32C0-0A1C-4D92-9655-3FE96FAFE361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800" dirty="0">
              <a:solidFill>
                <a:schemeClr val="accent1">
                  <a:lumMod val="75000"/>
                </a:schemeClr>
              </a:solidFill>
            </a:rPr>
            <a:t>Where am I now? </a:t>
          </a:r>
        </a:p>
      </dgm:t>
    </dgm:pt>
    <dgm:pt modelId="{21EE65D6-C82F-4D3B-BEE5-0B13B2C6FC86}" type="parTrans" cxnId="{3EACBDD5-2959-4047-9F98-5EA35160219F}">
      <dgm:prSet/>
      <dgm:spPr/>
      <dgm:t>
        <a:bodyPr/>
        <a:lstStyle/>
        <a:p>
          <a:endParaRPr lang="en-US"/>
        </a:p>
      </dgm:t>
    </dgm:pt>
    <dgm:pt modelId="{4AEA4B1B-45F2-436B-B651-1153FF83C398}" type="sibTrans" cxnId="{3EACBDD5-2959-4047-9F98-5EA35160219F}">
      <dgm:prSet/>
      <dgm:spPr/>
      <dgm:t>
        <a:bodyPr/>
        <a:lstStyle/>
        <a:p>
          <a:endParaRPr lang="en-US"/>
        </a:p>
      </dgm:t>
    </dgm:pt>
    <dgm:pt modelId="{AE3509C4-556D-4E18-9887-98FED7DA94D7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800" dirty="0">
              <a:solidFill>
                <a:schemeClr val="accent1">
                  <a:lumMod val="75000"/>
                </a:schemeClr>
              </a:solidFill>
            </a:rPr>
            <a:t>Where am I going? </a:t>
          </a:r>
        </a:p>
      </dgm:t>
    </dgm:pt>
    <dgm:pt modelId="{BD8B2C6E-3EDC-4DD2-BABC-47465951BD03}" type="parTrans" cxnId="{CB8C3D98-5621-472B-B970-90789050B3E1}">
      <dgm:prSet/>
      <dgm:spPr/>
      <dgm:t>
        <a:bodyPr/>
        <a:lstStyle/>
        <a:p>
          <a:endParaRPr lang="en-US"/>
        </a:p>
      </dgm:t>
    </dgm:pt>
    <dgm:pt modelId="{6B800BF0-81E7-4827-92AC-F8BA9C481820}" type="sibTrans" cxnId="{CB8C3D98-5621-472B-B970-90789050B3E1}">
      <dgm:prSet/>
      <dgm:spPr/>
      <dgm:t>
        <a:bodyPr/>
        <a:lstStyle/>
        <a:p>
          <a:endParaRPr lang="en-US"/>
        </a:p>
      </dgm:t>
    </dgm:pt>
    <dgm:pt modelId="{4B70FF7C-27E5-4BFA-A514-2CE3DB42190C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800" dirty="0">
              <a:solidFill>
                <a:schemeClr val="accent1">
                  <a:lumMod val="75000"/>
                </a:schemeClr>
              </a:solidFill>
            </a:rPr>
            <a:t>What do I need to do to get there?</a:t>
          </a:r>
        </a:p>
      </dgm:t>
    </dgm:pt>
    <dgm:pt modelId="{972A7792-DD9C-4E7C-BB03-7BED062417CD}" type="parTrans" cxnId="{920F7952-752F-49C3-ABB3-5A731A04E9FE}">
      <dgm:prSet/>
      <dgm:spPr/>
      <dgm:t>
        <a:bodyPr/>
        <a:lstStyle/>
        <a:p>
          <a:endParaRPr lang="en-US"/>
        </a:p>
      </dgm:t>
    </dgm:pt>
    <dgm:pt modelId="{7F324207-A8F2-44A3-B640-82B9212F866F}" type="sibTrans" cxnId="{920F7952-752F-49C3-ABB3-5A731A04E9FE}">
      <dgm:prSet/>
      <dgm:spPr/>
      <dgm:t>
        <a:bodyPr/>
        <a:lstStyle/>
        <a:p>
          <a:endParaRPr lang="en-US"/>
        </a:p>
      </dgm:t>
    </dgm:pt>
    <dgm:pt modelId="{B625E966-71A3-433B-A325-8B1312EA5B82}" type="pres">
      <dgm:prSet presAssocID="{21A919A4-0500-4C52-8429-27F1738F0597}" presName="root" presStyleCnt="0">
        <dgm:presLayoutVars>
          <dgm:dir/>
          <dgm:resizeHandles val="exact"/>
        </dgm:presLayoutVars>
      </dgm:prSet>
      <dgm:spPr/>
    </dgm:pt>
    <dgm:pt modelId="{0F563B80-2E02-45B2-A0DE-996B4EA03631}" type="pres">
      <dgm:prSet presAssocID="{C9CD4B87-2F69-447E-86C6-707FE7FD88D8}" presName="compNode" presStyleCnt="0"/>
      <dgm:spPr/>
    </dgm:pt>
    <dgm:pt modelId="{B08BF3DE-B9CE-41AA-9A72-4F62641A3618}" type="pres">
      <dgm:prSet presAssocID="{C9CD4B87-2F69-447E-86C6-707FE7FD88D8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9210AB14-60ED-4F18-9BB4-56822C271836}" type="pres">
      <dgm:prSet presAssocID="{C9CD4B87-2F69-447E-86C6-707FE7FD88D8}" presName="iconSpace" presStyleCnt="0"/>
      <dgm:spPr/>
    </dgm:pt>
    <dgm:pt modelId="{30DFE48F-F6B5-4E42-A5AA-147E548DD9BA}" type="pres">
      <dgm:prSet presAssocID="{C9CD4B87-2F69-447E-86C6-707FE7FD88D8}" presName="parTx" presStyleLbl="revTx" presStyleIdx="0" presStyleCnt="8">
        <dgm:presLayoutVars>
          <dgm:chMax val="0"/>
          <dgm:chPref val="0"/>
        </dgm:presLayoutVars>
      </dgm:prSet>
      <dgm:spPr/>
    </dgm:pt>
    <dgm:pt modelId="{68356727-E7DA-4D52-8DEF-24D42891CB10}" type="pres">
      <dgm:prSet presAssocID="{C9CD4B87-2F69-447E-86C6-707FE7FD88D8}" presName="txSpace" presStyleCnt="0"/>
      <dgm:spPr/>
    </dgm:pt>
    <dgm:pt modelId="{CAE52F43-5FDE-4C82-8A62-9BF8294FF3FD}" type="pres">
      <dgm:prSet presAssocID="{C9CD4B87-2F69-447E-86C6-707FE7FD88D8}" presName="desTx" presStyleLbl="revTx" presStyleIdx="1" presStyleCnt="8">
        <dgm:presLayoutVars/>
      </dgm:prSet>
      <dgm:spPr/>
    </dgm:pt>
    <dgm:pt modelId="{909125EC-D94F-4FD2-ADEF-DC5C9CDE679A}" type="pres">
      <dgm:prSet presAssocID="{005B103C-5C43-4BC3-A7D8-7D0CCE1AE788}" presName="sibTrans" presStyleCnt="0"/>
      <dgm:spPr/>
    </dgm:pt>
    <dgm:pt modelId="{52E3B29D-9D65-4864-A459-73ED1996E7F1}" type="pres">
      <dgm:prSet presAssocID="{580916DE-8058-4A3B-B3BB-535D8323F41C}" presName="compNode" presStyleCnt="0"/>
      <dgm:spPr/>
    </dgm:pt>
    <dgm:pt modelId="{6E671AA0-F735-4B08-B156-8E9703359902}" type="pres">
      <dgm:prSet presAssocID="{580916DE-8058-4A3B-B3BB-535D8323F41C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D1CA620C-56D1-4264-AC46-3E1286B254F5}" type="pres">
      <dgm:prSet presAssocID="{580916DE-8058-4A3B-B3BB-535D8323F41C}" presName="iconSpace" presStyleCnt="0"/>
      <dgm:spPr/>
    </dgm:pt>
    <dgm:pt modelId="{6CD753F1-7E41-485F-898E-739290EA2891}" type="pres">
      <dgm:prSet presAssocID="{580916DE-8058-4A3B-B3BB-535D8323F41C}" presName="parTx" presStyleLbl="revTx" presStyleIdx="2" presStyleCnt="8">
        <dgm:presLayoutVars>
          <dgm:chMax val="0"/>
          <dgm:chPref val="0"/>
        </dgm:presLayoutVars>
      </dgm:prSet>
      <dgm:spPr/>
    </dgm:pt>
    <dgm:pt modelId="{D93C205C-8F42-45C8-AFE9-A3FF319A4CA8}" type="pres">
      <dgm:prSet presAssocID="{580916DE-8058-4A3B-B3BB-535D8323F41C}" presName="txSpace" presStyleCnt="0"/>
      <dgm:spPr/>
    </dgm:pt>
    <dgm:pt modelId="{424D55A4-63EC-470F-A4EE-14DF03DFED55}" type="pres">
      <dgm:prSet presAssocID="{580916DE-8058-4A3B-B3BB-535D8323F41C}" presName="desTx" presStyleLbl="revTx" presStyleIdx="3" presStyleCnt="8">
        <dgm:presLayoutVars/>
      </dgm:prSet>
      <dgm:spPr/>
    </dgm:pt>
    <dgm:pt modelId="{4975A8E5-27F7-4B4B-904D-919719BC5C7F}" type="pres">
      <dgm:prSet presAssocID="{1A7CE903-C0B2-4FE9-8ED1-8C3B746106AA}" presName="sibTrans" presStyleCnt="0"/>
      <dgm:spPr/>
    </dgm:pt>
    <dgm:pt modelId="{8B5CD3AA-013F-4D86-B8A7-92BB5F7EA123}" type="pres">
      <dgm:prSet presAssocID="{0A82E1B9-9D08-40EA-AF2B-F792D68BE0A0}" presName="compNode" presStyleCnt="0"/>
      <dgm:spPr/>
    </dgm:pt>
    <dgm:pt modelId="{93DC1BF1-60DE-4972-8B14-450223CA3949}" type="pres">
      <dgm:prSet presAssocID="{0A82E1B9-9D08-40EA-AF2B-F792D68BE0A0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humbs Up Sign"/>
        </a:ext>
      </dgm:extLst>
    </dgm:pt>
    <dgm:pt modelId="{31AA48C9-16B4-4D6F-880E-2E1B2FE3B1C8}" type="pres">
      <dgm:prSet presAssocID="{0A82E1B9-9D08-40EA-AF2B-F792D68BE0A0}" presName="iconSpace" presStyleCnt="0"/>
      <dgm:spPr/>
    </dgm:pt>
    <dgm:pt modelId="{1CE8A093-4172-4680-AD2B-C3019519FF6B}" type="pres">
      <dgm:prSet presAssocID="{0A82E1B9-9D08-40EA-AF2B-F792D68BE0A0}" presName="parTx" presStyleLbl="revTx" presStyleIdx="4" presStyleCnt="8">
        <dgm:presLayoutVars>
          <dgm:chMax val="0"/>
          <dgm:chPref val="0"/>
        </dgm:presLayoutVars>
      </dgm:prSet>
      <dgm:spPr/>
    </dgm:pt>
    <dgm:pt modelId="{C17EF91E-DC82-4938-9B0C-E3DEE211D433}" type="pres">
      <dgm:prSet presAssocID="{0A82E1B9-9D08-40EA-AF2B-F792D68BE0A0}" presName="txSpace" presStyleCnt="0"/>
      <dgm:spPr/>
    </dgm:pt>
    <dgm:pt modelId="{DC750064-A035-48ED-A079-C36205804AC1}" type="pres">
      <dgm:prSet presAssocID="{0A82E1B9-9D08-40EA-AF2B-F792D68BE0A0}" presName="desTx" presStyleLbl="revTx" presStyleIdx="5" presStyleCnt="8">
        <dgm:presLayoutVars/>
      </dgm:prSet>
      <dgm:spPr/>
    </dgm:pt>
    <dgm:pt modelId="{2EA0CF5A-2A0E-4416-B4E0-460797BE0B0B}" type="pres">
      <dgm:prSet presAssocID="{6953FC98-407C-4D70-A233-46E1630E1DF3}" presName="sibTrans" presStyleCnt="0"/>
      <dgm:spPr/>
    </dgm:pt>
    <dgm:pt modelId="{346078F6-358C-473D-99FE-FB62D1AD665B}" type="pres">
      <dgm:prSet presAssocID="{9738442B-8451-4E8B-BCEE-15AAB6CDD50D}" presName="compNode" presStyleCnt="0"/>
      <dgm:spPr/>
    </dgm:pt>
    <dgm:pt modelId="{86C98BB7-D17A-425A-AC05-DBF8E751527F}" type="pres">
      <dgm:prSet presAssocID="{9738442B-8451-4E8B-BCEE-15AAB6CDD50D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hought bubble"/>
        </a:ext>
      </dgm:extLst>
    </dgm:pt>
    <dgm:pt modelId="{62486266-1EB7-4CC7-A463-28B4335FE431}" type="pres">
      <dgm:prSet presAssocID="{9738442B-8451-4E8B-BCEE-15AAB6CDD50D}" presName="iconSpace" presStyleCnt="0"/>
      <dgm:spPr/>
    </dgm:pt>
    <dgm:pt modelId="{6B31093A-2E04-4E66-9AD1-9488381D7CC3}" type="pres">
      <dgm:prSet presAssocID="{9738442B-8451-4E8B-BCEE-15AAB6CDD50D}" presName="parTx" presStyleLbl="revTx" presStyleIdx="6" presStyleCnt="8" custScaleY="64433" custLinFactNeighborX="792" custLinFactNeighborY="-14726">
        <dgm:presLayoutVars>
          <dgm:chMax val="0"/>
          <dgm:chPref val="0"/>
        </dgm:presLayoutVars>
      </dgm:prSet>
      <dgm:spPr/>
    </dgm:pt>
    <dgm:pt modelId="{584DCF47-4F0D-451A-B641-9D46467271C7}" type="pres">
      <dgm:prSet presAssocID="{9738442B-8451-4E8B-BCEE-15AAB6CDD50D}" presName="txSpace" presStyleCnt="0"/>
      <dgm:spPr/>
    </dgm:pt>
    <dgm:pt modelId="{C9AE92C4-C5EC-48AE-8208-F80CE79BE4B7}" type="pres">
      <dgm:prSet presAssocID="{9738442B-8451-4E8B-BCEE-15AAB6CDD50D}" presName="desTx" presStyleLbl="revTx" presStyleIdx="7" presStyleCnt="8" custAng="10800000" custFlipVert="1" custScaleY="86467" custLinFactY="-600000" custLinFactNeighborX="792" custLinFactNeighborY="-660284">
        <dgm:presLayoutVars/>
      </dgm:prSet>
      <dgm:spPr/>
    </dgm:pt>
  </dgm:ptLst>
  <dgm:cxnLst>
    <dgm:cxn modelId="{B30DCC0C-C4AF-4877-B489-81F83AAB14E0}" srcId="{21A919A4-0500-4C52-8429-27F1738F0597}" destId="{C9CD4B87-2F69-447E-86C6-707FE7FD88D8}" srcOrd="0" destOrd="0" parTransId="{071DE6E5-86BD-4149-B585-9B06F97AC2A1}" sibTransId="{005B103C-5C43-4BC3-A7D8-7D0CCE1AE788}"/>
    <dgm:cxn modelId="{805B3121-F797-4793-9C88-53B4AAC9BD48}" type="presOf" srcId="{9738442B-8451-4E8B-BCEE-15AAB6CDD50D}" destId="{6B31093A-2E04-4E66-9AD1-9488381D7CC3}" srcOrd="0" destOrd="0" presId="urn:microsoft.com/office/officeart/2018/2/layout/IconLabelDescriptionList"/>
    <dgm:cxn modelId="{A196F25F-E8C6-4D8E-ACED-B13A4308623E}" type="presOf" srcId="{88EA32C0-0A1C-4D92-9655-3FE96FAFE361}" destId="{C9AE92C4-C5EC-48AE-8208-F80CE79BE4B7}" srcOrd="0" destOrd="0" presId="urn:microsoft.com/office/officeart/2018/2/layout/IconLabelDescriptionList"/>
    <dgm:cxn modelId="{65ED6068-6B8C-4A50-8965-CF5FEAEB94E2}" srcId="{21A919A4-0500-4C52-8429-27F1738F0597}" destId="{9738442B-8451-4E8B-BCEE-15AAB6CDD50D}" srcOrd="3" destOrd="0" parTransId="{6AC6221F-8783-44B1-B392-114EF0EDD344}" sibTransId="{8A5BB8F7-D4C0-413C-AD3C-563D923C8C25}"/>
    <dgm:cxn modelId="{B658A470-E2D7-4444-879D-219716688EC9}" srcId="{21A919A4-0500-4C52-8429-27F1738F0597}" destId="{580916DE-8058-4A3B-B3BB-535D8323F41C}" srcOrd="1" destOrd="0" parTransId="{2A837DC4-B42D-487A-87F7-581D0DF83375}" sibTransId="{1A7CE903-C0B2-4FE9-8ED1-8C3B746106AA}"/>
    <dgm:cxn modelId="{920F7952-752F-49C3-ABB3-5A731A04E9FE}" srcId="{9738442B-8451-4E8B-BCEE-15AAB6CDD50D}" destId="{4B70FF7C-27E5-4BFA-A514-2CE3DB42190C}" srcOrd="2" destOrd="0" parTransId="{972A7792-DD9C-4E7C-BB03-7BED062417CD}" sibTransId="{7F324207-A8F2-44A3-B640-82B9212F866F}"/>
    <dgm:cxn modelId="{8D3F8582-CEC9-4300-8351-E1D5B62D4DEC}" type="presOf" srcId="{0A82E1B9-9D08-40EA-AF2B-F792D68BE0A0}" destId="{1CE8A093-4172-4680-AD2B-C3019519FF6B}" srcOrd="0" destOrd="0" presId="urn:microsoft.com/office/officeart/2018/2/layout/IconLabelDescriptionList"/>
    <dgm:cxn modelId="{CB8C3D98-5621-472B-B970-90789050B3E1}" srcId="{9738442B-8451-4E8B-BCEE-15AAB6CDD50D}" destId="{AE3509C4-556D-4E18-9887-98FED7DA94D7}" srcOrd="1" destOrd="0" parTransId="{BD8B2C6E-3EDC-4DD2-BABC-47465951BD03}" sibTransId="{6B800BF0-81E7-4827-92AC-F8BA9C481820}"/>
    <dgm:cxn modelId="{0CF060A3-0E81-436B-8AA9-D92AF6D218FA}" type="presOf" srcId="{4B70FF7C-27E5-4BFA-A514-2CE3DB42190C}" destId="{C9AE92C4-C5EC-48AE-8208-F80CE79BE4B7}" srcOrd="0" destOrd="2" presId="urn:microsoft.com/office/officeart/2018/2/layout/IconLabelDescriptionList"/>
    <dgm:cxn modelId="{9C10F4A3-4CD1-46C2-B381-67CE86C9EE5B}" srcId="{21A919A4-0500-4C52-8429-27F1738F0597}" destId="{0A82E1B9-9D08-40EA-AF2B-F792D68BE0A0}" srcOrd="2" destOrd="0" parTransId="{05A9511B-B7FB-4E8E-A84C-5B30EFF8733D}" sibTransId="{6953FC98-407C-4D70-A233-46E1630E1DF3}"/>
    <dgm:cxn modelId="{52EEBCA6-0F2C-4ED7-8506-4879748F3F4C}" type="presOf" srcId="{C9CD4B87-2F69-447E-86C6-707FE7FD88D8}" destId="{30DFE48F-F6B5-4E42-A5AA-147E548DD9BA}" srcOrd="0" destOrd="0" presId="urn:microsoft.com/office/officeart/2018/2/layout/IconLabelDescriptionList"/>
    <dgm:cxn modelId="{B960B5CB-BDBA-42A9-AED7-E12CBFE2C09E}" type="presOf" srcId="{21A919A4-0500-4C52-8429-27F1738F0597}" destId="{B625E966-71A3-433B-A325-8B1312EA5B82}" srcOrd="0" destOrd="0" presId="urn:microsoft.com/office/officeart/2018/2/layout/IconLabelDescriptionList"/>
    <dgm:cxn modelId="{98C7E1D2-31AC-404A-85F1-337364FD956F}" type="presOf" srcId="{580916DE-8058-4A3B-B3BB-535D8323F41C}" destId="{6CD753F1-7E41-485F-898E-739290EA2891}" srcOrd="0" destOrd="0" presId="urn:microsoft.com/office/officeart/2018/2/layout/IconLabelDescriptionList"/>
    <dgm:cxn modelId="{3EACBDD5-2959-4047-9F98-5EA35160219F}" srcId="{9738442B-8451-4E8B-BCEE-15AAB6CDD50D}" destId="{88EA32C0-0A1C-4D92-9655-3FE96FAFE361}" srcOrd="0" destOrd="0" parTransId="{21EE65D6-C82F-4D3B-BEE5-0B13B2C6FC86}" sibTransId="{4AEA4B1B-45F2-436B-B651-1153FF83C398}"/>
    <dgm:cxn modelId="{3E0D36DF-B609-43D3-A907-6EC88F4E4FBC}" type="presOf" srcId="{AE3509C4-556D-4E18-9887-98FED7DA94D7}" destId="{C9AE92C4-C5EC-48AE-8208-F80CE79BE4B7}" srcOrd="0" destOrd="1" presId="urn:microsoft.com/office/officeart/2018/2/layout/IconLabelDescriptionList"/>
    <dgm:cxn modelId="{E21DAF6D-A4AD-483A-BE4B-9A5B6F2F857B}" type="presParOf" srcId="{B625E966-71A3-433B-A325-8B1312EA5B82}" destId="{0F563B80-2E02-45B2-A0DE-996B4EA03631}" srcOrd="0" destOrd="0" presId="urn:microsoft.com/office/officeart/2018/2/layout/IconLabelDescriptionList"/>
    <dgm:cxn modelId="{404F3EC6-2754-407E-A831-51FFE38AA03C}" type="presParOf" srcId="{0F563B80-2E02-45B2-A0DE-996B4EA03631}" destId="{B08BF3DE-B9CE-41AA-9A72-4F62641A3618}" srcOrd="0" destOrd="0" presId="urn:microsoft.com/office/officeart/2018/2/layout/IconLabelDescriptionList"/>
    <dgm:cxn modelId="{8C4F2D4C-A7E0-4F76-8017-98B809CF32F0}" type="presParOf" srcId="{0F563B80-2E02-45B2-A0DE-996B4EA03631}" destId="{9210AB14-60ED-4F18-9BB4-56822C271836}" srcOrd="1" destOrd="0" presId="urn:microsoft.com/office/officeart/2018/2/layout/IconLabelDescriptionList"/>
    <dgm:cxn modelId="{083DD64E-8AD7-46CE-B144-C9378DB077CA}" type="presParOf" srcId="{0F563B80-2E02-45B2-A0DE-996B4EA03631}" destId="{30DFE48F-F6B5-4E42-A5AA-147E548DD9BA}" srcOrd="2" destOrd="0" presId="urn:microsoft.com/office/officeart/2018/2/layout/IconLabelDescriptionList"/>
    <dgm:cxn modelId="{C0AA1A86-CFA4-49B9-8245-C51DA550ABB7}" type="presParOf" srcId="{0F563B80-2E02-45B2-A0DE-996B4EA03631}" destId="{68356727-E7DA-4D52-8DEF-24D42891CB10}" srcOrd="3" destOrd="0" presId="urn:microsoft.com/office/officeart/2018/2/layout/IconLabelDescriptionList"/>
    <dgm:cxn modelId="{F43655A2-78A3-4FBB-A2AF-170D5526A581}" type="presParOf" srcId="{0F563B80-2E02-45B2-A0DE-996B4EA03631}" destId="{CAE52F43-5FDE-4C82-8A62-9BF8294FF3FD}" srcOrd="4" destOrd="0" presId="urn:microsoft.com/office/officeart/2018/2/layout/IconLabelDescriptionList"/>
    <dgm:cxn modelId="{9702F3AC-C3EB-4386-B487-F7C9071BC6BB}" type="presParOf" srcId="{B625E966-71A3-433B-A325-8B1312EA5B82}" destId="{909125EC-D94F-4FD2-ADEF-DC5C9CDE679A}" srcOrd="1" destOrd="0" presId="urn:microsoft.com/office/officeart/2018/2/layout/IconLabelDescriptionList"/>
    <dgm:cxn modelId="{1E486F2C-1388-4548-87B9-3105D9326954}" type="presParOf" srcId="{B625E966-71A3-433B-A325-8B1312EA5B82}" destId="{52E3B29D-9D65-4864-A459-73ED1996E7F1}" srcOrd="2" destOrd="0" presId="urn:microsoft.com/office/officeart/2018/2/layout/IconLabelDescriptionList"/>
    <dgm:cxn modelId="{95CA24E6-3023-48EA-8A83-F734F88ADE97}" type="presParOf" srcId="{52E3B29D-9D65-4864-A459-73ED1996E7F1}" destId="{6E671AA0-F735-4B08-B156-8E9703359902}" srcOrd="0" destOrd="0" presId="urn:microsoft.com/office/officeart/2018/2/layout/IconLabelDescriptionList"/>
    <dgm:cxn modelId="{F4EDF5A2-CA92-49C4-A434-73116CB3BD0C}" type="presParOf" srcId="{52E3B29D-9D65-4864-A459-73ED1996E7F1}" destId="{D1CA620C-56D1-4264-AC46-3E1286B254F5}" srcOrd="1" destOrd="0" presId="urn:microsoft.com/office/officeart/2018/2/layout/IconLabelDescriptionList"/>
    <dgm:cxn modelId="{5A82B2B1-C7B5-43AD-9F7B-25AD31650352}" type="presParOf" srcId="{52E3B29D-9D65-4864-A459-73ED1996E7F1}" destId="{6CD753F1-7E41-485F-898E-739290EA2891}" srcOrd="2" destOrd="0" presId="urn:microsoft.com/office/officeart/2018/2/layout/IconLabelDescriptionList"/>
    <dgm:cxn modelId="{0A981110-494B-4708-A5DE-A086DAA4C9D6}" type="presParOf" srcId="{52E3B29D-9D65-4864-A459-73ED1996E7F1}" destId="{D93C205C-8F42-45C8-AFE9-A3FF319A4CA8}" srcOrd="3" destOrd="0" presId="urn:microsoft.com/office/officeart/2018/2/layout/IconLabelDescriptionList"/>
    <dgm:cxn modelId="{BA3C0476-16F5-4608-833B-A035F0876C4F}" type="presParOf" srcId="{52E3B29D-9D65-4864-A459-73ED1996E7F1}" destId="{424D55A4-63EC-470F-A4EE-14DF03DFED55}" srcOrd="4" destOrd="0" presId="urn:microsoft.com/office/officeart/2018/2/layout/IconLabelDescriptionList"/>
    <dgm:cxn modelId="{F3FCCC1E-98FB-4226-B49E-2C3D509742EC}" type="presParOf" srcId="{B625E966-71A3-433B-A325-8B1312EA5B82}" destId="{4975A8E5-27F7-4B4B-904D-919719BC5C7F}" srcOrd="3" destOrd="0" presId="urn:microsoft.com/office/officeart/2018/2/layout/IconLabelDescriptionList"/>
    <dgm:cxn modelId="{44B73B31-C522-48A3-93DC-48BBA2922CE4}" type="presParOf" srcId="{B625E966-71A3-433B-A325-8B1312EA5B82}" destId="{8B5CD3AA-013F-4D86-B8A7-92BB5F7EA123}" srcOrd="4" destOrd="0" presId="urn:microsoft.com/office/officeart/2018/2/layout/IconLabelDescriptionList"/>
    <dgm:cxn modelId="{CEA12904-AD35-4CF6-B9CA-5DB99D228AD0}" type="presParOf" srcId="{8B5CD3AA-013F-4D86-B8A7-92BB5F7EA123}" destId="{93DC1BF1-60DE-4972-8B14-450223CA3949}" srcOrd="0" destOrd="0" presId="urn:microsoft.com/office/officeart/2018/2/layout/IconLabelDescriptionList"/>
    <dgm:cxn modelId="{7A326F7A-7AED-49D8-ABBF-35BD32C23FB4}" type="presParOf" srcId="{8B5CD3AA-013F-4D86-B8A7-92BB5F7EA123}" destId="{31AA48C9-16B4-4D6F-880E-2E1B2FE3B1C8}" srcOrd="1" destOrd="0" presId="urn:microsoft.com/office/officeart/2018/2/layout/IconLabelDescriptionList"/>
    <dgm:cxn modelId="{9CA64490-551C-4431-98F6-14EA051B9744}" type="presParOf" srcId="{8B5CD3AA-013F-4D86-B8A7-92BB5F7EA123}" destId="{1CE8A093-4172-4680-AD2B-C3019519FF6B}" srcOrd="2" destOrd="0" presId="urn:microsoft.com/office/officeart/2018/2/layout/IconLabelDescriptionList"/>
    <dgm:cxn modelId="{F8003704-4CDA-4A67-AFE5-0CC45974985A}" type="presParOf" srcId="{8B5CD3AA-013F-4D86-B8A7-92BB5F7EA123}" destId="{C17EF91E-DC82-4938-9B0C-E3DEE211D433}" srcOrd="3" destOrd="0" presId="urn:microsoft.com/office/officeart/2018/2/layout/IconLabelDescriptionList"/>
    <dgm:cxn modelId="{863E7DF2-85A3-44E6-BE9F-36C8256F5AD6}" type="presParOf" srcId="{8B5CD3AA-013F-4D86-B8A7-92BB5F7EA123}" destId="{DC750064-A035-48ED-A079-C36205804AC1}" srcOrd="4" destOrd="0" presId="urn:microsoft.com/office/officeart/2018/2/layout/IconLabelDescriptionList"/>
    <dgm:cxn modelId="{52251967-A37E-4721-B30A-4075271EEFDE}" type="presParOf" srcId="{B625E966-71A3-433B-A325-8B1312EA5B82}" destId="{2EA0CF5A-2A0E-4416-B4E0-460797BE0B0B}" srcOrd="5" destOrd="0" presId="urn:microsoft.com/office/officeart/2018/2/layout/IconLabelDescriptionList"/>
    <dgm:cxn modelId="{DA38F7A3-D6D0-4D57-AC4A-21AE2F086881}" type="presParOf" srcId="{B625E966-71A3-433B-A325-8B1312EA5B82}" destId="{346078F6-358C-473D-99FE-FB62D1AD665B}" srcOrd="6" destOrd="0" presId="urn:microsoft.com/office/officeart/2018/2/layout/IconLabelDescriptionList"/>
    <dgm:cxn modelId="{0F74C7C3-E784-48CA-846A-3C8DCACB7124}" type="presParOf" srcId="{346078F6-358C-473D-99FE-FB62D1AD665B}" destId="{86C98BB7-D17A-425A-AC05-DBF8E751527F}" srcOrd="0" destOrd="0" presId="urn:microsoft.com/office/officeart/2018/2/layout/IconLabelDescriptionList"/>
    <dgm:cxn modelId="{63AD155E-0752-41D6-97EE-440E76D1AE0E}" type="presParOf" srcId="{346078F6-358C-473D-99FE-FB62D1AD665B}" destId="{62486266-1EB7-4CC7-A463-28B4335FE431}" srcOrd="1" destOrd="0" presId="urn:microsoft.com/office/officeart/2018/2/layout/IconLabelDescriptionList"/>
    <dgm:cxn modelId="{0DE805CD-1F72-47A2-8ABC-846C1B431228}" type="presParOf" srcId="{346078F6-358C-473D-99FE-FB62D1AD665B}" destId="{6B31093A-2E04-4E66-9AD1-9488381D7CC3}" srcOrd="2" destOrd="0" presId="urn:microsoft.com/office/officeart/2018/2/layout/IconLabelDescriptionList"/>
    <dgm:cxn modelId="{D0B2F068-096C-40BA-99A1-DB1B7B9EE8EF}" type="presParOf" srcId="{346078F6-358C-473D-99FE-FB62D1AD665B}" destId="{584DCF47-4F0D-451A-B641-9D46467271C7}" srcOrd="3" destOrd="0" presId="urn:microsoft.com/office/officeart/2018/2/layout/IconLabelDescriptionList"/>
    <dgm:cxn modelId="{ABA59D09-7E34-4311-A49D-FB90F33EE7E5}" type="presParOf" srcId="{346078F6-358C-473D-99FE-FB62D1AD665B}" destId="{C9AE92C4-C5EC-48AE-8208-F80CE79BE4B7}" srcOrd="4" destOrd="0" presId="urn:microsoft.com/office/officeart/2018/2/layout/IconLabelDescription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EDCE5D6-AFE9-4D65-8A23-6058980C548D}" type="doc">
      <dgm:prSet loTypeId="urn:microsoft.com/office/officeart/2018/2/layout/IconVerticalSolidList" loCatId="icon" qsTypeId="urn:microsoft.com/office/officeart/2005/8/quickstyle/simple4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3048C926-DFE8-402E-813F-1FD69F77BED9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CA" sz="2400"/>
            <a:t>One written Progress Report mid year (January)</a:t>
          </a:r>
          <a:endParaRPr lang="en-US" sz="2400"/>
        </a:p>
      </dgm:t>
    </dgm:pt>
    <dgm:pt modelId="{A97FA6BF-B59A-4502-8B50-8A55D7F6599F}" type="parTrans" cxnId="{8A2CA744-28B8-4CB9-9B2A-1D2078DCC718}">
      <dgm:prSet/>
      <dgm:spPr/>
      <dgm:t>
        <a:bodyPr/>
        <a:lstStyle/>
        <a:p>
          <a:endParaRPr lang="en-US"/>
        </a:p>
      </dgm:t>
    </dgm:pt>
    <dgm:pt modelId="{249B9553-CE4F-4DCE-9BDA-AF787CB22712}" type="sibTrans" cxnId="{8A2CA744-28B8-4CB9-9B2A-1D2078DCC718}">
      <dgm:prSet/>
      <dgm:spPr/>
      <dgm:t>
        <a:bodyPr/>
        <a:lstStyle/>
        <a:p>
          <a:endParaRPr lang="en-US"/>
        </a:p>
      </dgm:t>
    </dgm:pt>
    <dgm:pt modelId="{0E638DBD-8243-4C3A-975D-B095DCB3469E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CA" sz="2400"/>
            <a:t>One written Summative Report at the end of June </a:t>
          </a:r>
          <a:endParaRPr lang="en-US" sz="2400"/>
        </a:p>
      </dgm:t>
    </dgm:pt>
    <dgm:pt modelId="{FDD6E077-EB00-4724-8175-57472078ACDB}" type="parTrans" cxnId="{ABFA51E0-38B2-4D85-A112-A7128D8F7EDC}">
      <dgm:prSet/>
      <dgm:spPr/>
      <dgm:t>
        <a:bodyPr/>
        <a:lstStyle/>
        <a:p>
          <a:endParaRPr lang="en-US"/>
        </a:p>
      </dgm:t>
    </dgm:pt>
    <dgm:pt modelId="{0471EF98-D207-4F53-95FE-B9A55FD8792C}" type="sibTrans" cxnId="{ABFA51E0-38B2-4D85-A112-A7128D8F7EDC}">
      <dgm:prSet/>
      <dgm:spPr/>
      <dgm:t>
        <a:bodyPr/>
        <a:lstStyle/>
        <a:p>
          <a:endParaRPr lang="en-US"/>
        </a:p>
      </dgm:t>
    </dgm:pt>
    <dgm:pt modelId="{07F0979B-AD7B-497F-AA9B-AFCE72D1E45E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CA" sz="2400"/>
            <a:t>A minimum of three ongoing communications of student learning throughout the school year </a:t>
          </a:r>
          <a:r>
            <a:rPr lang="en-US" sz="2400"/>
            <a:t>(timing at the teacher’s discretion)</a:t>
          </a:r>
        </a:p>
      </dgm:t>
    </dgm:pt>
    <dgm:pt modelId="{E041D783-71B4-424B-85D3-E3BF2ABA020E}" type="parTrans" cxnId="{B4E0FABC-565A-4362-AEDB-068CE3B39BF5}">
      <dgm:prSet/>
      <dgm:spPr/>
      <dgm:t>
        <a:bodyPr/>
        <a:lstStyle/>
        <a:p>
          <a:endParaRPr lang="en-US"/>
        </a:p>
      </dgm:t>
    </dgm:pt>
    <dgm:pt modelId="{287B9928-7A52-48E9-BAA8-CE86A4DC960D}" type="sibTrans" cxnId="{B4E0FABC-565A-4362-AEDB-068CE3B39BF5}">
      <dgm:prSet/>
      <dgm:spPr/>
      <dgm:t>
        <a:bodyPr/>
        <a:lstStyle/>
        <a:p>
          <a:endParaRPr lang="en-US"/>
        </a:p>
      </dgm:t>
    </dgm:pt>
    <dgm:pt modelId="{21F20D93-2F4F-43C9-A7C2-D4F3E1BB547C}" type="pres">
      <dgm:prSet presAssocID="{8EDCE5D6-AFE9-4D65-8A23-6058980C548D}" presName="root" presStyleCnt="0">
        <dgm:presLayoutVars>
          <dgm:dir/>
          <dgm:resizeHandles val="exact"/>
        </dgm:presLayoutVars>
      </dgm:prSet>
      <dgm:spPr/>
    </dgm:pt>
    <dgm:pt modelId="{DF45BB79-8283-4079-B501-C01A9403B38B}" type="pres">
      <dgm:prSet presAssocID="{3048C926-DFE8-402E-813F-1FD69F77BED9}" presName="compNode" presStyleCnt="0"/>
      <dgm:spPr/>
    </dgm:pt>
    <dgm:pt modelId="{120878FF-29F3-44C6-AB2F-B6567BE75E4A}" type="pres">
      <dgm:prSet presAssocID="{3048C926-DFE8-402E-813F-1FD69F77BED9}" presName="bgRect" presStyleLbl="bgShp" presStyleIdx="0" presStyleCnt="3" custLinFactNeighborX="-676" custLinFactNeighborY="6680"/>
      <dgm:spPr/>
    </dgm:pt>
    <dgm:pt modelId="{7AAAA6E5-98EF-45DB-A388-0B645CD673F8}" type="pres">
      <dgm:prSet presAssocID="{3048C926-DFE8-402E-813F-1FD69F77BED9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DB3418B0-0BA2-412E-9257-7C7D8F72F1D9}" type="pres">
      <dgm:prSet presAssocID="{3048C926-DFE8-402E-813F-1FD69F77BED9}" presName="spaceRect" presStyleCnt="0"/>
      <dgm:spPr/>
    </dgm:pt>
    <dgm:pt modelId="{BF19A017-7D85-4309-8EFA-6296BCF425FF}" type="pres">
      <dgm:prSet presAssocID="{3048C926-DFE8-402E-813F-1FD69F77BED9}" presName="parTx" presStyleLbl="revTx" presStyleIdx="0" presStyleCnt="3">
        <dgm:presLayoutVars>
          <dgm:chMax val="0"/>
          <dgm:chPref val="0"/>
        </dgm:presLayoutVars>
      </dgm:prSet>
      <dgm:spPr/>
    </dgm:pt>
    <dgm:pt modelId="{8A6CC450-1ED0-43D5-BCC1-BE276DB01B48}" type="pres">
      <dgm:prSet presAssocID="{249B9553-CE4F-4DCE-9BDA-AF787CB22712}" presName="sibTrans" presStyleCnt="0"/>
      <dgm:spPr/>
    </dgm:pt>
    <dgm:pt modelId="{5B184470-252E-42E4-8AC1-8D17DF0BC458}" type="pres">
      <dgm:prSet presAssocID="{0E638DBD-8243-4C3A-975D-B095DCB3469E}" presName="compNode" presStyleCnt="0"/>
      <dgm:spPr/>
    </dgm:pt>
    <dgm:pt modelId="{C49E9E42-83B1-4134-96A4-A760F43A6AF8}" type="pres">
      <dgm:prSet presAssocID="{0E638DBD-8243-4C3A-975D-B095DCB3469E}" presName="bgRect" presStyleLbl="bgShp" presStyleIdx="1" presStyleCnt="3"/>
      <dgm:spPr/>
    </dgm:pt>
    <dgm:pt modelId="{BC628025-5B0F-4B78-ADE4-560C62B78537}" type="pres">
      <dgm:prSet presAssocID="{0E638DBD-8243-4C3A-975D-B095DCB3469E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ument"/>
        </a:ext>
      </dgm:extLst>
    </dgm:pt>
    <dgm:pt modelId="{5570F6A5-D15E-44E3-A965-71FEF8B018DA}" type="pres">
      <dgm:prSet presAssocID="{0E638DBD-8243-4C3A-975D-B095DCB3469E}" presName="spaceRect" presStyleCnt="0"/>
      <dgm:spPr/>
    </dgm:pt>
    <dgm:pt modelId="{E88AAF6A-64AB-499F-BA4E-E16B71180022}" type="pres">
      <dgm:prSet presAssocID="{0E638DBD-8243-4C3A-975D-B095DCB3469E}" presName="parTx" presStyleLbl="revTx" presStyleIdx="1" presStyleCnt="3">
        <dgm:presLayoutVars>
          <dgm:chMax val="0"/>
          <dgm:chPref val="0"/>
        </dgm:presLayoutVars>
      </dgm:prSet>
      <dgm:spPr/>
    </dgm:pt>
    <dgm:pt modelId="{A72BAA8B-5ACF-466A-BD56-015049461B73}" type="pres">
      <dgm:prSet presAssocID="{0471EF98-D207-4F53-95FE-B9A55FD8792C}" presName="sibTrans" presStyleCnt="0"/>
      <dgm:spPr/>
    </dgm:pt>
    <dgm:pt modelId="{D5575B7D-42A3-40CC-A08C-B931FEC705BC}" type="pres">
      <dgm:prSet presAssocID="{07F0979B-AD7B-497F-AA9B-AFCE72D1E45E}" presName="compNode" presStyleCnt="0"/>
      <dgm:spPr/>
    </dgm:pt>
    <dgm:pt modelId="{DD9C74F6-03B7-494D-B48F-F8FF9C61B780}" type="pres">
      <dgm:prSet presAssocID="{07F0979B-AD7B-497F-AA9B-AFCE72D1E45E}" presName="bgRect" presStyleLbl="bgShp" presStyleIdx="2" presStyleCnt="3"/>
      <dgm:spPr/>
    </dgm:pt>
    <dgm:pt modelId="{27377780-4869-411D-87B7-6D32841A0616}" type="pres">
      <dgm:prSet presAssocID="{07F0979B-AD7B-497F-AA9B-AFCE72D1E45E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3FDC88B5-A6F7-45FA-97B8-38DCF03CF0EC}" type="pres">
      <dgm:prSet presAssocID="{07F0979B-AD7B-497F-AA9B-AFCE72D1E45E}" presName="spaceRect" presStyleCnt="0"/>
      <dgm:spPr/>
    </dgm:pt>
    <dgm:pt modelId="{C55E3B4F-5D8E-4457-8471-AC9A5095B6F7}" type="pres">
      <dgm:prSet presAssocID="{07F0979B-AD7B-497F-AA9B-AFCE72D1E45E}" presName="parTx" presStyleLbl="revTx" presStyleIdx="2" presStyleCnt="3" custScaleX="102794">
        <dgm:presLayoutVars>
          <dgm:chMax val="0"/>
          <dgm:chPref val="0"/>
        </dgm:presLayoutVars>
      </dgm:prSet>
      <dgm:spPr/>
    </dgm:pt>
  </dgm:ptLst>
  <dgm:cxnLst>
    <dgm:cxn modelId="{85B4B301-A1C8-4884-A7AD-295770CE991A}" type="presOf" srcId="{8EDCE5D6-AFE9-4D65-8A23-6058980C548D}" destId="{21F20D93-2F4F-43C9-A7C2-D4F3E1BB547C}" srcOrd="0" destOrd="0" presId="urn:microsoft.com/office/officeart/2018/2/layout/IconVerticalSolidList"/>
    <dgm:cxn modelId="{6154F52A-AE92-4F35-8532-F18B97732D4B}" type="presOf" srcId="{0E638DBD-8243-4C3A-975D-B095DCB3469E}" destId="{E88AAF6A-64AB-499F-BA4E-E16B71180022}" srcOrd="0" destOrd="0" presId="urn:microsoft.com/office/officeart/2018/2/layout/IconVerticalSolidList"/>
    <dgm:cxn modelId="{8A2CA744-28B8-4CB9-9B2A-1D2078DCC718}" srcId="{8EDCE5D6-AFE9-4D65-8A23-6058980C548D}" destId="{3048C926-DFE8-402E-813F-1FD69F77BED9}" srcOrd="0" destOrd="0" parTransId="{A97FA6BF-B59A-4502-8B50-8A55D7F6599F}" sibTransId="{249B9553-CE4F-4DCE-9BDA-AF787CB22712}"/>
    <dgm:cxn modelId="{B4E0FABC-565A-4362-AEDB-068CE3B39BF5}" srcId="{8EDCE5D6-AFE9-4D65-8A23-6058980C548D}" destId="{07F0979B-AD7B-497F-AA9B-AFCE72D1E45E}" srcOrd="2" destOrd="0" parTransId="{E041D783-71B4-424B-85D3-E3BF2ABA020E}" sibTransId="{287B9928-7A52-48E9-BAA8-CE86A4DC960D}"/>
    <dgm:cxn modelId="{BC31F4CE-9A33-464D-88C7-F0314E4B6B0E}" type="presOf" srcId="{07F0979B-AD7B-497F-AA9B-AFCE72D1E45E}" destId="{C55E3B4F-5D8E-4457-8471-AC9A5095B6F7}" srcOrd="0" destOrd="0" presId="urn:microsoft.com/office/officeart/2018/2/layout/IconVerticalSolidList"/>
    <dgm:cxn modelId="{ABFA51E0-38B2-4D85-A112-A7128D8F7EDC}" srcId="{8EDCE5D6-AFE9-4D65-8A23-6058980C548D}" destId="{0E638DBD-8243-4C3A-975D-B095DCB3469E}" srcOrd="1" destOrd="0" parTransId="{FDD6E077-EB00-4724-8175-57472078ACDB}" sibTransId="{0471EF98-D207-4F53-95FE-B9A55FD8792C}"/>
    <dgm:cxn modelId="{1D4FD2E0-4C83-4AAD-8FE5-442BDD18FCD3}" type="presOf" srcId="{3048C926-DFE8-402E-813F-1FD69F77BED9}" destId="{BF19A017-7D85-4309-8EFA-6296BCF425FF}" srcOrd="0" destOrd="0" presId="urn:microsoft.com/office/officeart/2018/2/layout/IconVerticalSolidList"/>
    <dgm:cxn modelId="{9FD2011F-BC37-4B98-8A85-FBB7AF48DA2A}" type="presParOf" srcId="{21F20D93-2F4F-43C9-A7C2-D4F3E1BB547C}" destId="{DF45BB79-8283-4079-B501-C01A9403B38B}" srcOrd="0" destOrd="0" presId="urn:microsoft.com/office/officeart/2018/2/layout/IconVerticalSolidList"/>
    <dgm:cxn modelId="{1B68B2DA-D012-44BA-A3BD-15547DBF44A6}" type="presParOf" srcId="{DF45BB79-8283-4079-B501-C01A9403B38B}" destId="{120878FF-29F3-44C6-AB2F-B6567BE75E4A}" srcOrd="0" destOrd="0" presId="urn:microsoft.com/office/officeart/2018/2/layout/IconVerticalSolidList"/>
    <dgm:cxn modelId="{52F9D614-E054-4603-97E8-949737F79654}" type="presParOf" srcId="{DF45BB79-8283-4079-B501-C01A9403B38B}" destId="{7AAAA6E5-98EF-45DB-A388-0B645CD673F8}" srcOrd="1" destOrd="0" presId="urn:microsoft.com/office/officeart/2018/2/layout/IconVerticalSolidList"/>
    <dgm:cxn modelId="{86A06782-96CE-40A4-9AE0-2B6FBAA92F5B}" type="presParOf" srcId="{DF45BB79-8283-4079-B501-C01A9403B38B}" destId="{DB3418B0-0BA2-412E-9257-7C7D8F72F1D9}" srcOrd="2" destOrd="0" presId="urn:microsoft.com/office/officeart/2018/2/layout/IconVerticalSolidList"/>
    <dgm:cxn modelId="{EAC3B736-CB80-452D-BC39-6DD22309FB66}" type="presParOf" srcId="{DF45BB79-8283-4079-B501-C01A9403B38B}" destId="{BF19A017-7D85-4309-8EFA-6296BCF425FF}" srcOrd="3" destOrd="0" presId="urn:microsoft.com/office/officeart/2018/2/layout/IconVerticalSolidList"/>
    <dgm:cxn modelId="{67DC95A0-942D-43F9-87ED-0A778BB79BF2}" type="presParOf" srcId="{21F20D93-2F4F-43C9-A7C2-D4F3E1BB547C}" destId="{8A6CC450-1ED0-43D5-BCC1-BE276DB01B48}" srcOrd="1" destOrd="0" presId="urn:microsoft.com/office/officeart/2018/2/layout/IconVerticalSolidList"/>
    <dgm:cxn modelId="{FF7357BF-52D6-4B3D-9E5B-F0675945E1B3}" type="presParOf" srcId="{21F20D93-2F4F-43C9-A7C2-D4F3E1BB547C}" destId="{5B184470-252E-42E4-8AC1-8D17DF0BC458}" srcOrd="2" destOrd="0" presId="urn:microsoft.com/office/officeart/2018/2/layout/IconVerticalSolidList"/>
    <dgm:cxn modelId="{2A9E86F9-13E5-474D-8546-BE0A75A05EE4}" type="presParOf" srcId="{5B184470-252E-42E4-8AC1-8D17DF0BC458}" destId="{C49E9E42-83B1-4134-96A4-A760F43A6AF8}" srcOrd="0" destOrd="0" presId="urn:microsoft.com/office/officeart/2018/2/layout/IconVerticalSolidList"/>
    <dgm:cxn modelId="{8D3E4753-BC9C-4159-BCCE-27B537DB0FC4}" type="presParOf" srcId="{5B184470-252E-42E4-8AC1-8D17DF0BC458}" destId="{BC628025-5B0F-4B78-ADE4-560C62B78537}" srcOrd="1" destOrd="0" presId="urn:microsoft.com/office/officeart/2018/2/layout/IconVerticalSolidList"/>
    <dgm:cxn modelId="{FC371510-E777-49D1-98B4-C002E568C96C}" type="presParOf" srcId="{5B184470-252E-42E4-8AC1-8D17DF0BC458}" destId="{5570F6A5-D15E-44E3-A965-71FEF8B018DA}" srcOrd="2" destOrd="0" presId="urn:microsoft.com/office/officeart/2018/2/layout/IconVerticalSolidList"/>
    <dgm:cxn modelId="{3C27EC7F-E8C4-4236-9E7B-86538E17434C}" type="presParOf" srcId="{5B184470-252E-42E4-8AC1-8D17DF0BC458}" destId="{E88AAF6A-64AB-499F-BA4E-E16B71180022}" srcOrd="3" destOrd="0" presId="urn:microsoft.com/office/officeart/2018/2/layout/IconVerticalSolidList"/>
    <dgm:cxn modelId="{67577901-958B-4C08-B63A-AC405AB672AD}" type="presParOf" srcId="{21F20D93-2F4F-43C9-A7C2-D4F3E1BB547C}" destId="{A72BAA8B-5ACF-466A-BD56-015049461B73}" srcOrd="3" destOrd="0" presId="urn:microsoft.com/office/officeart/2018/2/layout/IconVerticalSolidList"/>
    <dgm:cxn modelId="{3A5AA281-CFF0-4808-896E-25AF63C4FE10}" type="presParOf" srcId="{21F20D93-2F4F-43C9-A7C2-D4F3E1BB547C}" destId="{D5575B7D-42A3-40CC-A08C-B931FEC705BC}" srcOrd="4" destOrd="0" presId="urn:microsoft.com/office/officeart/2018/2/layout/IconVerticalSolidList"/>
    <dgm:cxn modelId="{4A002CF1-BB5C-4F98-A994-82A7F30034BF}" type="presParOf" srcId="{D5575B7D-42A3-40CC-A08C-B931FEC705BC}" destId="{DD9C74F6-03B7-494D-B48F-F8FF9C61B780}" srcOrd="0" destOrd="0" presId="urn:microsoft.com/office/officeart/2018/2/layout/IconVerticalSolidList"/>
    <dgm:cxn modelId="{5D480DFD-7367-425F-84C2-106E3878C17B}" type="presParOf" srcId="{D5575B7D-42A3-40CC-A08C-B931FEC705BC}" destId="{27377780-4869-411D-87B7-6D32841A0616}" srcOrd="1" destOrd="0" presId="urn:microsoft.com/office/officeart/2018/2/layout/IconVerticalSolidList"/>
    <dgm:cxn modelId="{94EEE89F-5E47-41AF-9D3C-E45A84230F1F}" type="presParOf" srcId="{D5575B7D-42A3-40CC-A08C-B931FEC705BC}" destId="{3FDC88B5-A6F7-45FA-97B8-38DCF03CF0EC}" srcOrd="2" destOrd="0" presId="urn:microsoft.com/office/officeart/2018/2/layout/IconVerticalSolidList"/>
    <dgm:cxn modelId="{C9F72833-FA8D-4D05-8603-A13FA1DCA0EC}" type="presParOf" srcId="{D5575B7D-42A3-40CC-A08C-B931FEC705BC}" destId="{C55E3B4F-5D8E-4457-8471-AC9A5095B6F7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CD85569-C837-47CD-82E3-A4C4E811F236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D671544-0250-41CF-BD86-E20113DA34D3}">
      <dgm:prSet/>
      <dgm:spPr/>
      <dgm:t>
        <a:bodyPr/>
        <a:lstStyle/>
        <a:p>
          <a:r>
            <a:rPr lang="en-US"/>
            <a:t>STUDENT’S LEARNING STRENGTHS</a:t>
          </a:r>
        </a:p>
      </dgm:t>
    </dgm:pt>
    <dgm:pt modelId="{E58B2AA5-DEDD-44ED-BAE9-3695D8E38250}" type="parTrans" cxnId="{96F43E75-3450-418B-9A87-02E212BD36B0}">
      <dgm:prSet/>
      <dgm:spPr/>
      <dgm:t>
        <a:bodyPr/>
        <a:lstStyle/>
        <a:p>
          <a:endParaRPr lang="en-US"/>
        </a:p>
      </dgm:t>
    </dgm:pt>
    <dgm:pt modelId="{EF01938C-8649-4040-AC95-067DB53CBBA0}" type="sibTrans" cxnId="{96F43E75-3450-418B-9A87-02E212BD36B0}">
      <dgm:prSet/>
      <dgm:spPr/>
      <dgm:t>
        <a:bodyPr/>
        <a:lstStyle/>
        <a:p>
          <a:endParaRPr lang="en-US"/>
        </a:p>
      </dgm:t>
    </dgm:pt>
    <dgm:pt modelId="{2C1B494F-328A-4DB4-8077-36DE4F37FC3A}">
      <dgm:prSet/>
      <dgm:spPr/>
      <dgm:t>
        <a:bodyPr/>
        <a:lstStyle/>
        <a:p>
          <a:r>
            <a:rPr lang="en-US" dirty="0"/>
            <a:t>Areas where your child is demonstrating learning goals successfully and gives examples of how they are showing these strengths.</a:t>
          </a:r>
        </a:p>
      </dgm:t>
    </dgm:pt>
    <dgm:pt modelId="{46841F46-5F22-4A13-A3C1-F1ECF8660F1A}" type="parTrans" cxnId="{0BBB5984-3C4E-426E-8D2A-5933A364249D}">
      <dgm:prSet/>
      <dgm:spPr/>
      <dgm:t>
        <a:bodyPr/>
        <a:lstStyle/>
        <a:p>
          <a:endParaRPr lang="en-US"/>
        </a:p>
      </dgm:t>
    </dgm:pt>
    <dgm:pt modelId="{B5C474FA-9143-4500-B5BD-982E524EF614}" type="sibTrans" cxnId="{0BBB5984-3C4E-426E-8D2A-5933A364249D}">
      <dgm:prSet/>
      <dgm:spPr/>
      <dgm:t>
        <a:bodyPr/>
        <a:lstStyle/>
        <a:p>
          <a:endParaRPr lang="en-US"/>
        </a:p>
      </dgm:t>
    </dgm:pt>
    <dgm:pt modelId="{45D8B459-596B-462E-816C-C8B9D07F88DB}">
      <dgm:prSet/>
      <dgm:spPr/>
      <dgm:t>
        <a:bodyPr/>
        <a:lstStyle/>
        <a:p>
          <a:r>
            <a:rPr lang="en-US" dirty="0"/>
            <a:t>It is personalized account of the successes your child is demonstrating at this point in the year.</a:t>
          </a:r>
        </a:p>
      </dgm:t>
    </dgm:pt>
    <dgm:pt modelId="{74545A02-FA1F-4B46-B727-BB05A88D9D79}" type="parTrans" cxnId="{1AA6C906-4380-4E8B-A59E-0158C7E4E773}">
      <dgm:prSet/>
      <dgm:spPr/>
      <dgm:t>
        <a:bodyPr/>
        <a:lstStyle/>
        <a:p>
          <a:endParaRPr lang="en-US"/>
        </a:p>
      </dgm:t>
    </dgm:pt>
    <dgm:pt modelId="{C39672D2-C71B-4FCB-A9A8-0C797D15CA07}" type="sibTrans" cxnId="{1AA6C906-4380-4E8B-A59E-0158C7E4E773}">
      <dgm:prSet/>
      <dgm:spPr/>
      <dgm:t>
        <a:bodyPr/>
        <a:lstStyle/>
        <a:p>
          <a:endParaRPr lang="en-US"/>
        </a:p>
      </dgm:t>
    </dgm:pt>
    <dgm:pt modelId="{AADE0A29-2B10-4908-9912-910DE533725B}">
      <dgm:prSet/>
      <dgm:spPr/>
      <dgm:t>
        <a:bodyPr/>
        <a:lstStyle/>
        <a:p>
          <a:r>
            <a:rPr lang="en-US" dirty="0"/>
            <a:t>May also include strength-based comments about work habits, efforts, participation, and behaviour in addition to curriculum based examples.</a:t>
          </a:r>
        </a:p>
      </dgm:t>
    </dgm:pt>
    <dgm:pt modelId="{431C88A3-A824-468E-89F8-D679DE2DAA29}" type="parTrans" cxnId="{10624369-7F36-4169-931A-AF61E794E7B0}">
      <dgm:prSet/>
      <dgm:spPr/>
      <dgm:t>
        <a:bodyPr/>
        <a:lstStyle/>
        <a:p>
          <a:endParaRPr lang="en-US"/>
        </a:p>
      </dgm:t>
    </dgm:pt>
    <dgm:pt modelId="{3F00CC09-913E-423E-AA8E-1D77221EC814}" type="sibTrans" cxnId="{10624369-7F36-4169-931A-AF61E794E7B0}">
      <dgm:prSet/>
      <dgm:spPr/>
      <dgm:t>
        <a:bodyPr/>
        <a:lstStyle/>
        <a:p>
          <a:endParaRPr lang="en-US"/>
        </a:p>
      </dgm:t>
    </dgm:pt>
    <dgm:pt modelId="{80DEF06F-54B8-4777-A353-D16719E561E7}" type="pres">
      <dgm:prSet presAssocID="{4CD85569-C837-47CD-82E3-A4C4E811F236}" presName="vert0" presStyleCnt="0">
        <dgm:presLayoutVars>
          <dgm:dir/>
          <dgm:animOne val="branch"/>
          <dgm:animLvl val="lvl"/>
        </dgm:presLayoutVars>
      </dgm:prSet>
      <dgm:spPr/>
    </dgm:pt>
    <dgm:pt modelId="{4C87BF11-3573-4D7B-99FF-30386C5D0906}" type="pres">
      <dgm:prSet presAssocID="{9D671544-0250-41CF-BD86-E20113DA34D3}" presName="thickLine" presStyleLbl="alignNode1" presStyleIdx="0" presStyleCnt="1"/>
      <dgm:spPr/>
    </dgm:pt>
    <dgm:pt modelId="{8F6B27A1-C614-4682-B708-0EFAC2F0A0C0}" type="pres">
      <dgm:prSet presAssocID="{9D671544-0250-41CF-BD86-E20113DA34D3}" presName="horz1" presStyleCnt="0"/>
      <dgm:spPr/>
    </dgm:pt>
    <dgm:pt modelId="{076CBBAF-51CB-4020-A2DB-54D913C91EC3}" type="pres">
      <dgm:prSet presAssocID="{9D671544-0250-41CF-BD86-E20113DA34D3}" presName="tx1" presStyleLbl="revTx" presStyleIdx="0" presStyleCnt="4"/>
      <dgm:spPr/>
    </dgm:pt>
    <dgm:pt modelId="{D827E389-3D18-46F8-AAFB-297AFA6C29EA}" type="pres">
      <dgm:prSet presAssocID="{9D671544-0250-41CF-BD86-E20113DA34D3}" presName="vert1" presStyleCnt="0"/>
      <dgm:spPr/>
    </dgm:pt>
    <dgm:pt modelId="{1FA3F8F8-2C39-4FF6-919E-A10D6B13EF44}" type="pres">
      <dgm:prSet presAssocID="{2C1B494F-328A-4DB4-8077-36DE4F37FC3A}" presName="vertSpace2a" presStyleCnt="0"/>
      <dgm:spPr/>
    </dgm:pt>
    <dgm:pt modelId="{26C34C62-721B-4B8F-9602-0DF596543AE5}" type="pres">
      <dgm:prSet presAssocID="{2C1B494F-328A-4DB4-8077-36DE4F37FC3A}" presName="horz2" presStyleCnt="0"/>
      <dgm:spPr/>
    </dgm:pt>
    <dgm:pt modelId="{C100C239-C2BE-47EE-A612-5EEC1502D809}" type="pres">
      <dgm:prSet presAssocID="{2C1B494F-328A-4DB4-8077-36DE4F37FC3A}" presName="horzSpace2" presStyleCnt="0"/>
      <dgm:spPr/>
    </dgm:pt>
    <dgm:pt modelId="{5EF24A62-7016-41D2-A92C-3160FDE87D88}" type="pres">
      <dgm:prSet presAssocID="{2C1B494F-328A-4DB4-8077-36DE4F37FC3A}" presName="tx2" presStyleLbl="revTx" presStyleIdx="1" presStyleCnt="4"/>
      <dgm:spPr/>
    </dgm:pt>
    <dgm:pt modelId="{F53D0240-FE13-4FF3-8AB9-9171A92CEEC2}" type="pres">
      <dgm:prSet presAssocID="{2C1B494F-328A-4DB4-8077-36DE4F37FC3A}" presName="vert2" presStyleCnt="0"/>
      <dgm:spPr/>
    </dgm:pt>
    <dgm:pt modelId="{C76417FA-8124-4035-B181-8FCB3850708A}" type="pres">
      <dgm:prSet presAssocID="{2C1B494F-328A-4DB4-8077-36DE4F37FC3A}" presName="thinLine2b" presStyleLbl="callout" presStyleIdx="0" presStyleCnt="3"/>
      <dgm:spPr/>
    </dgm:pt>
    <dgm:pt modelId="{A6459722-519B-4069-9982-040A478963D9}" type="pres">
      <dgm:prSet presAssocID="{2C1B494F-328A-4DB4-8077-36DE4F37FC3A}" presName="vertSpace2b" presStyleCnt="0"/>
      <dgm:spPr/>
    </dgm:pt>
    <dgm:pt modelId="{8A209180-E3FF-4D22-ABBF-7DF53140F0FB}" type="pres">
      <dgm:prSet presAssocID="{45D8B459-596B-462E-816C-C8B9D07F88DB}" presName="horz2" presStyleCnt="0"/>
      <dgm:spPr/>
    </dgm:pt>
    <dgm:pt modelId="{8802F774-0791-4405-85BB-DBF5BCE94759}" type="pres">
      <dgm:prSet presAssocID="{45D8B459-596B-462E-816C-C8B9D07F88DB}" presName="horzSpace2" presStyleCnt="0"/>
      <dgm:spPr/>
    </dgm:pt>
    <dgm:pt modelId="{0B639340-2148-4B60-AFA0-075DF26877A2}" type="pres">
      <dgm:prSet presAssocID="{45D8B459-596B-462E-816C-C8B9D07F88DB}" presName="tx2" presStyleLbl="revTx" presStyleIdx="2" presStyleCnt="4"/>
      <dgm:spPr/>
    </dgm:pt>
    <dgm:pt modelId="{98E6DC25-1646-4C70-A99D-F497FA0986DB}" type="pres">
      <dgm:prSet presAssocID="{45D8B459-596B-462E-816C-C8B9D07F88DB}" presName="vert2" presStyleCnt="0"/>
      <dgm:spPr/>
    </dgm:pt>
    <dgm:pt modelId="{FE5D7F62-BF1C-485F-99B4-2A28C11C97BF}" type="pres">
      <dgm:prSet presAssocID="{45D8B459-596B-462E-816C-C8B9D07F88DB}" presName="thinLine2b" presStyleLbl="callout" presStyleIdx="1" presStyleCnt="3"/>
      <dgm:spPr/>
    </dgm:pt>
    <dgm:pt modelId="{5208BF0F-379D-4D65-8021-7E028207F8A1}" type="pres">
      <dgm:prSet presAssocID="{45D8B459-596B-462E-816C-C8B9D07F88DB}" presName="vertSpace2b" presStyleCnt="0"/>
      <dgm:spPr/>
    </dgm:pt>
    <dgm:pt modelId="{50A59113-D2B8-4D20-BEE0-6432B1EFED28}" type="pres">
      <dgm:prSet presAssocID="{AADE0A29-2B10-4908-9912-910DE533725B}" presName="horz2" presStyleCnt="0"/>
      <dgm:spPr/>
    </dgm:pt>
    <dgm:pt modelId="{7C8D7DC9-F055-4F0A-9B43-FCAB6D427F49}" type="pres">
      <dgm:prSet presAssocID="{AADE0A29-2B10-4908-9912-910DE533725B}" presName="horzSpace2" presStyleCnt="0"/>
      <dgm:spPr/>
    </dgm:pt>
    <dgm:pt modelId="{26A8D1AB-6CFB-49EA-AA85-6C8AA37886C7}" type="pres">
      <dgm:prSet presAssocID="{AADE0A29-2B10-4908-9912-910DE533725B}" presName="tx2" presStyleLbl="revTx" presStyleIdx="3" presStyleCnt="4"/>
      <dgm:spPr/>
    </dgm:pt>
    <dgm:pt modelId="{68ED1DB0-3427-4D8B-81C6-713E213A8229}" type="pres">
      <dgm:prSet presAssocID="{AADE0A29-2B10-4908-9912-910DE533725B}" presName="vert2" presStyleCnt="0"/>
      <dgm:spPr/>
    </dgm:pt>
    <dgm:pt modelId="{F5B8727E-E3C8-4CA7-9A65-AC9009350AD9}" type="pres">
      <dgm:prSet presAssocID="{AADE0A29-2B10-4908-9912-910DE533725B}" presName="thinLine2b" presStyleLbl="callout" presStyleIdx="2" presStyleCnt="3"/>
      <dgm:spPr/>
    </dgm:pt>
    <dgm:pt modelId="{59564525-F659-470C-A813-6568FFC353AB}" type="pres">
      <dgm:prSet presAssocID="{AADE0A29-2B10-4908-9912-910DE533725B}" presName="vertSpace2b" presStyleCnt="0"/>
      <dgm:spPr/>
    </dgm:pt>
  </dgm:ptLst>
  <dgm:cxnLst>
    <dgm:cxn modelId="{1AA6C906-4380-4E8B-A59E-0158C7E4E773}" srcId="{9D671544-0250-41CF-BD86-E20113DA34D3}" destId="{45D8B459-596B-462E-816C-C8B9D07F88DB}" srcOrd="1" destOrd="0" parTransId="{74545A02-FA1F-4B46-B727-BB05A88D9D79}" sibTransId="{C39672D2-C71B-4FCB-A9A8-0C797D15CA07}"/>
    <dgm:cxn modelId="{21D6CF46-C649-4213-A2A4-ECA9A1934F01}" type="presOf" srcId="{4CD85569-C837-47CD-82E3-A4C4E811F236}" destId="{80DEF06F-54B8-4777-A353-D16719E561E7}" srcOrd="0" destOrd="0" presId="urn:microsoft.com/office/officeart/2008/layout/LinedList"/>
    <dgm:cxn modelId="{4E78D446-CE2E-4653-A85B-A602B1752AE8}" type="presOf" srcId="{9D671544-0250-41CF-BD86-E20113DA34D3}" destId="{076CBBAF-51CB-4020-A2DB-54D913C91EC3}" srcOrd="0" destOrd="0" presId="urn:microsoft.com/office/officeart/2008/layout/LinedList"/>
    <dgm:cxn modelId="{10624369-7F36-4169-931A-AF61E794E7B0}" srcId="{9D671544-0250-41CF-BD86-E20113DA34D3}" destId="{AADE0A29-2B10-4908-9912-910DE533725B}" srcOrd="2" destOrd="0" parTransId="{431C88A3-A824-468E-89F8-D679DE2DAA29}" sibTransId="{3F00CC09-913E-423E-AA8E-1D77221EC814}"/>
    <dgm:cxn modelId="{840BE04D-8F41-46FE-8352-B2EB84097664}" type="presOf" srcId="{45D8B459-596B-462E-816C-C8B9D07F88DB}" destId="{0B639340-2148-4B60-AFA0-075DF26877A2}" srcOrd="0" destOrd="0" presId="urn:microsoft.com/office/officeart/2008/layout/LinedList"/>
    <dgm:cxn modelId="{96F43E75-3450-418B-9A87-02E212BD36B0}" srcId="{4CD85569-C837-47CD-82E3-A4C4E811F236}" destId="{9D671544-0250-41CF-BD86-E20113DA34D3}" srcOrd="0" destOrd="0" parTransId="{E58B2AA5-DEDD-44ED-BAE9-3695D8E38250}" sibTransId="{EF01938C-8649-4040-AC95-067DB53CBBA0}"/>
    <dgm:cxn modelId="{0BBB5984-3C4E-426E-8D2A-5933A364249D}" srcId="{9D671544-0250-41CF-BD86-E20113DA34D3}" destId="{2C1B494F-328A-4DB4-8077-36DE4F37FC3A}" srcOrd="0" destOrd="0" parTransId="{46841F46-5F22-4A13-A3C1-F1ECF8660F1A}" sibTransId="{B5C474FA-9143-4500-B5BD-982E524EF614}"/>
    <dgm:cxn modelId="{B756B0A1-BC8F-4C8A-8DFA-90DD91F7593D}" type="presOf" srcId="{2C1B494F-328A-4DB4-8077-36DE4F37FC3A}" destId="{5EF24A62-7016-41D2-A92C-3160FDE87D88}" srcOrd="0" destOrd="0" presId="urn:microsoft.com/office/officeart/2008/layout/LinedList"/>
    <dgm:cxn modelId="{659BBDF0-F462-4758-AC8F-43EFF5BE97B8}" type="presOf" srcId="{AADE0A29-2B10-4908-9912-910DE533725B}" destId="{26A8D1AB-6CFB-49EA-AA85-6C8AA37886C7}" srcOrd="0" destOrd="0" presId="urn:microsoft.com/office/officeart/2008/layout/LinedList"/>
    <dgm:cxn modelId="{14CB7204-1819-47A9-B17A-FF7CCEC18540}" type="presParOf" srcId="{80DEF06F-54B8-4777-A353-D16719E561E7}" destId="{4C87BF11-3573-4D7B-99FF-30386C5D0906}" srcOrd="0" destOrd="0" presId="urn:microsoft.com/office/officeart/2008/layout/LinedList"/>
    <dgm:cxn modelId="{1064BC53-65A3-4129-8014-1BE133EE910C}" type="presParOf" srcId="{80DEF06F-54B8-4777-A353-D16719E561E7}" destId="{8F6B27A1-C614-4682-B708-0EFAC2F0A0C0}" srcOrd="1" destOrd="0" presId="urn:microsoft.com/office/officeart/2008/layout/LinedList"/>
    <dgm:cxn modelId="{9FB7FB9E-F6DC-4638-8D77-4BEB4609F6A9}" type="presParOf" srcId="{8F6B27A1-C614-4682-B708-0EFAC2F0A0C0}" destId="{076CBBAF-51CB-4020-A2DB-54D913C91EC3}" srcOrd="0" destOrd="0" presId="urn:microsoft.com/office/officeart/2008/layout/LinedList"/>
    <dgm:cxn modelId="{2A10651E-FE4C-4FE7-A1AB-A09E9D55571D}" type="presParOf" srcId="{8F6B27A1-C614-4682-B708-0EFAC2F0A0C0}" destId="{D827E389-3D18-46F8-AAFB-297AFA6C29EA}" srcOrd="1" destOrd="0" presId="urn:microsoft.com/office/officeart/2008/layout/LinedList"/>
    <dgm:cxn modelId="{D34F8F1C-A3E4-4F8A-816A-79926F5AAAF7}" type="presParOf" srcId="{D827E389-3D18-46F8-AAFB-297AFA6C29EA}" destId="{1FA3F8F8-2C39-4FF6-919E-A10D6B13EF44}" srcOrd="0" destOrd="0" presId="urn:microsoft.com/office/officeart/2008/layout/LinedList"/>
    <dgm:cxn modelId="{316C19D5-6D99-4303-B18B-F9E1F17BFF4F}" type="presParOf" srcId="{D827E389-3D18-46F8-AAFB-297AFA6C29EA}" destId="{26C34C62-721B-4B8F-9602-0DF596543AE5}" srcOrd="1" destOrd="0" presId="urn:microsoft.com/office/officeart/2008/layout/LinedList"/>
    <dgm:cxn modelId="{4B2B18B6-9CEC-44C7-8969-1DF70AF5B631}" type="presParOf" srcId="{26C34C62-721B-4B8F-9602-0DF596543AE5}" destId="{C100C239-C2BE-47EE-A612-5EEC1502D809}" srcOrd="0" destOrd="0" presId="urn:microsoft.com/office/officeart/2008/layout/LinedList"/>
    <dgm:cxn modelId="{21CD10A3-8B76-4818-961B-5E697843E1AA}" type="presParOf" srcId="{26C34C62-721B-4B8F-9602-0DF596543AE5}" destId="{5EF24A62-7016-41D2-A92C-3160FDE87D88}" srcOrd="1" destOrd="0" presId="urn:microsoft.com/office/officeart/2008/layout/LinedList"/>
    <dgm:cxn modelId="{A16777B7-8E40-499E-867C-2641482780C3}" type="presParOf" srcId="{26C34C62-721B-4B8F-9602-0DF596543AE5}" destId="{F53D0240-FE13-4FF3-8AB9-9171A92CEEC2}" srcOrd="2" destOrd="0" presId="urn:microsoft.com/office/officeart/2008/layout/LinedList"/>
    <dgm:cxn modelId="{40B3FF8E-C2AB-409C-9365-70F659C618C7}" type="presParOf" srcId="{D827E389-3D18-46F8-AAFB-297AFA6C29EA}" destId="{C76417FA-8124-4035-B181-8FCB3850708A}" srcOrd="2" destOrd="0" presId="urn:microsoft.com/office/officeart/2008/layout/LinedList"/>
    <dgm:cxn modelId="{B4F8B3C6-21E8-4596-86B5-72EBD08A09F4}" type="presParOf" srcId="{D827E389-3D18-46F8-AAFB-297AFA6C29EA}" destId="{A6459722-519B-4069-9982-040A478963D9}" srcOrd="3" destOrd="0" presId="urn:microsoft.com/office/officeart/2008/layout/LinedList"/>
    <dgm:cxn modelId="{4CE0F25F-2E53-47F8-8E15-D7A5EDCD00AF}" type="presParOf" srcId="{D827E389-3D18-46F8-AAFB-297AFA6C29EA}" destId="{8A209180-E3FF-4D22-ABBF-7DF53140F0FB}" srcOrd="4" destOrd="0" presId="urn:microsoft.com/office/officeart/2008/layout/LinedList"/>
    <dgm:cxn modelId="{28ECB79C-9517-47E6-88A1-0BAAA775EBE9}" type="presParOf" srcId="{8A209180-E3FF-4D22-ABBF-7DF53140F0FB}" destId="{8802F774-0791-4405-85BB-DBF5BCE94759}" srcOrd="0" destOrd="0" presId="urn:microsoft.com/office/officeart/2008/layout/LinedList"/>
    <dgm:cxn modelId="{C090E661-2E4A-478D-B99A-644095F31AC4}" type="presParOf" srcId="{8A209180-E3FF-4D22-ABBF-7DF53140F0FB}" destId="{0B639340-2148-4B60-AFA0-075DF26877A2}" srcOrd="1" destOrd="0" presId="urn:microsoft.com/office/officeart/2008/layout/LinedList"/>
    <dgm:cxn modelId="{890B5675-7C4E-4347-AC2B-E8D09C6E3471}" type="presParOf" srcId="{8A209180-E3FF-4D22-ABBF-7DF53140F0FB}" destId="{98E6DC25-1646-4C70-A99D-F497FA0986DB}" srcOrd="2" destOrd="0" presId="urn:microsoft.com/office/officeart/2008/layout/LinedList"/>
    <dgm:cxn modelId="{38EB708A-1285-4ECC-BBC8-D9621D33520E}" type="presParOf" srcId="{D827E389-3D18-46F8-AAFB-297AFA6C29EA}" destId="{FE5D7F62-BF1C-485F-99B4-2A28C11C97BF}" srcOrd="5" destOrd="0" presId="urn:microsoft.com/office/officeart/2008/layout/LinedList"/>
    <dgm:cxn modelId="{A4800F8D-F964-47DC-A7AD-56D2B4414A74}" type="presParOf" srcId="{D827E389-3D18-46F8-AAFB-297AFA6C29EA}" destId="{5208BF0F-379D-4D65-8021-7E028207F8A1}" srcOrd="6" destOrd="0" presId="urn:microsoft.com/office/officeart/2008/layout/LinedList"/>
    <dgm:cxn modelId="{E343A0EA-44F6-4DF7-BB19-D61782C09FA2}" type="presParOf" srcId="{D827E389-3D18-46F8-AAFB-297AFA6C29EA}" destId="{50A59113-D2B8-4D20-BEE0-6432B1EFED28}" srcOrd="7" destOrd="0" presId="urn:microsoft.com/office/officeart/2008/layout/LinedList"/>
    <dgm:cxn modelId="{E026D16B-15CD-491C-8510-3A7AC89BDD42}" type="presParOf" srcId="{50A59113-D2B8-4D20-BEE0-6432B1EFED28}" destId="{7C8D7DC9-F055-4F0A-9B43-FCAB6D427F49}" srcOrd="0" destOrd="0" presId="urn:microsoft.com/office/officeart/2008/layout/LinedList"/>
    <dgm:cxn modelId="{35EC039D-F99C-431C-A6E0-8F1AA1DFB387}" type="presParOf" srcId="{50A59113-D2B8-4D20-BEE0-6432B1EFED28}" destId="{26A8D1AB-6CFB-49EA-AA85-6C8AA37886C7}" srcOrd="1" destOrd="0" presId="urn:microsoft.com/office/officeart/2008/layout/LinedList"/>
    <dgm:cxn modelId="{1830E53D-E104-4F5B-9396-AA903052B457}" type="presParOf" srcId="{50A59113-D2B8-4D20-BEE0-6432B1EFED28}" destId="{68ED1DB0-3427-4D8B-81C6-713E213A8229}" srcOrd="2" destOrd="0" presId="urn:microsoft.com/office/officeart/2008/layout/LinedList"/>
    <dgm:cxn modelId="{FFE15B25-0050-4E56-B675-8505C6AD8948}" type="presParOf" srcId="{D827E389-3D18-46F8-AAFB-297AFA6C29EA}" destId="{F5B8727E-E3C8-4CA7-9A65-AC9009350AD9}" srcOrd="8" destOrd="0" presId="urn:microsoft.com/office/officeart/2008/layout/LinedList"/>
    <dgm:cxn modelId="{61491B05-6AB8-4CB7-A9F5-C6A5A148F766}" type="presParOf" srcId="{D827E389-3D18-46F8-AAFB-297AFA6C29EA}" destId="{59564525-F659-470C-A813-6568FFC353AB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CD85569-C837-47CD-82E3-A4C4E811F236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D671544-0250-41CF-BD86-E20113DA34D3}">
      <dgm:prSet/>
      <dgm:spPr/>
      <dgm:t>
        <a:bodyPr/>
        <a:lstStyle/>
        <a:p>
          <a:r>
            <a:rPr lang="en-US" dirty="0"/>
            <a:t>AREAS FOR GROWTH</a:t>
          </a:r>
        </a:p>
      </dgm:t>
    </dgm:pt>
    <dgm:pt modelId="{E58B2AA5-DEDD-44ED-BAE9-3695D8E38250}" type="parTrans" cxnId="{96F43E75-3450-418B-9A87-02E212BD36B0}">
      <dgm:prSet/>
      <dgm:spPr/>
      <dgm:t>
        <a:bodyPr/>
        <a:lstStyle/>
        <a:p>
          <a:endParaRPr lang="en-US"/>
        </a:p>
      </dgm:t>
    </dgm:pt>
    <dgm:pt modelId="{EF01938C-8649-4040-AC95-067DB53CBBA0}" type="sibTrans" cxnId="{96F43E75-3450-418B-9A87-02E212BD36B0}">
      <dgm:prSet/>
      <dgm:spPr/>
      <dgm:t>
        <a:bodyPr/>
        <a:lstStyle/>
        <a:p>
          <a:endParaRPr lang="en-US"/>
        </a:p>
      </dgm:t>
    </dgm:pt>
    <dgm:pt modelId="{2C1B494F-328A-4DB4-8077-36DE4F37FC3A}">
      <dgm:prSet custT="1"/>
      <dgm:spPr/>
      <dgm:t>
        <a:bodyPr/>
        <a:lstStyle/>
        <a:p>
          <a:r>
            <a:rPr lang="en-US" sz="2400" b="0" i="0" dirty="0"/>
            <a:t>Some areas for further growth and development and for which the teacher will be providing support and guidance to your child.</a:t>
          </a:r>
          <a:endParaRPr lang="en-US" sz="2400" dirty="0"/>
        </a:p>
      </dgm:t>
    </dgm:pt>
    <dgm:pt modelId="{46841F46-5F22-4A13-A3C1-F1ECF8660F1A}" type="parTrans" cxnId="{0BBB5984-3C4E-426E-8D2A-5933A364249D}">
      <dgm:prSet/>
      <dgm:spPr/>
      <dgm:t>
        <a:bodyPr/>
        <a:lstStyle/>
        <a:p>
          <a:endParaRPr lang="en-US"/>
        </a:p>
      </dgm:t>
    </dgm:pt>
    <dgm:pt modelId="{B5C474FA-9143-4500-B5BD-982E524EF614}" type="sibTrans" cxnId="{0BBB5984-3C4E-426E-8D2A-5933A364249D}">
      <dgm:prSet/>
      <dgm:spPr/>
      <dgm:t>
        <a:bodyPr/>
        <a:lstStyle/>
        <a:p>
          <a:endParaRPr lang="en-US"/>
        </a:p>
      </dgm:t>
    </dgm:pt>
    <dgm:pt modelId="{45D8B459-596B-462E-816C-C8B9D07F88DB}">
      <dgm:prSet custT="1"/>
      <dgm:spPr/>
      <dgm:t>
        <a:bodyPr/>
        <a:lstStyle/>
        <a:p>
          <a:r>
            <a:rPr lang="en-US" sz="2400" b="0" i="0" dirty="0"/>
            <a:t>These serve as learning goals for your child’s journey at their grade level between now and the end of the school year.</a:t>
          </a:r>
          <a:endParaRPr lang="en-US" sz="2400" dirty="0"/>
        </a:p>
      </dgm:t>
    </dgm:pt>
    <dgm:pt modelId="{74545A02-FA1F-4B46-B727-BB05A88D9D79}" type="parTrans" cxnId="{1AA6C906-4380-4E8B-A59E-0158C7E4E773}">
      <dgm:prSet/>
      <dgm:spPr/>
      <dgm:t>
        <a:bodyPr/>
        <a:lstStyle/>
        <a:p>
          <a:endParaRPr lang="en-US"/>
        </a:p>
      </dgm:t>
    </dgm:pt>
    <dgm:pt modelId="{C39672D2-C71B-4FCB-A9A8-0C797D15CA07}" type="sibTrans" cxnId="{1AA6C906-4380-4E8B-A59E-0158C7E4E773}">
      <dgm:prSet/>
      <dgm:spPr/>
      <dgm:t>
        <a:bodyPr/>
        <a:lstStyle/>
        <a:p>
          <a:endParaRPr lang="en-US"/>
        </a:p>
      </dgm:t>
    </dgm:pt>
    <dgm:pt modelId="{AADE0A29-2B10-4908-9912-910DE533725B}">
      <dgm:prSet custT="1"/>
      <dgm:spPr/>
      <dgm:t>
        <a:bodyPr/>
        <a:lstStyle/>
        <a:p>
          <a:r>
            <a:rPr lang="en-US" sz="2400" b="0" i="0" dirty="0"/>
            <a:t>The areas for growth may reflect goals discussed in conferences in the fall, student’s own self-reflections or goals from an IEP.</a:t>
          </a:r>
          <a:endParaRPr lang="en-US" sz="2400" dirty="0"/>
        </a:p>
      </dgm:t>
    </dgm:pt>
    <dgm:pt modelId="{431C88A3-A824-468E-89F8-D679DE2DAA29}" type="parTrans" cxnId="{10624369-7F36-4169-931A-AF61E794E7B0}">
      <dgm:prSet/>
      <dgm:spPr/>
      <dgm:t>
        <a:bodyPr/>
        <a:lstStyle/>
        <a:p>
          <a:endParaRPr lang="en-US"/>
        </a:p>
      </dgm:t>
    </dgm:pt>
    <dgm:pt modelId="{3F00CC09-913E-423E-AA8E-1D77221EC814}" type="sibTrans" cxnId="{10624369-7F36-4169-931A-AF61E794E7B0}">
      <dgm:prSet/>
      <dgm:spPr/>
      <dgm:t>
        <a:bodyPr/>
        <a:lstStyle/>
        <a:p>
          <a:endParaRPr lang="en-US"/>
        </a:p>
      </dgm:t>
    </dgm:pt>
    <dgm:pt modelId="{80DEF06F-54B8-4777-A353-D16719E561E7}" type="pres">
      <dgm:prSet presAssocID="{4CD85569-C837-47CD-82E3-A4C4E811F236}" presName="vert0" presStyleCnt="0">
        <dgm:presLayoutVars>
          <dgm:dir/>
          <dgm:animOne val="branch"/>
          <dgm:animLvl val="lvl"/>
        </dgm:presLayoutVars>
      </dgm:prSet>
      <dgm:spPr/>
    </dgm:pt>
    <dgm:pt modelId="{4C87BF11-3573-4D7B-99FF-30386C5D0906}" type="pres">
      <dgm:prSet presAssocID="{9D671544-0250-41CF-BD86-E20113DA34D3}" presName="thickLine" presStyleLbl="alignNode1" presStyleIdx="0" presStyleCnt="1"/>
      <dgm:spPr/>
    </dgm:pt>
    <dgm:pt modelId="{8F6B27A1-C614-4682-B708-0EFAC2F0A0C0}" type="pres">
      <dgm:prSet presAssocID="{9D671544-0250-41CF-BD86-E20113DA34D3}" presName="horz1" presStyleCnt="0"/>
      <dgm:spPr/>
    </dgm:pt>
    <dgm:pt modelId="{076CBBAF-51CB-4020-A2DB-54D913C91EC3}" type="pres">
      <dgm:prSet presAssocID="{9D671544-0250-41CF-BD86-E20113DA34D3}" presName="tx1" presStyleLbl="revTx" presStyleIdx="0" presStyleCnt="4"/>
      <dgm:spPr/>
    </dgm:pt>
    <dgm:pt modelId="{D827E389-3D18-46F8-AAFB-297AFA6C29EA}" type="pres">
      <dgm:prSet presAssocID="{9D671544-0250-41CF-BD86-E20113DA34D3}" presName="vert1" presStyleCnt="0"/>
      <dgm:spPr/>
    </dgm:pt>
    <dgm:pt modelId="{1FA3F8F8-2C39-4FF6-919E-A10D6B13EF44}" type="pres">
      <dgm:prSet presAssocID="{2C1B494F-328A-4DB4-8077-36DE4F37FC3A}" presName="vertSpace2a" presStyleCnt="0"/>
      <dgm:spPr/>
    </dgm:pt>
    <dgm:pt modelId="{26C34C62-721B-4B8F-9602-0DF596543AE5}" type="pres">
      <dgm:prSet presAssocID="{2C1B494F-328A-4DB4-8077-36DE4F37FC3A}" presName="horz2" presStyleCnt="0"/>
      <dgm:spPr/>
    </dgm:pt>
    <dgm:pt modelId="{C100C239-C2BE-47EE-A612-5EEC1502D809}" type="pres">
      <dgm:prSet presAssocID="{2C1B494F-328A-4DB4-8077-36DE4F37FC3A}" presName="horzSpace2" presStyleCnt="0"/>
      <dgm:spPr/>
    </dgm:pt>
    <dgm:pt modelId="{5EF24A62-7016-41D2-A92C-3160FDE87D88}" type="pres">
      <dgm:prSet presAssocID="{2C1B494F-328A-4DB4-8077-36DE4F37FC3A}" presName="tx2" presStyleLbl="revTx" presStyleIdx="1" presStyleCnt="4"/>
      <dgm:spPr/>
    </dgm:pt>
    <dgm:pt modelId="{F53D0240-FE13-4FF3-8AB9-9171A92CEEC2}" type="pres">
      <dgm:prSet presAssocID="{2C1B494F-328A-4DB4-8077-36DE4F37FC3A}" presName="vert2" presStyleCnt="0"/>
      <dgm:spPr/>
    </dgm:pt>
    <dgm:pt modelId="{C76417FA-8124-4035-B181-8FCB3850708A}" type="pres">
      <dgm:prSet presAssocID="{2C1B494F-328A-4DB4-8077-36DE4F37FC3A}" presName="thinLine2b" presStyleLbl="callout" presStyleIdx="0" presStyleCnt="3"/>
      <dgm:spPr/>
    </dgm:pt>
    <dgm:pt modelId="{A6459722-519B-4069-9982-040A478963D9}" type="pres">
      <dgm:prSet presAssocID="{2C1B494F-328A-4DB4-8077-36DE4F37FC3A}" presName="vertSpace2b" presStyleCnt="0"/>
      <dgm:spPr/>
    </dgm:pt>
    <dgm:pt modelId="{8A209180-E3FF-4D22-ABBF-7DF53140F0FB}" type="pres">
      <dgm:prSet presAssocID="{45D8B459-596B-462E-816C-C8B9D07F88DB}" presName="horz2" presStyleCnt="0"/>
      <dgm:spPr/>
    </dgm:pt>
    <dgm:pt modelId="{8802F774-0791-4405-85BB-DBF5BCE94759}" type="pres">
      <dgm:prSet presAssocID="{45D8B459-596B-462E-816C-C8B9D07F88DB}" presName="horzSpace2" presStyleCnt="0"/>
      <dgm:spPr/>
    </dgm:pt>
    <dgm:pt modelId="{0B639340-2148-4B60-AFA0-075DF26877A2}" type="pres">
      <dgm:prSet presAssocID="{45D8B459-596B-462E-816C-C8B9D07F88DB}" presName="tx2" presStyleLbl="revTx" presStyleIdx="2" presStyleCnt="4"/>
      <dgm:spPr/>
    </dgm:pt>
    <dgm:pt modelId="{98E6DC25-1646-4C70-A99D-F497FA0986DB}" type="pres">
      <dgm:prSet presAssocID="{45D8B459-596B-462E-816C-C8B9D07F88DB}" presName="vert2" presStyleCnt="0"/>
      <dgm:spPr/>
    </dgm:pt>
    <dgm:pt modelId="{FE5D7F62-BF1C-485F-99B4-2A28C11C97BF}" type="pres">
      <dgm:prSet presAssocID="{45D8B459-596B-462E-816C-C8B9D07F88DB}" presName="thinLine2b" presStyleLbl="callout" presStyleIdx="1" presStyleCnt="3"/>
      <dgm:spPr/>
    </dgm:pt>
    <dgm:pt modelId="{5208BF0F-379D-4D65-8021-7E028207F8A1}" type="pres">
      <dgm:prSet presAssocID="{45D8B459-596B-462E-816C-C8B9D07F88DB}" presName="vertSpace2b" presStyleCnt="0"/>
      <dgm:spPr/>
    </dgm:pt>
    <dgm:pt modelId="{50A59113-D2B8-4D20-BEE0-6432B1EFED28}" type="pres">
      <dgm:prSet presAssocID="{AADE0A29-2B10-4908-9912-910DE533725B}" presName="horz2" presStyleCnt="0"/>
      <dgm:spPr/>
    </dgm:pt>
    <dgm:pt modelId="{7C8D7DC9-F055-4F0A-9B43-FCAB6D427F49}" type="pres">
      <dgm:prSet presAssocID="{AADE0A29-2B10-4908-9912-910DE533725B}" presName="horzSpace2" presStyleCnt="0"/>
      <dgm:spPr/>
    </dgm:pt>
    <dgm:pt modelId="{26A8D1AB-6CFB-49EA-AA85-6C8AA37886C7}" type="pres">
      <dgm:prSet presAssocID="{AADE0A29-2B10-4908-9912-910DE533725B}" presName="tx2" presStyleLbl="revTx" presStyleIdx="3" presStyleCnt="4"/>
      <dgm:spPr/>
    </dgm:pt>
    <dgm:pt modelId="{68ED1DB0-3427-4D8B-81C6-713E213A8229}" type="pres">
      <dgm:prSet presAssocID="{AADE0A29-2B10-4908-9912-910DE533725B}" presName="vert2" presStyleCnt="0"/>
      <dgm:spPr/>
    </dgm:pt>
    <dgm:pt modelId="{F5B8727E-E3C8-4CA7-9A65-AC9009350AD9}" type="pres">
      <dgm:prSet presAssocID="{AADE0A29-2B10-4908-9912-910DE533725B}" presName="thinLine2b" presStyleLbl="callout" presStyleIdx="2" presStyleCnt="3"/>
      <dgm:spPr/>
    </dgm:pt>
    <dgm:pt modelId="{59564525-F659-470C-A813-6568FFC353AB}" type="pres">
      <dgm:prSet presAssocID="{AADE0A29-2B10-4908-9912-910DE533725B}" presName="vertSpace2b" presStyleCnt="0"/>
      <dgm:spPr/>
    </dgm:pt>
  </dgm:ptLst>
  <dgm:cxnLst>
    <dgm:cxn modelId="{1AA6C906-4380-4E8B-A59E-0158C7E4E773}" srcId="{9D671544-0250-41CF-BD86-E20113DA34D3}" destId="{45D8B459-596B-462E-816C-C8B9D07F88DB}" srcOrd="1" destOrd="0" parTransId="{74545A02-FA1F-4B46-B727-BB05A88D9D79}" sibTransId="{C39672D2-C71B-4FCB-A9A8-0C797D15CA07}"/>
    <dgm:cxn modelId="{21D6CF46-C649-4213-A2A4-ECA9A1934F01}" type="presOf" srcId="{4CD85569-C837-47CD-82E3-A4C4E811F236}" destId="{80DEF06F-54B8-4777-A353-D16719E561E7}" srcOrd="0" destOrd="0" presId="urn:microsoft.com/office/officeart/2008/layout/LinedList"/>
    <dgm:cxn modelId="{4E78D446-CE2E-4653-A85B-A602B1752AE8}" type="presOf" srcId="{9D671544-0250-41CF-BD86-E20113DA34D3}" destId="{076CBBAF-51CB-4020-A2DB-54D913C91EC3}" srcOrd="0" destOrd="0" presId="urn:microsoft.com/office/officeart/2008/layout/LinedList"/>
    <dgm:cxn modelId="{10624369-7F36-4169-931A-AF61E794E7B0}" srcId="{9D671544-0250-41CF-BD86-E20113DA34D3}" destId="{AADE0A29-2B10-4908-9912-910DE533725B}" srcOrd="2" destOrd="0" parTransId="{431C88A3-A824-468E-89F8-D679DE2DAA29}" sibTransId="{3F00CC09-913E-423E-AA8E-1D77221EC814}"/>
    <dgm:cxn modelId="{840BE04D-8F41-46FE-8352-B2EB84097664}" type="presOf" srcId="{45D8B459-596B-462E-816C-C8B9D07F88DB}" destId="{0B639340-2148-4B60-AFA0-075DF26877A2}" srcOrd="0" destOrd="0" presId="urn:microsoft.com/office/officeart/2008/layout/LinedList"/>
    <dgm:cxn modelId="{96F43E75-3450-418B-9A87-02E212BD36B0}" srcId="{4CD85569-C837-47CD-82E3-A4C4E811F236}" destId="{9D671544-0250-41CF-BD86-E20113DA34D3}" srcOrd="0" destOrd="0" parTransId="{E58B2AA5-DEDD-44ED-BAE9-3695D8E38250}" sibTransId="{EF01938C-8649-4040-AC95-067DB53CBBA0}"/>
    <dgm:cxn modelId="{0BBB5984-3C4E-426E-8D2A-5933A364249D}" srcId="{9D671544-0250-41CF-BD86-E20113DA34D3}" destId="{2C1B494F-328A-4DB4-8077-36DE4F37FC3A}" srcOrd="0" destOrd="0" parTransId="{46841F46-5F22-4A13-A3C1-F1ECF8660F1A}" sibTransId="{B5C474FA-9143-4500-B5BD-982E524EF614}"/>
    <dgm:cxn modelId="{B756B0A1-BC8F-4C8A-8DFA-90DD91F7593D}" type="presOf" srcId="{2C1B494F-328A-4DB4-8077-36DE4F37FC3A}" destId="{5EF24A62-7016-41D2-A92C-3160FDE87D88}" srcOrd="0" destOrd="0" presId="urn:microsoft.com/office/officeart/2008/layout/LinedList"/>
    <dgm:cxn modelId="{659BBDF0-F462-4758-AC8F-43EFF5BE97B8}" type="presOf" srcId="{AADE0A29-2B10-4908-9912-910DE533725B}" destId="{26A8D1AB-6CFB-49EA-AA85-6C8AA37886C7}" srcOrd="0" destOrd="0" presId="urn:microsoft.com/office/officeart/2008/layout/LinedList"/>
    <dgm:cxn modelId="{14CB7204-1819-47A9-B17A-FF7CCEC18540}" type="presParOf" srcId="{80DEF06F-54B8-4777-A353-D16719E561E7}" destId="{4C87BF11-3573-4D7B-99FF-30386C5D0906}" srcOrd="0" destOrd="0" presId="urn:microsoft.com/office/officeart/2008/layout/LinedList"/>
    <dgm:cxn modelId="{1064BC53-65A3-4129-8014-1BE133EE910C}" type="presParOf" srcId="{80DEF06F-54B8-4777-A353-D16719E561E7}" destId="{8F6B27A1-C614-4682-B708-0EFAC2F0A0C0}" srcOrd="1" destOrd="0" presId="urn:microsoft.com/office/officeart/2008/layout/LinedList"/>
    <dgm:cxn modelId="{9FB7FB9E-F6DC-4638-8D77-4BEB4609F6A9}" type="presParOf" srcId="{8F6B27A1-C614-4682-B708-0EFAC2F0A0C0}" destId="{076CBBAF-51CB-4020-A2DB-54D913C91EC3}" srcOrd="0" destOrd="0" presId="urn:microsoft.com/office/officeart/2008/layout/LinedList"/>
    <dgm:cxn modelId="{2A10651E-FE4C-4FE7-A1AB-A09E9D55571D}" type="presParOf" srcId="{8F6B27A1-C614-4682-B708-0EFAC2F0A0C0}" destId="{D827E389-3D18-46F8-AAFB-297AFA6C29EA}" srcOrd="1" destOrd="0" presId="urn:microsoft.com/office/officeart/2008/layout/LinedList"/>
    <dgm:cxn modelId="{D34F8F1C-A3E4-4F8A-816A-79926F5AAAF7}" type="presParOf" srcId="{D827E389-3D18-46F8-AAFB-297AFA6C29EA}" destId="{1FA3F8F8-2C39-4FF6-919E-A10D6B13EF44}" srcOrd="0" destOrd="0" presId="urn:microsoft.com/office/officeart/2008/layout/LinedList"/>
    <dgm:cxn modelId="{316C19D5-6D99-4303-B18B-F9E1F17BFF4F}" type="presParOf" srcId="{D827E389-3D18-46F8-AAFB-297AFA6C29EA}" destId="{26C34C62-721B-4B8F-9602-0DF596543AE5}" srcOrd="1" destOrd="0" presId="urn:microsoft.com/office/officeart/2008/layout/LinedList"/>
    <dgm:cxn modelId="{4B2B18B6-9CEC-44C7-8969-1DF70AF5B631}" type="presParOf" srcId="{26C34C62-721B-4B8F-9602-0DF596543AE5}" destId="{C100C239-C2BE-47EE-A612-5EEC1502D809}" srcOrd="0" destOrd="0" presId="urn:microsoft.com/office/officeart/2008/layout/LinedList"/>
    <dgm:cxn modelId="{21CD10A3-8B76-4818-961B-5E697843E1AA}" type="presParOf" srcId="{26C34C62-721B-4B8F-9602-0DF596543AE5}" destId="{5EF24A62-7016-41D2-A92C-3160FDE87D88}" srcOrd="1" destOrd="0" presId="urn:microsoft.com/office/officeart/2008/layout/LinedList"/>
    <dgm:cxn modelId="{A16777B7-8E40-499E-867C-2641482780C3}" type="presParOf" srcId="{26C34C62-721B-4B8F-9602-0DF596543AE5}" destId="{F53D0240-FE13-4FF3-8AB9-9171A92CEEC2}" srcOrd="2" destOrd="0" presId="urn:microsoft.com/office/officeart/2008/layout/LinedList"/>
    <dgm:cxn modelId="{40B3FF8E-C2AB-409C-9365-70F659C618C7}" type="presParOf" srcId="{D827E389-3D18-46F8-AAFB-297AFA6C29EA}" destId="{C76417FA-8124-4035-B181-8FCB3850708A}" srcOrd="2" destOrd="0" presId="urn:microsoft.com/office/officeart/2008/layout/LinedList"/>
    <dgm:cxn modelId="{B4F8B3C6-21E8-4596-86B5-72EBD08A09F4}" type="presParOf" srcId="{D827E389-3D18-46F8-AAFB-297AFA6C29EA}" destId="{A6459722-519B-4069-9982-040A478963D9}" srcOrd="3" destOrd="0" presId="urn:microsoft.com/office/officeart/2008/layout/LinedList"/>
    <dgm:cxn modelId="{4CE0F25F-2E53-47F8-8E15-D7A5EDCD00AF}" type="presParOf" srcId="{D827E389-3D18-46F8-AAFB-297AFA6C29EA}" destId="{8A209180-E3FF-4D22-ABBF-7DF53140F0FB}" srcOrd="4" destOrd="0" presId="urn:microsoft.com/office/officeart/2008/layout/LinedList"/>
    <dgm:cxn modelId="{28ECB79C-9517-47E6-88A1-0BAAA775EBE9}" type="presParOf" srcId="{8A209180-E3FF-4D22-ABBF-7DF53140F0FB}" destId="{8802F774-0791-4405-85BB-DBF5BCE94759}" srcOrd="0" destOrd="0" presId="urn:microsoft.com/office/officeart/2008/layout/LinedList"/>
    <dgm:cxn modelId="{C090E661-2E4A-478D-B99A-644095F31AC4}" type="presParOf" srcId="{8A209180-E3FF-4D22-ABBF-7DF53140F0FB}" destId="{0B639340-2148-4B60-AFA0-075DF26877A2}" srcOrd="1" destOrd="0" presId="urn:microsoft.com/office/officeart/2008/layout/LinedList"/>
    <dgm:cxn modelId="{890B5675-7C4E-4347-AC2B-E8D09C6E3471}" type="presParOf" srcId="{8A209180-E3FF-4D22-ABBF-7DF53140F0FB}" destId="{98E6DC25-1646-4C70-A99D-F497FA0986DB}" srcOrd="2" destOrd="0" presId="urn:microsoft.com/office/officeart/2008/layout/LinedList"/>
    <dgm:cxn modelId="{38EB708A-1285-4ECC-BBC8-D9621D33520E}" type="presParOf" srcId="{D827E389-3D18-46F8-AAFB-297AFA6C29EA}" destId="{FE5D7F62-BF1C-485F-99B4-2A28C11C97BF}" srcOrd="5" destOrd="0" presId="urn:microsoft.com/office/officeart/2008/layout/LinedList"/>
    <dgm:cxn modelId="{A4800F8D-F964-47DC-A7AD-56D2B4414A74}" type="presParOf" srcId="{D827E389-3D18-46F8-AAFB-297AFA6C29EA}" destId="{5208BF0F-379D-4D65-8021-7E028207F8A1}" srcOrd="6" destOrd="0" presId="urn:microsoft.com/office/officeart/2008/layout/LinedList"/>
    <dgm:cxn modelId="{E343A0EA-44F6-4DF7-BB19-D61782C09FA2}" type="presParOf" srcId="{D827E389-3D18-46F8-AAFB-297AFA6C29EA}" destId="{50A59113-D2B8-4D20-BEE0-6432B1EFED28}" srcOrd="7" destOrd="0" presId="urn:microsoft.com/office/officeart/2008/layout/LinedList"/>
    <dgm:cxn modelId="{E026D16B-15CD-491C-8510-3A7AC89BDD42}" type="presParOf" srcId="{50A59113-D2B8-4D20-BEE0-6432B1EFED28}" destId="{7C8D7DC9-F055-4F0A-9B43-FCAB6D427F49}" srcOrd="0" destOrd="0" presId="urn:microsoft.com/office/officeart/2008/layout/LinedList"/>
    <dgm:cxn modelId="{35EC039D-F99C-431C-A6E0-8F1AA1DFB387}" type="presParOf" srcId="{50A59113-D2B8-4D20-BEE0-6432B1EFED28}" destId="{26A8D1AB-6CFB-49EA-AA85-6C8AA37886C7}" srcOrd="1" destOrd="0" presId="urn:microsoft.com/office/officeart/2008/layout/LinedList"/>
    <dgm:cxn modelId="{1830E53D-E104-4F5B-9396-AA903052B457}" type="presParOf" srcId="{50A59113-D2B8-4D20-BEE0-6432B1EFED28}" destId="{68ED1DB0-3427-4D8B-81C6-713E213A8229}" srcOrd="2" destOrd="0" presId="urn:microsoft.com/office/officeart/2008/layout/LinedList"/>
    <dgm:cxn modelId="{FFE15B25-0050-4E56-B675-8505C6AD8948}" type="presParOf" srcId="{D827E389-3D18-46F8-AAFB-297AFA6C29EA}" destId="{F5B8727E-E3C8-4CA7-9A65-AC9009350AD9}" srcOrd="8" destOrd="0" presId="urn:microsoft.com/office/officeart/2008/layout/LinedList"/>
    <dgm:cxn modelId="{61491B05-6AB8-4CB7-A9F5-C6A5A148F766}" type="presParOf" srcId="{D827E389-3D18-46F8-AAFB-297AFA6C29EA}" destId="{59564525-F659-470C-A813-6568FFC353AB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CD85569-C837-47CD-82E3-A4C4E811F236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D671544-0250-41CF-BD86-E20113DA34D3}">
      <dgm:prSet/>
      <dgm:spPr/>
      <dgm:t>
        <a:bodyPr/>
        <a:lstStyle/>
        <a:p>
          <a:r>
            <a:rPr lang="en-US" dirty="0"/>
            <a:t>WAYS TO SUPPORT LEARNING</a:t>
          </a:r>
        </a:p>
      </dgm:t>
    </dgm:pt>
    <dgm:pt modelId="{E58B2AA5-DEDD-44ED-BAE9-3695D8E38250}" type="parTrans" cxnId="{96F43E75-3450-418B-9A87-02E212BD36B0}">
      <dgm:prSet/>
      <dgm:spPr/>
      <dgm:t>
        <a:bodyPr/>
        <a:lstStyle/>
        <a:p>
          <a:endParaRPr lang="en-US"/>
        </a:p>
      </dgm:t>
    </dgm:pt>
    <dgm:pt modelId="{EF01938C-8649-4040-AC95-067DB53CBBA0}" type="sibTrans" cxnId="{96F43E75-3450-418B-9A87-02E212BD36B0}">
      <dgm:prSet/>
      <dgm:spPr/>
      <dgm:t>
        <a:bodyPr/>
        <a:lstStyle/>
        <a:p>
          <a:endParaRPr lang="en-US"/>
        </a:p>
      </dgm:t>
    </dgm:pt>
    <dgm:pt modelId="{2C1B494F-328A-4DB4-8077-36DE4F37FC3A}">
      <dgm:prSet custT="1"/>
      <dgm:spPr/>
      <dgm:t>
        <a:bodyPr/>
        <a:lstStyle/>
        <a:p>
          <a:r>
            <a:rPr lang="en-US" sz="2400" b="0" i="0" dirty="0"/>
            <a:t>Some specific ways that teachers and families can work together at school and at home to support your child.</a:t>
          </a:r>
          <a:endParaRPr lang="en-US" sz="2400" dirty="0"/>
        </a:p>
      </dgm:t>
    </dgm:pt>
    <dgm:pt modelId="{46841F46-5F22-4A13-A3C1-F1ECF8660F1A}" type="parTrans" cxnId="{0BBB5984-3C4E-426E-8D2A-5933A364249D}">
      <dgm:prSet/>
      <dgm:spPr/>
      <dgm:t>
        <a:bodyPr/>
        <a:lstStyle/>
        <a:p>
          <a:endParaRPr lang="en-US"/>
        </a:p>
      </dgm:t>
    </dgm:pt>
    <dgm:pt modelId="{B5C474FA-9143-4500-B5BD-982E524EF614}" type="sibTrans" cxnId="{0BBB5984-3C4E-426E-8D2A-5933A364249D}">
      <dgm:prSet/>
      <dgm:spPr/>
      <dgm:t>
        <a:bodyPr/>
        <a:lstStyle/>
        <a:p>
          <a:endParaRPr lang="en-US"/>
        </a:p>
      </dgm:t>
    </dgm:pt>
    <dgm:pt modelId="{45D8B459-596B-462E-816C-C8B9D07F88DB}">
      <dgm:prSet custT="1"/>
      <dgm:spPr/>
      <dgm:t>
        <a:bodyPr/>
        <a:lstStyle/>
        <a:p>
          <a:r>
            <a:rPr lang="en-US" sz="2400" b="0" i="0" dirty="0"/>
            <a:t>This learning will occur within the framework of the classroom, and support is expected at home only when communicated directly to you by your teacher.</a:t>
          </a:r>
          <a:endParaRPr lang="en-US" sz="2400" dirty="0"/>
        </a:p>
      </dgm:t>
    </dgm:pt>
    <dgm:pt modelId="{74545A02-FA1F-4B46-B727-BB05A88D9D79}" type="parTrans" cxnId="{1AA6C906-4380-4E8B-A59E-0158C7E4E773}">
      <dgm:prSet/>
      <dgm:spPr/>
      <dgm:t>
        <a:bodyPr/>
        <a:lstStyle/>
        <a:p>
          <a:endParaRPr lang="en-US"/>
        </a:p>
      </dgm:t>
    </dgm:pt>
    <dgm:pt modelId="{C39672D2-C71B-4FCB-A9A8-0C797D15CA07}" type="sibTrans" cxnId="{1AA6C906-4380-4E8B-A59E-0158C7E4E773}">
      <dgm:prSet/>
      <dgm:spPr/>
      <dgm:t>
        <a:bodyPr/>
        <a:lstStyle/>
        <a:p>
          <a:endParaRPr lang="en-US"/>
        </a:p>
      </dgm:t>
    </dgm:pt>
    <dgm:pt modelId="{80DEF06F-54B8-4777-A353-D16719E561E7}" type="pres">
      <dgm:prSet presAssocID="{4CD85569-C837-47CD-82E3-A4C4E811F236}" presName="vert0" presStyleCnt="0">
        <dgm:presLayoutVars>
          <dgm:dir/>
          <dgm:animOne val="branch"/>
          <dgm:animLvl val="lvl"/>
        </dgm:presLayoutVars>
      </dgm:prSet>
      <dgm:spPr/>
    </dgm:pt>
    <dgm:pt modelId="{4C87BF11-3573-4D7B-99FF-30386C5D0906}" type="pres">
      <dgm:prSet presAssocID="{9D671544-0250-41CF-BD86-E20113DA34D3}" presName="thickLine" presStyleLbl="alignNode1" presStyleIdx="0" presStyleCnt="1"/>
      <dgm:spPr/>
    </dgm:pt>
    <dgm:pt modelId="{8F6B27A1-C614-4682-B708-0EFAC2F0A0C0}" type="pres">
      <dgm:prSet presAssocID="{9D671544-0250-41CF-BD86-E20113DA34D3}" presName="horz1" presStyleCnt="0"/>
      <dgm:spPr/>
    </dgm:pt>
    <dgm:pt modelId="{076CBBAF-51CB-4020-A2DB-54D913C91EC3}" type="pres">
      <dgm:prSet presAssocID="{9D671544-0250-41CF-BD86-E20113DA34D3}" presName="tx1" presStyleLbl="revTx" presStyleIdx="0" presStyleCnt="3"/>
      <dgm:spPr/>
    </dgm:pt>
    <dgm:pt modelId="{D827E389-3D18-46F8-AAFB-297AFA6C29EA}" type="pres">
      <dgm:prSet presAssocID="{9D671544-0250-41CF-BD86-E20113DA34D3}" presName="vert1" presStyleCnt="0"/>
      <dgm:spPr/>
    </dgm:pt>
    <dgm:pt modelId="{1FA3F8F8-2C39-4FF6-919E-A10D6B13EF44}" type="pres">
      <dgm:prSet presAssocID="{2C1B494F-328A-4DB4-8077-36DE4F37FC3A}" presName="vertSpace2a" presStyleCnt="0"/>
      <dgm:spPr/>
    </dgm:pt>
    <dgm:pt modelId="{26C34C62-721B-4B8F-9602-0DF596543AE5}" type="pres">
      <dgm:prSet presAssocID="{2C1B494F-328A-4DB4-8077-36DE4F37FC3A}" presName="horz2" presStyleCnt="0"/>
      <dgm:spPr/>
    </dgm:pt>
    <dgm:pt modelId="{C100C239-C2BE-47EE-A612-5EEC1502D809}" type="pres">
      <dgm:prSet presAssocID="{2C1B494F-328A-4DB4-8077-36DE4F37FC3A}" presName="horzSpace2" presStyleCnt="0"/>
      <dgm:spPr/>
    </dgm:pt>
    <dgm:pt modelId="{5EF24A62-7016-41D2-A92C-3160FDE87D88}" type="pres">
      <dgm:prSet presAssocID="{2C1B494F-328A-4DB4-8077-36DE4F37FC3A}" presName="tx2" presStyleLbl="revTx" presStyleIdx="1" presStyleCnt="3"/>
      <dgm:spPr/>
    </dgm:pt>
    <dgm:pt modelId="{F53D0240-FE13-4FF3-8AB9-9171A92CEEC2}" type="pres">
      <dgm:prSet presAssocID="{2C1B494F-328A-4DB4-8077-36DE4F37FC3A}" presName="vert2" presStyleCnt="0"/>
      <dgm:spPr/>
    </dgm:pt>
    <dgm:pt modelId="{C76417FA-8124-4035-B181-8FCB3850708A}" type="pres">
      <dgm:prSet presAssocID="{2C1B494F-328A-4DB4-8077-36DE4F37FC3A}" presName="thinLine2b" presStyleLbl="callout" presStyleIdx="0" presStyleCnt="2"/>
      <dgm:spPr/>
    </dgm:pt>
    <dgm:pt modelId="{A6459722-519B-4069-9982-040A478963D9}" type="pres">
      <dgm:prSet presAssocID="{2C1B494F-328A-4DB4-8077-36DE4F37FC3A}" presName="vertSpace2b" presStyleCnt="0"/>
      <dgm:spPr/>
    </dgm:pt>
    <dgm:pt modelId="{8A209180-E3FF-4D22-ABBF-7DF53140F0FB}" type="pres">
      <dgm:prSet presAssocID="{45D8B459-596B-462E-816C-C8B9D07F88DB}" presName="horz2" presStyleCnt="0"/>
      <dgm:spPr/>
    </dgm:pt>
    <dgm:pt modelId="{8802F774-0791-4405-85BB-DBF5BCE94759}" type="pres">
      <dgm:prSet presAssocID="{45D8B459-596B-462E-816C-C8B9D07F88DB}" presName="horzSpace2" presStyleCnt="0"/>
      <dgm:spPr/>
    </dgm:pt>
    <dgm:pt modelId="{0B639340-2148-4B60-AFA0-075DF26877A2}" type="pres">
      <dgm:prSet presAssocID="{45D8B459-596B-462E-816C-C8B9D07F88DB}" presName="tx2" presStyleLbl="revTx" presStyleIdx="2" presStyleCnt="3"/>
      <dgm:spPr/>
    </dgm:pt>
    <dgm:pt modelId="{98E6DC25-1646-4C70-A99D-F497FA0986DB}" type="pres">
      <dgm:prSet presAssocID="{45D8B459-596B-462E-816C-C8B9D07F88DB}" presName="vert2" presStyleCnt="0"/>
      <dgm:spPr/>
    </dgm:pt>
    <dgm:pt modelId="{FE5D7F62-BF1C-485F-99B4-2A28C11C97BF}" type="pres">
      <dgm:prSet presAssocID="{45D8B459-596B-462E-816C-C8B9D07F88DB}" presName="thinLine2b" presStyleLbl="callout" presStyleIdx="1" presStyleCnt="2"/>
      <dgm:spPr/>
    </dgm:pt>
    <dgm:pt modelId="{5208BF0F-379D-4D65-8021-7E028207F8A1}" type="pres">
      <dgm:prSet presAssocID="{45D8B459-596B-462E-816C-C8B9D07F88DB}" presName="vertSpace2b" presStyleCnt="0"/>
      <dgm:spPr/>
    </dgm:pt>
  </dgm:ptLst>
  <dgm:cxnLst>
    <dgm:cxn modelId="{1AA6C906-4380-4E8B-A59E-0158C7E4E773}" srcId="{9D671544-0250-41CF-BD86-E20113DA34D3}" destId="{45D8B459-596B-462E-816C-C8B9D07F88DB}" srcOrd="1" destOrd="0" parTransId="{74545A02-FA1F-4B46-B727-BB05A88D9D79}" sibTransId="{C39672D2-C71B-4FCB-A9A8-0C797D15CA07}"/>
    <dgm:cxn modelId="{21D6CF46-C649-4213-A2A4-ECA9A1934F01}" type="presOf" srcId="{4CD85569-C837-47CD-82E3-A4C4E811F236}" destId="{80DEF06F-54B8-4777-A353-D16719E561E7}" srcOrd="0" destOrd="0" presId="urn:microsoft.com/office/officeart/2008/layout/LinedList"/>
    <dgm:cxn modelId="{4E78D446-CE2E-4653-A85B-A602B1752AE8}" type="presOf" srcId="{9D671544-0250-41CF-BD86-E20113DA34D3}" destId="{076CBBAF-51CB-4020-A2DB-54D913C91EC3}" srcOrd="0" destOrd="0" presId="urn:microsoft.com/office/officeart/2008/layout/LinedList"/>
    <dgm:cxn modelId="{840BE04D-8F41-46FE-8352-B2EB84097664}" type="presOf" srcId="{45D8B459-596B-462E-816C-C8B9D07F88DB}" destId="{0B639340-2148-4B60-AFA0-075DF26877A2}" srcOrd="0" destOrd="0" presId="urn:microsoft.com/office/officeart/2008/layout/LinedList"/>
    <dgm:cxn modelId="{96F43E75-3450-418B-9A87-02E212BD36B0}" srcId="{4CD85569-C837-47CD-82E3-A4C4E811F236}" destId="{9D671544-0250-41CF-BD86-E20113DA34D3}" srcOrd="0" destOrd="0" parTransId="{E58B2AA5-DEDD-44ED-BAE9-3695D8E38250}" sibTransId="{EF01938C-8649-4040-AC95-067DB53CBBA0}"/>
    <dgm:cxn modelId="{0BBB5984-3C4E-426E-8D2A-5933A364249D}" srcId="{9D671544-0250-41CF-BD86-E20113DA34D3}" destId="{2C1B494F-328A-4DB4-8077-36DE4F37FC3A}" srcOrd="0" destOrd="0" parTransId="{46841F46-5F22-4A13-A3C1-F1ECF8660F1A}" sibTransId="{B5C474FA-9143-4500-B5BD-982E524EF614}"/>
    <dgm:cxn modelId="{B756B0A1-BC8F-4C8A-8DFA-90DD91F7593D}" type="presOf" srcId="{2C1B494F-328A-4DB4-8077-36DE4F37FC3A}" destId="{5EF24A62-7016-41D2-A92C-3160FDE87D88}" srcOrd="0" destOrd="0" presId="urn:microsoft.com/office/officeart/2008/layout/LinedList"/>
    <dgm:cxn modelId="{14CB7204-1819-47A9-B17A-FF7CCEC18540}" type="presParOf" srcId="{80DEF06F-54B8-4777-A353-D16719E561E7}" destId="{4C87BF11-3573-4D7B-99FF-30386C5D0906}" srcOrd="0" destOrd="0" presId="urn:microsoft.com/office/officeart/2008/layout/LinedList"/>
    <dgm:cxn modelId="{1064BC53-65A3-4129-8014-1BE133EE910C}" type="presParOf" srcId="{80DEF06F-54B8-4777-A353-D16719E561E7}" destId="{8F6B27A1-C614-4682-B708-0EFAC2F0A0C0}" srcOrd="1" destOrd="0" presId="urn:microsoft.com/office/officeart/2008/layout/LinedList"/>
    <dgm:cxn modelId="{9FB7FB9E-F6DC-4638-8D77-4BEB4609F6A9}" type="presParOf" srcId="{8F6B27A1-C614-4682-B708-0EFAC2F0A0C0}" destId="{076CBBAF-51CB-4020-A2DB-54D913C91EC3}" srcOrd="0" destOrd="0" presId="urn:microsoft.com/office/officeart/2008/layout/LinedList"/>
    <dgm:cxn modelId="{2A10651E-FE4C-4FE7-A1AB-A09E9D55571D}" type="presParOf" srcId="{8F6B27A1-C614-4682-B708-0EFAC2F0A0C0}" destId="{D827E389-3D18-46F8-AAFB-297AFA6C29EA}" srcOrd="1" destOrd="0" presId="urn:microsoft.com/office/officeart/2008/layout/LinedList"/>
    <dgm:cxn modelId="{D34F8F1C-A3E4-4F8A-816A-79926F5AAAF7}" type="presParOf" srcId="{D827E389-3D18-46F8-AAFB-297AFA6C29EA}" destId="{1FA3F8F8-2C39-4FF6-919E-A10D6B13EF44}" srcOrd="0" destOrd="0" presId="urn:microsoft.com/office/officeart/2008/layout/LinedList"/>
    <dgm:cxn modelId="{316C19D5-6D99-4303-B18B-F9E1F17BFF4F}" type="presParOf" srcId="{D827E389-3D18-46F8-AAFB-297AFA6C29EA}" destId="{26C34C62-721B-4B8F-9602-0DF596543AE5}" srcOrd="1" destOrd="0" presId="urn:microsoft.com/office/officeart/2008/layout/LinedList"/>
    <dgm:cxn modelId="{4B2B18B6-9CEC-44C7-8969-1DF70AF5B631}" type="presParOf" srcId="{26C34C62-721B-4B8F-9602-0DF596543AE5}" destId="{C100C239-C2BE-47EE-A612-5EEC1502D809}" srcOrd="0" destOrd="0" presId="urn:microsoft.com/office/officeart/2008/layout/LinedList"/>
    <dgm:cxn modelId="{21CD10A3-8B76-4818-961B-5E697843E1AA}" type="presParOf" srcId="{26C34C62-721B-4B8F-9602-0DF596543AE5}" destId="{5EF24A62-7016-41D2-A92C-3160FDE87D88}" srcOrd="1" destOrd="0" presId="urn:microsoft.com/office/officeart/2008/layout/LinedList"/>
    <dgm:cxn modelId="{A16777B7-8E40-499E-867C-2641482780C3}" type="presParOf" srcId="{26C34C62-721B-4B8F-9602-0DF596543AE5}" destId="{F53D0240-FE13-4FF3-8AB9-9171A92CEEC2}" srcOrd="2" destOrd="0" presId="urn:microsoft.com/office/officeart/2008/layout/LinedList"/>
    <dgm:cxn modelId="{40B3FF8E-C2AB-409C-9365-70F659C618C7}" type="presParOf" srcId="{D827E389-3D18-46F8-AAFB-297AFA6C29EA}" destId="{C76417FA-8124-4035-B181-8FCB3850708A}" srcOrd="2" destOrd="0" presId="urn:microsoft.com/office/officeart/2008/layout/LinedList"/>
    <dgm:cxn modelId="{B4F8B3C6-21E8-4596-86B5-72EBD08A09F4}" type="presParOf" srcId="{D827E389-3D18-46F8-AAFB-297AFA6C29EA}" destId="{A6459722-519B-4069-9982-040A478963D9}" srcOrd="3" destOrd="0" presId="urn:microsoft.com/office/officeart/2008/layout/LinedList"/>
    <dgm:cxn modelId="{4CE0F25F-2E53-47F8-8E15-D7A5EDCD00AF}" type="presParOf" srcId="{D827E389-3D18-46F8-AAFB-297AFA6C29EA}" destId="{8A209180-E3FF-4D22-ABBF-7DF53140F0FB}" srcOrd="4" destOrd="0" presId="urn:microsoft.com/office/officeart/2008/layout/LinedList"/>
    <dgm:cxn modelId="{28ECB79C-9517-47E6-88A1-0BAAA775EBE9}" type="presParOf" srcId="{8A209180-E3FF-4D22-ABBF-7DF53140F0FB}" destId="{8802F774-0791-4405-85BB-DBF5BCE94759}" srcOrd="0" destOrd="0" presId="urn:microsoft.com/office/officeart/2008/layout/LinedList"/>
    <dgm:cxn modelId="{C090E661-2E4A-478D-B99A-644095F31AC4}" type="presParOf" srcId="{8A209180-E3FF-4D22-ABBF-7DF53140F0FB}" destId="{0B639340-2148-4B60-AFA0-075DF26877A2}" srcOrd="1" destOrd="0" presId="urn:microsoft.com/office/officeart/2008/layout/LinedList"/>
    <dgm:cxn modelId="{890B5675-7C4E-4347-AC2B-E8D09C6E3471}" type="presParOf" srcId="{8A209180-E3FF-4D22-ABBF-7DF53140F0FB}" destId="{98E6DC25-1646-4C70-A99D-F497FA0986DB}" srcOrd="2" destOrd="0" presId="urn:microsoft.com/office/officeart/2008/layout/LinedList"/>
    <dgm:cxn modelId="{38EB708A-1285-4ECC-BBC8-D9621D33520E}" type="presParOf" srcId="{D827E389-3D18-46F8-AAFB-297AFA6C29EA}" destId="{FE5D7F62-BF1C-485F-99B4-2A28C11C97BF}" srcOrd="5" destOrd="0" presId="urn:microsoft.com/office/officeart/2008/layout/LinedList"/>
    <dgm:cxn modelId="{A4800F8D-F964-47DC-A7AD-56D2B4414A74}" type="presParOf" srcId="{D827E389-3D18-46F8-AAFB-297AFA6C29EA}" destId="{5208BF0F-379D-4D65-8021-7E028207F8A1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8BF3DE-B9CE-41AA-9A72-4F62641A3618}">
      <dsp:nvSpPr>
        <dsp:cNvPr id="0" name=""/>
        <dsp:cNvSpPr/>
      </dsp:nvSpPr>
      <dsp:spPr>
        <a:xfrm>
          <a:off x="18341" y="715935"/>
          <a:ext cx="810523" cy="81052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0DFE48F-F6B5-4E42-A5AA-147E548DD9BA}">
      <dsp:nvSpPr>
        <dsp:cNvPr id="0" name=""/>
        <dsp:cNvSpPr/>
      </dsp:nvSpPr>
      <dsp:spPr>
        <a:xfrm>
          <a:off x="18341" y="1693268"/>
          <a:ext cx="2315782" cy="18075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000" kern="1200"/>
            <a:t>These changes in communicating with parents are part of the Redesigned BC Curriculum.  </a:t>
          </a:r>
        </a:p>
      </dsp:txBody>
      <dsp:txXfrm>
        <a:off x="18341" y="1693268"/>
        <a:ext cx="2315782" cy="1807558"/>
      </dsp:txXfrm>
    </dsp:sp>
    <dsp:sp modelId="{CAE52F43-5FDE-4C82-8A62-9BF8294FF3FD}">
      <dsp:nvSpPr>
        <dsp:cNvPr id="0" name=""/>
        <dsp:cNvSpPr/>
      </dsp:nvSpPr>
      <dsp:spPr>
        <a:xfrm>
          <a:off x="18341" y="3578412"/>
          <a:ext cx="2315782" cy="569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671AA0-F735-4B08-B156-8E9703359902}">
      <dsp:nvSpPr>
        <dsp:cNvPr id="0" name=""/>
        <dsp:cNvSpPr/>
      </dsp:nvSpPr>
      <dsp:spPr>
        <a:xfrm>
          <a:off x="2739386" y="715935"/>
          <a:ext cx="810523" cy="81052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CD753F1-7E41-485F-898E-739290EA2891}">
      <dsp:nvSpPr>
        <dsp:cNvPr id="0" name=""/>
        <dsp:cNvSpPr/>
      </dsp:nvSpPr>
      <dsp:spPr>
        <a:xfrm>
          <a:off x="2739386" y="1693268"/>
          <a:ext cx="2315782" cy="18075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600" kern="1200"/>
            <a:t>Based on current assessment research, ongoing personal feedback, embedded in daily instruction, and examples of student work are more critical to supporting student learning than simply reporting on student results. </a:t>
          </a:r>
        </a:p>
      </dsp:txBody>
      <dsp:txXfrm>
        <a:off x="2739386" y="1693268"/>
        <a:ext cx="2315782" cy="1807558"/>
      </dsp:txXfrm>
    </dsp:sp>
    <dsp:sp modelId="{424D55A4-63EC-470F-A4EE-14DF03DFED55}">
      <dsp:nvSpPr>
        <dsp:cNvPr id="0" name=""/>
        <dsp:cNvSpPr/>
      </dsp:nvSpPr>
      <dsp:spPr>
        <a:xfrm>
          <a:off x="2739386" y="3578412"/>
          <a:ext cx="2315782" cy="569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DC1BF1-60DE-4972-8B14-450223CA3949}">
      <dsp:nvSpPr>
        <dsp:cNvPr id="0" name=""/>
        <dsp:cNvSpPr/>
      </dsp:nvSpPr>
      <dsp:spPr>
        <a:xfrm>
          <a:off x="5460430" y="715935"/>
          <a:ext cx="810523" cy="81052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CE8A093-4172-4680-AD2B-C3019519FF6B}">
      <dsp:nvSpPr>
        <dsp:cNvPr id="0" name=""/>
        <dsp:cNvSpPr/>
      </dsp:nvSpPr>
      <dsp:spPr>
        <a:xfrm>
          <a:off x="5460430" y="1693268"/>
          <a:ext cx="2315782" cy="18075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900" kern="1200"/>
            <a:t>The communication is based on clear standards and expectations and is intended to make learning visible.  </a:t>
          </a:r>
        </a:p>
      </dsp:txBody>
      <dsp:txXfrm>
        <a:off x="5460430" y="1693268"/>
        <a:ext cx="2315782" cy="1807558"/>
      </dsp:txXfrm>
    </dsp:sp>
    <dsp:sp modelId="{DC750064-A035-48ED-A079-C36205804AC1}">
      <dsp:nvSpPr>
        <dsp:cNvPr id="0" name=""/>
        <dsp:cNvSpPr/>
      </dsp:nvSpPr>
      <dsp:spPr>
        <a:xfrm>
          <a:off x="5460430" y="3578412"/>
          <a:ext cx="2315782" cy="569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C98BB7-D17A-425A-AC05-DBF8E751527F}">
      <dsp:nvSpPr>
        <dsp:cNvPr id="0" name=""/>
        <dsp:cNvSpPr/>
      </dsp:nvSpPr>
      <dsp:spPr>
        <a:xfrm>
          <a:off x="8181475" y="717864"/>
          <a:ext cx="810523" cy="810523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B31093A-2E04-4E66-9AD1-9488381D7CC3}">
      <dsp:nvSpPr>
        <dsp:cNvPr id="0" name=""/>
        <dsp:cNvSpPr/>
      </dsp:nvSpPr>
      <dsp:spPr>
        <a:xfrm>
          <a:off x="8199816" y="1750462"/>
          <a:ext cx="2315782" cy="11646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900" kern="1200"/>
            <a:t>Students are encouraged to think of the questions: </a:t>
          </a:r>
        </a:p>
      </dsp:txBody>
      <dsp:txXfrm>
        <a:off x="8199816" y="1750462"/>
        <a:ext cx="2315782" cy="1164664"/>
      </dsp:txXfrm>
    </dsp:sp>
    <dsp:sp modelId="{C9AE92C4-C5EC-48AE-8208-F80CE79BE4B7}">
      <dsp:nvSpPr>
        <dsp:cNvPr id="0" name=""/>
        <dsp:cNvSpPr/>
      </dsp:nvSpPr>
      <dsp:spPr>
        <a:xfrm rot="10800000" flipV="1">
          <a:off x="8199816" y="2865967"/>
          <a:ext cx="2315782" cy="492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accent1">
                  <a:lumMod val="75000"/>
                </a:schemeClr>
              </a:solidFill>
            </a:rPr>
            <a:t>Where am I now? </a:t>
          </a:r>
        </a:p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accent1">
                  <a:lumMod val="75000"/>
                </a:schemeClr>
              </a:solidFill>
            </a:rPr>
            <a:t>Where am I going? </a:t>
          </a:r>
        </a:p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accent1">
                  <a:lumMod val="75000"/>
                </a:schemeClr>
              </a:solidFill>
            </a:rPr>
            <a:t>What do I need to do to get there?</a:t>
          </a:r>
        </a:p>
      </dsp:txBody>
      <dsp:txXfrm rot="-10800000">
        <a:off x="8199816" y="2865967"/>
        <a:ext cx="2315782" cy="4927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0878FF-29F3-44C6-AB2F-B6567BE75E4A}">
      <dsp:nvSpPr>
        <dsp:cNvPr id="0" name=""/>
        <dsp:cNvSpPr/>
      </dsp:nvSpPr>
      <dsp:spPr>
        <a:xfrm>
          <a:off x="-62033" y="89682"/>
          <a:ext cx="10515600" cy="123929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AAAA6E5-98EF-45DB-A388-0B645CD673F8}">
      <dsp:nvSpPr>
        <dsp:cNvPr id="0" name=""/>
        <dsp:cNvSpPr/>
      </dsp:nvSpPr>
      <dsp:spPr>
        <a:xfrm>
          <a:off x="312853" y="285739"/>
          <a:ext cx="681613" cy="68161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F19A017-7D85-4309-8EFA-6296BCF425FF}">
      <dsp:nvSpPr>
        <dsp:cNvPr id="0" name=""/>
        <dsp:cNvSpPr/>
      </dsp:nvSpPr>
      <dsp:spPr>
        <a:xfrm>
          <a:off x="1369355" y="6897"/>
          <a:ext cx="9081410" cy="12392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159" tIns="131159" rIns="131159" bIns="131159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400" kern="1200"/>
            <a:t>One written Progress Report mid year (January)</a:t>
          </a:r>
          <a:endParaRPr lang="en-US" sz="2400" kern="1200"/>
        </a:p>
      </dsp:txBody>
      <dsp:txXfrm>
        <a:off x="1369355" y="6897"/>
        <a:ext cx="9081410" cy="1239298"/>
      </dsp:txXfrm>
    </dsp:sp>
    <dsp:sp modelId="{C49E9E42-83B1-4134-96A4-A760F43A6AF8}">
      <dsp:nvSpPr>
        <dsp:cNvPr id="0" name=""/>
        <dsp:cNvSpPr/>
      </dsp:nvSpPr>
      <dsp:spPr>
        <a:xfrm>
          <a:off x="-62033" y="1556019"/>
          <a:ext cx="10515600" cy="123929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C628025-5B0F-4B78-ADE4-560C62B78537}">
      <dsp:nvSpPr>
        <dsp:cNvPr id="0" name=""/>
        <dsp:cNvSpPr/>
      </dsp:nvSpPr>
      <dsp:spPr>
        <a:xfrm>
          <a:off x="312853" y="1834862"/>
          <a:ext cx="681613" cy="68161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88AAF6A-64AB-499F-BA4E-E16B71180022}">
      <dsp:nvSpPr>
        <dsp:cNvPr id="0" name=""/>
        <dsp:cNvSpPr/>
      </dsp:nvSpPr>
      <dsp:spPr>
        <a:xfrm>
          <a:off x="1369355" y="1556019"/>
          <a:ext cx="9081410" cy="12392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159" tIns="131159" rIns="131159" bIns="131159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400" kern="1200"/>
            <a:t>One written Summative Report at the end of June </a:t>
          </a:r>
          <a:endParaRPr lang="en-US" sz="2400" kern="1200"/>
        </a:p>
      </dsp:txBody>
      <dsp:txXfrm>
        <a:off x="1369355" y="1556019"/>
        <a:ext cx="9081410" cy="1239298"/>
      </dsp:txXfrm>
    </dsp:sp>
    <dsp:sp modelId="{DD9C74F6-03B7-494D-B48F-F8FF9C61B780}">
      <dsp:nvSpPr>
        <dsp:cNvPr id="0" name=""/>
        <dsp:cNvSpPr/>
      </dsp:nvSpPr>
      <dsp:spPr>
        <a:xfrm>
          <a:off x="-62033" y="3105142"/>
          <a:ext cx="10515600" cy="123929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7377780-4869-411D-87B7-6D32841A0616}">
      <dsp:nvSpPr>
        <dsp:cNvPr id="0" name=""/>
        <dsp:cNvSpPr/>
      </dsp:nvSpPr>
      <dsp:spPr>
        <a:xfrm>
          <a:off x="312853" y="3383984"/>
          <a:ext cx="681613" cy="68161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55E3B4F-5D8E-4457-8471-AC9A5095B6F7}">
      <dsp:nvSpPr>
        <dsp:cNvPr id="0" name=""/>
        <dsp:cNvSpPr/>
      </dsp:nvSpPr>
      <dsp:spPr>
        <a:xfrm>
          <a:off x="1242488" y="3105142"/>
          <a:ext cx="9335145" cy="12392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159" tIns="131159" rIns="131159" bIns="131159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400" kern="1200"/>
            <a:t>A minimum of three ongoing communications of student learning throughout the school year </a:t>
          </a:r>
          <a:r>
            <a:rPr lang="en-US" sz="2400" kern="1200"/>
            <a:t>(timing at the teacher’s discretion)</a:t>
          </a:r>
        </a:p>
      </dsp:txBody>
      <dsp:txXfrm>
        <a:off x="1242488" y="3105142"/>
        <a:ext cx="9335145" cy="123929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87BF11-3573-4D7B-99FF-30386C5D0906}">
      <dsp:nvSpPr>
        <dsp:cNvPr id="0" name=""/>
        <dsp:cNvSpPr/>
      </dsp:nvSpPr>
      <dsp:spPr>
        <a:xfrm>
          <a:off x="0" y="0"/>
          <a:ext cx="64928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6CBBAF-51CB-4020-A2DB-54D913C91EC3}">
      <dsp:nvSpPr>
        <dsp:cNvPr id="0" name=""/>
        <dsp:cNvSpPr/>
      </dsp:nvSpPr>
      <dsp:spPr>
        <a:xfrm>
          <a:off x="0" y="0"/>
          <a:ext cx="1298575" cy="5105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STUDENT’S LEARNING STRENGTHS</a:t>
          </a:r>
        </a:p>
      </dsp:txBody>
      <dsp:txXfrm>
        <a:off x="0" y="0"/>
        <a:ext cx="1298575" cy="5105400"/>
      </dsp:txXfrm>
    </dsp:sp>
    <dsp:sp modelId="{5EF24A62-7016-41D2-A92C-3160FDE87D88}">
      <dsp:nvSpPr>
        <dsp:cNvPr id="0" name=""/>
        <dsp:cNvSpPr/>
      </dsp:nvSpPr>
      <dsp:spPr>
        <a:xfrm>
          <a:off x="1395968" y="79771"/>
          <a:ext cx="5096906" cy="15954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Areas where your child is demonstrating learning goals successfully and gives examples of how they are showing these strengths.</a:t>
          </a:r>
        </a:p>
      </dsp:txBody>
      <dsp:txXfrm>
        <a:off x="1395968" y="79771"/>
        <a:ext cx="5096906" cy="1595437"/>
      </dsp:txXfrm>
    </dsp:sp>
    <dsp:sp modelId="{C76417FA-8124-4035-B181-8FCB3850708A}">
      <dsp:nvSpPr>
        <dsp:cNvPr id="0" name=""/>
        <dsp:cNvSpPr/>
      </dsp:nvSpPr>
      <dsp:spPr>
        <a:xfrm>
          <a:off x="1298574" y="1675209"/>
          <a:ext cx="51943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639340-2148-4B60-AFA0-075DF26877A2}">
      <dsp:nvSpPr>
        <dsp:cNvPr id="0" name=""/>
        <dsp:cNvSpPr/>
      </dsp:nvSpPr>
      <dsp:spPr>
        <a:xfrm>
          <a:off x="1395968" y="1754981"/>
          <a:ext cx="5096906" cy="15954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It is personalized account of the successes your child is demonstrating at this point in the year.</a:t>
          </a:r>
        </a:p>
      </dsp:txBody>
      <dsp:txXfrm>
        <a:off x="1395968" y="1754981"/>
        <a:ext cx="5096906" cy="1595437"/>
      </dsp:txXfrm>
    </dsp:sp>
    <dsp:sp modelId="{FE5D7F62-BF1C-485F-99B4-2A28C11C97BF}">
      <dsp:nvSpPr>
        <dsp:cNvPr id="0" name=""/>
        <dsp:cNvSpPr/>
      </dsp:nvSpPr>
      <dsp:spPr>
        <a:xfrm>
          <a:off x="1298574" y="3350418"/>
          <a:ext cx="51943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A8D1AB-6CFB-49EA-AA85-6C8AA37886C7}">
      <dsp:nvSpPr>
        <dsp:cNvPr id="0" name=""/>
        <dsp:cNvSpPr/>
      </dsp:nvSpPr>
      <dsp:spPr>
        <a:xfrm>
          <a:off x="1395968" y="3430190"/>
          <a:ext cx="5096906" cy="15954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May also include strength-based comments about work habits, efforts, participation, and behaviour in addition to curriculum based examples.</a:t>
          </a:r>
        </a:p>
      </dsp:txBody>
      <dsp:txXfrm>
        <a:off x="1395968" y="3430190"/>
        <a:ext cx="5096906" cy="1595437"/>
      </dsp:txXfrm>
    </dsp:sp>
    <dsp:sp modelId="{F5B8727E-E3C8-4CA7-9A65-AC9009350AD9}">
      <dsp:nvSpPr>
        <dsp:cNvPr id="0" name=""/>
        <dsp:cNvSpPr/>
      </dsp:nvSpPr>
      <dsp:spPr>
        <a:xfrm>
          <a:off x="1298574" y="5025628"/>
          <a:ext cx="51943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87BF11-3573-4D7B-99FF-30386C5D0906}">
      <dsp:nvSpPr>
        <dsp:cNvPr id="0" name=""/>
        <dsp:cNvSpPr/>
      </dsp:nvSpPr>
      <dsp:spPr>
        <a:xfrm>
          <a:off x="0" y="0"/>
          <a:ext cx="64928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6CBBAF-51CB-4020-A2DB-54D913C91EC3}">
      <dsp:nvSpPr>
        <dsp:cNvPr id="0" name=""/>
        <dsp:cNvSpPr/>
      </dsp:nvSpPr>
      <dsp:spPr>
        <a:xfrm>
          <a:off x="0" y="0"/>
          <a:ext cx="1298575" cy="5105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AREAS FOR GROWTH</a:t>
          </a:r>
        </a:p>
      </dsp:txBody>
      <dsp:txXfrm>
        <a:off x="0" y="0"/>
        <a:ext cx="1298575" cy="5105400"/>
      </dsp:txXfrm>
    </dsp:sp>
    <dsp:sp modelId="{5EF24A62-7016-41D2-A92C-3160FDE87D88}">
      <dsp:nvSpPr>
        <dsp:cNvPr id="0" name=""/>
        <dsp:cNvSpPr/>
      </dsp:nvSpPr>
      <dsp:spPr>
        <a:xfrm>
          <a:off x="1395968" y="79771"/>
          <a:ext cx="5096906" cy="15954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 dirty="0"/>
            <a:t>Some areas for further growth and development and for which the teacher will be providing support and guidance to your child.</a:t>
          </a:r>
          <a:endParaRPr lang="en-US" sz="2400" kern="1200" dirty="0"/>
        </a:p>
      </dsp:txBody>
      <dsp:txXfrm>
        <a:off x="1395968" y="79771"/>
        <a:ext cx="5096906" cy="1595437"/>
      </dsp:txXfrm>
    </dsp:sp>
    <dsp:sp modelId="{C76417FA-8124-4035-B181-8FCB3850708A}">
      <dsp:nvSpPr>
        <dsp:cNvPr id="0" name=""/>
        <dsp:cNvSpPr/>
      </dsp:nvSpPr>
      <dsp:spPr>
        <a:xfrm>
          <a:off x="1298574" y="1675209"/>
          <a:ext cx="51943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639340-2148-4B60-AFA0-075DF26877A2}">
      <dsp:nvSpPr>
        <dsp:cNvPr id="0" name=""/>
        <dsp:cNvSpPr/>
      </dsp:nvSpPr>
      <dsp:spPr>
        <a:xfrm>
          <a:off x="1395968" y="1754981"/>
          <a:ext cx="5096906" cy="15954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 dirty="0"/>
            <a:t>These serve as learning goals for your child’s journey at their grade level between now and the end of the school year.</a:t>
          </a:r>
          <a:endParaRPr lang="en-US" sz="2400" kern="1200" dirty="0"/>
        </a:p>
      </dsp:txBody>
      <dsp:txXfrm>
        <a:off x="1395968" y="1754981"/>
        <a:ext cx="5096906" cy="1595437"/>
      </dsp:txXfrm>
    </dsp:sp>
    <dsp:sp modelId="{FE5D7F62-BF1C-485F-99B4-2A28C11C97BF}">
      <dsp:nvSpPr>
        <dsp:cNvPr id="0" name=""/>
        <dsp:cNvSpPr/>
      </dsp:nvSpPr>
      <dsp:spPr>
        <a:xfrm>
          <a:off x="1298574" y="3350418"/>
          <a:ext cx="51943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A8D1AB-6CFB-49EA-AA85-6C8AA37886C7}">
      <dsp:nvSpPr>
        <dsp:cNvPr id="0" name=""/>
        <dsp:cNvSpPr/>
      </dsp:nvSpPr>
      <dsp:spPr>
        <a:xfrm>
          <a:off x="1395968" y="3430190"/>
          <a:ext cx="5096906" cy="15954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 dirty="0"/>
            <a:t>The areas for growth may reflect goals discussed in conferences in the fall, student’s own self-reflections or goals from an IEP.</a:t>
          </a:r>
          <a:endParaRPr lang="en-US" sz="2400" kern="1200" dirty="0"/>
        </a:p>
      </dsp:txBody>
      <dsp:txXfrm>
        <a:off x="1395968" y="3430190"/>
        <a:ext cx="5096906" cy="1595437"/>
      </dsp:txXfrm>
    </dsp:sp>
    <dsp:sp modelId="{F5B8727E-E3C8-4CA7-9A65-AC9009350AD9}">
      <dsp:nvSpPr>
        <dsp:cNvPr id="0" name=""/>
        <dsp:cNvSpPr/>
      </dsp:nvSpPr>
      <dsp:spPr>
        <a:xfrm>
          <a:off x="1298574" y="5025628"/>
          <a:ext cx="51943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87BF11-3573-4D7B-99FF-30386C5D0906}">
      <dsp:nvSpPr>
        <dsp:cNvPr id="0" name=""/>
        <dsp:cNvSpPr/>
      </dsp:nvSpPr>
      <dsp:spPr>
        <a:xfrm>
          <a:off x="0" y="0"/>
          <a:ext cx="64928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6CBBAF-51CB-4020-A2DB-54D913C91EC3}">
      <dsp:nvSpPr>
        <dsp:cNvPr id="0" name=""/>
        <dsp:cNvSpPr/>
      </dsp:nvSpPr>
      <dsp:spPr>
        <a:xfrm>
          <a:off x="0" y="0"/>
          <a:ext cx="1298575" cy="5105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WAYS TO SUPPORT LEARNING</a:t>
          </a:r>
        </a:p>
      </dsp:txBody>
      <dsp:txXfrm>
        <a:off x="0" y="0"/>
        <a:ext cx="1298575" cy="5105400"/>
      </dsp:txXfrm>
    </dsp:sp>
    <dsp:sp modelId="{5EF24A62-7016-41D2-A92C-3160FDE87D88}">
      <dsp:nvSpPr>
        <dsp:cNvPr id="0" name=""/>
        <dsp:cNvSpPr/>
      </dsp:nvSpPr>
      <dsp:spPr>
        <a:xfrm>
          <a:off x="1395968" y="118660"/>
          <a:ext cx="5096906" cy="23732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 dirty="0"/>
            <a:t>Some specific ways that teachers and families can work together at school and at home to support your child.</a:t>
          </a:r>
          <a:endParaRPr lang="en-US" sz="2400" kern="1200" dirty="0"/>
        </a:p>
      </dsp:txBody>
      <dsp:txXfrm>
        <a:off x="1395968" y="118660"/>
        <a:ext cx="5096906" cy="2373213"/>
      </dsp:txXfrm>
    </dsp:sp>
    <dsp:sp modelId="{C76417FA-8124-4035-B181-8FCB3850708A}">
      <dsp:nvSpPr>
        <dsp:cNvPr id="0" name=""/>
        <dsp:cNvSpPr/>
      </dsp:nvSpPr>
      <dsp:spPr>
        <a:xfrm>
          <a:off x="1298574" y="2491873"/>
          <a:ext cx="51943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639340-2148-4B60-AFA0-075DF26877A2}">
      <dsp:nvSpPr>
        <dsp:cNvPr id="0" name=""/>
        <dsp:cNvSpPr/>
      </dsp:nvSpPr>
      <dsp:spPr>
        <a:xfrm>
          <a:off x="1395968" y="2610534"/>
          <a:ext cx="5096906" cy="23732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 dirty="0"/>
            <a:t>This learning will occur within the framework of the classroom, and support is expected at home only when communicated directly to you by your teacher.</a:t>
          </a:r>
          <a:endParaRPr lang="en-US" sz="2400" kern="1200" dirty="0"/>
        </a:p>
      </dsp:txBody>
      <dsp:txXfrm>
        <a:off x="1395968" y="2610534"/>
        <a:ext cx="5096906" cy="2373213"/>
      </dsp:txXfrm>
    </dsp:sp>
    <dsp:sp modelId="{FE5D7F62-BF1C-485F-99B4-2A28C11C97BF}">
      <dsp:nvSpPr>
        <dsp:cNvPr id="0" name=""/>
        <dsp:cNvSpPr/>
      </dsp:nvSpPr>
      <dsp:spPr>
        <a:xfrm>
          <a:off x="1298574" y="4983747"/>
          <a:ext cx="51943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DescriptionList">
  <dgm:title val="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l" for="ch" forName="iconRect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527CCA-902B-4B0F-BC15-8DEE03B0E26D}" type="datetimeFigureOut">
              <a:rPr lang="en-US"/>
              <a:t>1/4/2023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572EFE-14FB-47EA-8785-9625A15FCB6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064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Kam (1-5)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6E260D-4B13-46B7-B82F-10B260E2F6C1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4899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Kam (1-5)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6E260D-4B13-46B7-B82F-10B260E2F6C1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4107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Kam (1-5)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6E260D-4B13-46B7-B82F-10B260E2F6C1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6076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Laura 9-14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6E260D-4B13-46B7-B82F-10B260E2F6C1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0150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Sandra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6E260D-4B13-46B7-B82F-10B260E2F6C1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436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19F0F-2AF9-304B-A553-5FDB9FB83EB8}" type="datetime1">
              <a:rPr lang="en-CA" smtClean="0"/>
              <a:t>2023-01-04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Made by the CAM team  cam@vsb.bc.ca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50E5E-0878-8043-81CC-5977ACEE0C25}" type="datetime1">
              <a:rPr lang="en-CA" smtClean="0"/>
              <a:t>2023-01-04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Made by the CAM team  cam@vsb.bc.ca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29089-2B24-234E-81E2-A83EB199FB96}" type="datetime1">
              <a:rPr lang="en-CA" smtClean="0"/>
              <a:t>2023-01-04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Made by the CAM team  cam@vsb.bc.ca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BB9C5-55FB-294A-AFBF-F776541FC420}" type="datetime1">
              <a:rPr lang="en-CA" smtClean="0"/>
              <a:t>2023-01-04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Made by the CAM team  cam@vsb.bc.ca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B6A7F-0B23-7140-BA89-A567149E4159}" type="datetime1">
              <a:rPr lang="en-CA" smtClean="0"/>
              <a:t>2023-01-04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Made by the CAM team  cam@vsb.bc.ca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B635-E62E-1B42-88E8-1EABD68E2499}" type="datetime1">
              <a:rPr lang="en-CA" smtClean="0"/>
              <a:t>2023-01-04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Made by the CAM team  cam@vsb.bc.ca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EF960-1FA1-5F48-A71B-6A3B12C894CC}" type="datetime1">
              <a:rPr lang="en-CA" smtClean="0"/>
              <a:t>2023-01-04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Made by the CAM team  cam@vsb.bc.ca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CB8E3-937C-A44E-A6A3-F1B3269A7C23}" type="datetime1">
              <a:rPr lang="en-CA" smtClean="0"/>
              <a:t>2023-01-04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Made by the CAM team  cam@vsb.bc.ca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501E4-A234-9A46-8F13-BD26EEAE58DA}" type="datetime1">
              <a:rPr lang="en-CA" smtClean="0"/>
              <a:t>2023-01-04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Made by the CAM team  cam@vsb.bc.ca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F2D86-49E0-694C-914F-46E35DF456DD}" type="datetime1">
              <a:rPr lang="en-CA" smtClean="0"/>
              <a:t>2023-01-04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Made by the CAM team  cam@vsb.bc.ca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80105-6B63-314F-8297-CA9FAA97BB43}" type="datetime1">
              <a:rPr lang="en-CA" smtClean="0"/>
              <a:t>2023-01-04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Made by the CAM team  cam@vsb.bc.ca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199DA-D029-9F46-8C83-79CD59781BCD}" type="datetime1">
              <a:rPr lang="en-CA" smtClean="0"/>
              <a:t>2023-01-04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Made by the CAM team  cam@vsb.bc.ca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5" name="Rectangle 141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6" name="Rectangle 143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7" name="Rectangle 145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8495" y="2660473"/>
            <a:ext cx="4355594" cy="4038603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8" name="Rectangle 147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180882" y="1638085"/>
            <a:ext cx="6857572" cy="358140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9" name="Freeform: Shape 149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CDDA13-27D7-48D6-95B2-DF43622896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6927" y="1861850"/>
            <a:ext cx="3689498" cy="1879322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pPr algn="l"/>
            <a:r>
              <a:rPr lang="en-US" sz="4400" kern="1200" dirty="0">
                <a:solidFill>
                  <a:srgbClr val="FFFFFF"/>
                </a:solidFill>
                <a:latin typeface="Berlin Sans FB"/>
              </a:rPr>
              <a:t>Communicating Student </a:t>
            </a:r>
            <a:br>
              <a:rPr lang="en-US" sz="4400" kern="1200" dirty="0">
                <a:solidFill>
                  <a:srgbClr val="FFFFFF"/>
                </a:solidFill>
                <a:latin typeface="Berlin Sans FB" panose="020E0602020502020306" pitchFamily="34" charset="0"/>
              </a:rPr>
            </a:br>
            <a:r>
              <a:rPr lang="en-US" sz="4400" kern="1200" dirty="0">
                <a:solidFill>
                  <a:srgbClr val="FFFFFF"/>
                </a:solidFill>
                <a:latin typeface="Berlin Sans FB"/>
              </a:rPr>
              <a:t>Learning (CSL)</a:t>
            </a:r>
            <a:br>
              <a:rPr lang="en-US" sz="4400" kern="1200" dirty="0">
                <a:solidFill>
                  <a:srgbClr val="FFFFFF"/>
                </a:solidFill>
                <a:latin typeface="Berlin Sans FB" panose="020E0602020502020306" pitchFamily="34" charset="0"/>
              </a:rPr>
            </a:br>
            <a:br>
              <a:rPr lang="en-US" sz="3100" dirty="0">
                <a:solidFill>
                  <a:srgbClr val="FFFFFF"/>
                </a:solidFill>
                <a:latin typeface="Berlin Sans FB"/>
              </a:rPr>
            </a:br>
            <a:endParaRPr lang="en-US" sz="3100" kern="1200" dirty="0">
              <a:solidFill>
                <a:srgbClr val="FFFFFF"/>
              </a:solidFill>
              <a:latin typeface="Berlin Sans FB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3C3989-CD18-4A1C-B88B-B937DE1C96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926" y="3185657"/>
            <a:ext cx="3689497" cy="1494117"/>
          </a:xfrm>
        </p:spPr>
        <p:txBody>
          <a:bodyPr vert="horz" lIns="91440" tIns="45720" rIns="91440" bIns="45720" rtlCol="0" anchor="b">
            <a:normAutofit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endParaRPr lang="en-US" sz="1700" dirty="0">
              <a:solidFill>
                <a:srgbClr val="FFFFFF"/>
              </a:solidFill>
            </a:endParaRPr>
          </a:p>
          <a:p>
            <a:pPr algn="l"/>
            <a:r>
              <a:rPr lang="en-US" sz="1700" dirty="0">
                <a:solidFill>
                  <a:srgbClr val="FFFFFF"/>
                </a:solidFill>
              </a:rPr>
              <a:t>________________________________</a:t>
            </a:r>
          </a:p>
          <a:p>
            <a:pPr algn="l"/>
            <a:r>
              <a:rPr lang="en-US" sz="1700" dirty="0">
                <a:solidFill>
                  <a:srgbClr val="FFFFFF"/>
                </a:solidFill>
              </a:rPr>
              <a:t>January 24, 2022</a:t>
            </a:r>
          </a:p>
          <a:p>
            <a:pPr algn="l"/>
            <a:r>
              <a:rPr lang="en-US" sz="1700" dirty="0">
                <a:solidFill>
                  <a:srgbClr val="FFFFFF"/>
                </a:solidFill>
              </a:rPr>
              <a:t>PAC Meeting</a:t>
            </a:r>
          </a:p>
        </p:txBody>
      </p:sp>
      <p:pic>
        <p:nvPicPr>
          <p:cNvPr id="1028" name="Picture 4" descr="Kerrisdale School Annex">
            <a:extLst>
              <a:ext uri="{FF2B5EF4-FFF2-40B4-BE49-F238E27FC236}">
                <a16:creationId xmlns:a16="http://schemas.microsoft.com/office/drawing/2014/main" id="{A96F6091-2A45-4207-89D9-BE417C4ABB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02428" y="1369662"/>
            <a:ext cx="7225748" cy="4118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07616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74426AB7-D619-4515-962A-BC83909EC0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AC7C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E47DF98-723F-4AAC-ABCF-CACBC438F7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3840" y="256540"/>
            <a:ext cx="11704320" cy="6365239"/>
          </a:xfrm>
          <a:prstGeom prst="rect">
            <a:avLst/>
          </a:prstGeom>
          <a:solidFill>
            <a:srgbClr val="FFFFFF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A29FC7C-9308-4FDE-8DCA-405668055B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895600" y="5768204"/>
            <a:ext cx="6400800" cy="0"/>
          </a:xfrm>
          <a:prstGeom prst="line">
            <a:avLst/>
          </a:prstGeom>
          <a:ln>
            <a:solidFill>
              <a:srgbClr val="AC7C3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633103D6-9F25-4BB8-9C02-70625D678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9980" y="4277356"/>
            <a:ext cx="9966960" cy="156032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800">
                <a:solidFill>
                  <a:srgbClr val="AC7C30"/>
                </a:solidFill>
              </a:rPr>
              <a:t>Questions</a:t>
            </a:r>
          </a:p>
        </p:txBody>
      </p:sp>
      <p:pic>
        <p:nvPicPr>
          <p:cNvPr id="6" name="Picture 5" descr="Yellow question mark">
            <a:extLst>
              <a:ext uri="{FF2B5EF4-FFF2-40B4-BE49-F238E27FC236}">
                <a16:creationId xmlns:a16="http://schemas.microsoft.com/office/drawing/2014/main" id="{34628C9F-7402-4F29-9F70-BDB1FE7CB22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546" r="1" b="30852"/>
          <a:stretch/>
        </p:blipFill>
        <p:spPr>
          <a:xfrm>
            <a:off x="243840" y="256540"/>
            <a:ext cx="11704320" cy="3764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4404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1E5C7-8F0D-4FCA-8158-CE993610E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Why the Shift from Summative to Formative Reporting?</a:t>
            </a:r>
          </a:p>
        </p:txBody>
      </p:sp>
      <p:graphicFrame>
        <p:nvGraphicFramePr>
          <p:cNvPr id="58" name="TextBox 3">
            <a:extLst>
              <a:ext uri="{FF2B5EF4-FFF2-40B4-BE49-F238E27FC236}">
                <a16:creationId xmlns:a16="http://schemas.microsoft.com/office/drawing/2014/main" id="{FC17F4BA-7F30-478C-B45E-95CD4E2E828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8375422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07296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30D4C-C957-40EA-B63A-C8133DF1A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5 Required Communications with Parent(s) in a school year</a:t>
            </a:r>
          </a:p>
        </p:txBody>
      </p:sp>
      <p:graphicFrame>
        <p:nvGraphicFramePr>
          <p:cNvPr id="7" name="TextBox 2">
            <a:extLst>
              <a:ext uri="{FF2B5EF4-FFF2-40B4-BE49-F238E27FC236}">
                <a16:creationId xmlns:a16="http://schemas.microsoft.com/office/drawing/2014/main" id="{84775830-C1A9-4363-A301-7FF1415A92A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7019374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93638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9" name="Rectangle 78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638515" y="639280"/>
            <a:ext cx="6858000" cy="557944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93206" y="395206"/>
            <a:ext cx="6346209" cy="557608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528907" y="2818967"/>
            <a:ext cx="2501979" cy="557608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425002" y="852793"/>
            <a:ext cx="6858001" cy="5152412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18753" y="1128497"/>
            <a:ext cx="4318303" cy="4318303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9CBA93-9EAB-448E-BDCE-56A5508D32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396" y="586855"/>
            <a:ext cx="4230100" cy="338749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What can Ongoing Communication with Parents </a:t>
            </a:r>
            <a:r>
              <a:rPr lang="en-US" sz="4000" dirty="0">
                <a:solidFill>
                  <a:srgbClr val="FFFFFF"/>
                </a:solidFill>
              </a:rPr>
              <a:t>L</a:t>
            </a:r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ook </a:t>
            </a:r>
            <a:r>
              <a:rPr lang="en-US" sz="4000" dirty="0">
                <a:solidFill>
                  <a:srgbClr val="FFFFFF"/>
                </a:solidFill>
              </a:rPr>
              <a:t>L</a:t>
            </a:r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ike?</a:t>
            </a:r>
          </a:p>
        </p:txBody>
      </p:sp>
      <p:sp>
        <p:nvSpPr>
          <p:cNvPr id="394" name="TextBox 393">
            <a:extLst>
              <a:ext uri="{FF2B5EF4-FFF2-40B4-BE49-F238E27FC236}">
                <a16:creationId xmlns:a16="http://schemas.microsoft.com/office/drawing/2014/main" id="{D10D0412-DE1A-4961-A745-75807F266D7A}"/>
              </a:ext>
            </a:extLst>
          </p:cNvPr>
          <p:cNvSpPr txBox="1"/>
          <p:nvPr/>
        </p:nvSpPr>
        <p:spPr>
          <a:xfrm>
            <a:off x="6503158" y="649480"/>
            <a:ext cx="4862447" cy="5546047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marL="68580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Three-way conferences, Celebrations of Learning </a:t>
            </a:r>
          </a:p>
          <a:p>
            <a:pPr marL="68580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Reflections about Concerts/Performances/Presentations</a:t>
            </a:r>
          </a:p>
          <a:p>
            <a:pPr marL="68580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e-Portfolio reviews- </a:t>
            </a:r>
            <a:r>
              <a:rPr lang="en-US" sz="2400" dirty="0" err="1"/>
              <a:t>MyBluePrint</a:t>
            </a:r>
            <a:r>
              <a:rPr lang="en-US" sz="2400" dirty="0"/>
              <a:t>, Teams, etc.</a:t>
            </a:r>
          </a:p>
          <a:p>
            <a:pPr marL="68580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Paper portfolio reviews</a:t>
            </a:r>
          </a:p>
          <a:p>
            <a:pPr marL="68580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Student and Teacher reflections about student work </a:t>
            </a:r>
          </a:p>
          <a:p>
            <a:pPr marL="68580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Telephone conversations, emails </a:t>
            </a:r>
          </a:p>
        </p:txBody>
      </p:sp>
    </p:spTree>
    <p:extLst>
      <p:ext uri="{BB962C8B-B14F-4D97-AF65-F5344CB8AC3E}">
        <p14:creationId xmlns:p14="http://schemas.microsoft.com/office/powerpoint/2010/main" val="502421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8495" y="2660473"/>
            <a:ext cx="4355594" cy="4038603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180882" y="1638085"/>
            <a:ext cx="6857572" cy="358140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B1BDA9-A8B5-4334-9EDD-100FD8338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041" y="2767106"/>
            <a:ext cx="2880828" cy="307190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Understanding Your Child’s Mid-Year Report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3B4641B-F1F6-44FF-A85D-39971DF17C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5463253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44936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8495" y="2660473"/>
            <a:ext cx="4355594" cy="4038603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180882" y="1638085"/>
            <a:ext cx="6857572" cy="358140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B1BDA9-A8B5-4334-9EDD-100FD8338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041" y="2767106"/>
            <a:ext cx="2880828" cy="307190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Understanding Your Child’s Mid-Year Report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3B4641B-F1F6-44FF-A85D-39971DF17C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542315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694267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8495" y="2660473"/>
            <a:ext cx="4355594" cy="4038603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180882" y="1638085"/>
            <a:ext cx="6857572" cy="358140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B1BDA9-A8B5-4334-9EDD-100FD8338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041" y="2767106"/>
            <a:ext cx="2880828" cy="307190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Understanding Your Child’s Mid-Year Report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3B4641B-F1F6-44FF-A85D-39971DF17C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5193863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31192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79F22C-FBF2-4EC3-B2AF-CD06EB08BE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3" y="248038"/>
            <a:ext cx="7063721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7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Student Competency Scale on </a:t>
            </a:r>
            <a:br>
              <a:rPr lang="en-US" sz="37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37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Mid and Year End Reports</a:t>
            </a:r>
          </a:p>
        </p:txBody>
      </p:sp>
      <p:pic>
        <p:nvPicPr>
          <p:cNvPr id="6" name="Picture 4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13EEBD25-4F5D-4C3A-AF67-694CC8EE0C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9070" y="1966293"/>
            <a:ext cx="10353858" cy="4452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015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23D09407-53BC-485E-B4CE-BC5E4FC4B2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21DB988-49FC-4608-B0A2-E2F3A40190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210EFA3-A493-4FB1-A302-E121E1C0F8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903" y="3399769"/>
            <a:ext cx="10640754" cy="77584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000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CSL REPORTS GO HOME 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8D1F3A-FD35-45B7-89B1-ABA1154783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4121" y="4171528"/>
            <a:ext cx="9163757" cy="4504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kern="12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Tuesday, </a:t>
            </a:r>
            <a:r>
              <a:rPr lang="en-US" dirty="0">
                <a:solidFill>
                  <a:schemeClr val="tx2"/>
                </a:solidFill>
              </a:rPr>
              <a:t>January 31</a:t>
            </a:r>
            <a:endParaRPr lang="en-US" kern="12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E9B930FD-8671-4C4C-ADCF-73AC1D0CD4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9676747" y="0"/>
            <a:ext cx="2514948" cy="2174333"/>
            <a:chOff x="-305" y="-4155"/>
            <a:chExt cx="2514948" cy="2174333"/>
          </a:xfrm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C35B12C1-569C-4E37-AA33-7EF215F201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F23E2660-7810-46F6-8752-187127C83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991DC45-0378-45B3-B325-FB8F98545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E228F5BA-5150-4554-B7EA-93F371F3B1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7" name="Graphic 6" descr="Suburban scene">
            <a:extLst>
              <a:ext uri="{FF2B5EF4-FFF2-40B4-BE49-F238E27FC236}">
                <a16:creationId xmlns:a16="http://schemas.microsoft.com/office/drawing/2014/main" id="{0D397261-4A13-4F93-8C50-F019081876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46990" y="320231"/>
            <a:ext cx="2836567" cy="2836567"/>
          </a:xfrm>
          <a:prstGeom prst="rect">
            <a:avLst/>
          </a:prstGeom>
        </p:spPr>
      </p:pic>
      <p:grpSp>
        <p:nvGrpSpPr>
          <p:cNvPr id="27" name="Group 26">
            <a:extLst>
              <a:ext uri="{FF2B5EF4-FFF2-40B4-BE49-F238E27FC236}">
                <a16:creationId xmlns:a16="http://schemas.microsoft.com/office/drawing/2014/main" id="{383C2651-AE0C-4AE4-8725-E2F9414FE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-305" y="4322879"/>
            <a:ext cx="3378428" cy="2535121"/>
            <a:chOff x="-305" y="-1"/>
            <a:chExt cx="3832880" cy="2876136"/>
          </a:xfrm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CCE13265-B5D2-47B4-A199-E05F390D5B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693EBD03-D832-462C-9304-7273698ED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0D53D3E2-805E-40D2-964F-352BF6D476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B7A9A916-A926-43E6-800F-432ABC3F24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15069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4540F66D09C4FAB6A9F958528F0B5" ma:contentTypeVersion="16" ma:contentTypeDescription="Create a new document." ma:contentTypeScope="" ma:versionID="cafe5f3ed2abdbedc5afddb08ec02adc">
  <xsd:schema xmlns:xsd="http://www.w3.org/2001/XMLSchema" xmlns:xs="http://www.w3.org/2001/XMLSchema" xmlns:p="http://schemas.microsoft.com/office/2006/metadata/properties" xmlns:ns3="b72c9bd4-6716-4a7f-9f25-ee5f5a789af2" xmlns:ns4="4d45fb31-6029-46e2-b48b-eb62616d66ba" targetNamespace="http://schemas.microsoft.com/office/2006/metadata/properties" ma:root="true" ma:fieldsID="4ee7ffe2d46b43d78ec05ed80901b8b0" ns3:_="" ns4:_="">
    <xsd:import namespace="b72c9bd4-6716-4a7f-9f25-ee5f5a789af2"/>
    <xsd:import namespace="4d45fb31-6029-46e2-b48b-eb62616d66ba"/>
    <xsd:element name="properties">
      <xsd:complexType>
        <xsd:sequence>
          <xsd:element name="documentManagement">
            <xsd:complexType>
              <xsd:all>
                <xsd:element ref="ns3:MigrationWizId" minOccurs="0"/>
                <xsd:element ref="ns3:MigrationWizIdPermissions" minOccurs="0"/>
                <xsd:element ref="ns3:MigrationWizIdPermissionLevels" minOccurs="0"/>
                <xsd:element ref="ns3:MigrationWizIdDocumentLibraryPermissions" minOccurs="0"/>
                <xsd:element ref="ns3:MigrationWizIdSecurityGroup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EventHashCode" minOccurs="0"/>
                <xsd:element ref="ns3:MediaServiceGenerationTime" minOccurs="0"/>
                <xsd:element ref="ns3:MediaServiceLocatio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2c9bd4-6716-4a7f-9f25-ee5f5a789af2" elementFormDefault="qualified">
    <xsd:import namespace="http://schemas.microsoft.com/office/2006/documentManagement/types"/>
    <xsd:import namespace="http://schemas.microsoft.com/office/infopath/2007/PartnerControls"/>
    <xsd:element name="MigrationWizId" ma:index="8" nillable="true" ma:displayName="MigrationWizId" ma:internalName="MigrationWizId">
      <xsd:simpleType>
        <xsd:restriction base="dms:Text"/>
      </xsd:simpleType>
    </xsd:element>
    <xsd:element name="MigrationWizIdPermissions" ma:index="9" nillable="true" ma:displayName="MigrationWizIdPermissions" ma:internalName="MigrationWizIdPermissions">
      <xsd:simpleType>
        <xsd:restriction base="dms:Text"/>
      </xsd:simpleType>
    </xsd:element>
    <xsd:element name="MigrationWizIdPermissionLevels" ma:index="10" nillable="true" ma:displayName="MigrationWizIdPermissionLevels" ma:internalName="MigrationWizIdPermissionLevels">
      <xsd:simpleType>
        <xsd:restriction base="dms:Text"/>
      </xsd:simpleType>
    </xsd:element>
    <xsd:element name="MigrationWizIdDocumentLibraryPermissions" ma:index="11" nillable="true" ma:displayName="MigrationWizIdDocumentLibraryPermissions" ma:internalName="MigrationWizIdDocumentLibraryPermissions">
      <xsd:simpleType>
        <xsd:restriction base="dms:Text"/>
      </xsd:simpleType>
    </xsd:element>
    <xsd:element name="MigrationWizIdSecurityGroups" ma:index="12" nillable="true" ma:displayName="MigrationWizIdSecurityGroups" ma:internalName="MigrationWizIdSecurityGroups">
      <xsd:simpleType>
        <xsd:restriction base="dms:Text"/>
      </xsd:simpleType>
    </xsd:element>
    <xsd:element name="MediaServiceMetadata" ma:index="16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7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8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9" nillable="true" ma:displayName="MediaServiceAutoTags" ma:description="" ma:internalName="MediaServiceAutoTags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22" nillable="true" ma:displayName="MediaServiceLocation" ma:internalName="MediaServiceLocation" ma:readOnly="true">
      <xsd:simpleType>
        <xsd:restriction base="dms:Text"/>
      </xsd:simpleType>
    </xsd:element>
    <xsd:element name="MediaServiceOCR" ma:index="2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45fb31-6029-46e2-b48b-eb62616d66ba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4d45fb31-6029-46e2-b48b-eb62616d66ba">
      <UserInfo>
        <DisplayName/>
        <AccountId xsi:nil="true"/>
        <AccountType/>
      </UserInfo>
    </SharedWithUsers>
    <MigrationWizIdDocumentLibraryPermissions xmlns="b72c9bd4-6716-4a7f-9f25-ee5f5a789af2" xsi:nil="true"/>
    <MigrationWizIdPermissionLevels xmlns="b72c9bd4-6716-4a7f-9f25-ee5f5a789af2" xsi:nil="true"/>
    <MigrationWizId xmlns="b72c9bd4-6716-4a7f-9f25-ee5f5a789af2" xsi:nil="true"/>
    <MigrationWizIdPermissions xmlns="b72c9bd4-6716-4a7f-9f25-ee5f5a789af2" xsi:nil="true"/>
    <MigrationWizIdSecurityGroups xmlns="b72c9bd4-6716-4a7f-9f25-ee5f5a789af2" xsi:nil="true"/>
  </documentManagement>
</p:properties>
</file>

<file path=customXml/itemProps1.xml><?xml version="1.0" encoding="utf-8"?>
<ds:datastoreItem xmlns:ds="http://schemas.openxmlformats.org/officeDocument/2006/customXml" ds:itemID="{3091319E-66BF-43DC-AEE1-F224CEF00F6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0DB11E4-B3A5-4BD3-8310-2E2081A3D65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72c9bd4-6716-4a7f-9f25-ee5f5a789af2"/>
    <ds:schemaRef ds:uri="4d45fb31-6029-46e2-b48b-eb62616d66b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807C3A6-3C48-4021-B9D9-7A85078BA7F8}">
  <ds:schemaRefs>
    <ds:schemaRef ds:uri="http://schemas.microsoft.com/office/infopath/2007/PartnerControls"/>
    <ds:schemaRef ds:uri="http://schemas.microsoft.com/office/2006/documentManagement/types"/>
    <ds:schemaRef ds:uri="4d45fb31-6029-46e2-b48b-eb62616d66ba"/>
    <ds:schemaRef ds:uri="http://schemas.microsoft.com/office/2006/metadata/properties"/>
    <ds:schemaRef ds:uri="http://purl.org/dc/elements/1.1/"/>
    <ds:schemaRef ds:uri="b72c9bd4-6716-4a7f-9f25-ee5f5a789af2"/>
    <ds:schemaRef ds:uri="http://schemas.openxmlformats.org/package/2006/metadata/core-properties"/>
    <ds:schemaRef ds:uri="http://purl.org/dc/terms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453</Words>
  <Application>Microsoft Office PowerPoint</Application>
  <PresentationFormat>Widescreen</PresentationFormat>
  <Paragraphs>52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Berlin Sans FB</vt:lpstr>
      <vt:lpstr>Calibri</vt:lpstr>
      <vt:lpstr>Calibri Light</vt:lpstr>
      <vt:lpstr>office theme</vt:lpstr>
      <vt:lpstr>Communicating Student  Learning (CSL)  </vt:lpstr>
      <vt:lpstr>Why the Shift from Summative to Formative Reporting?</vt:lpstr>
      <vt:lpstr>5 Required Communications with Parent(s) in a school year</vt:lpstr>
      <vt:lpstr>What can Ongoing Communication with Parents Look Like?</vt:lpstr>
      <vt:lpstr>Understanding Your Child’s Mid-Year Report</vt:lpstr>
      <vt:lpstr>Understanding Your Child’s Mid-Year Report</vt:lpstr>
      <vt:lpstr>Understanding Your Child’s Mid-Year Report</vt:lpstr>
      <vt:lpstr>Student Competency Scale on  Mid and Year End Reports</vt:lpstr>
      <vt:lpstr>CSL REPORTS GO HOME ON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Communicating Student  Learning:   Drive Your Practice with  Ongoing CSL iwwiCommunications</dc:title>
  <dc:creator>Sharlene Steele</dc:creator>
  <cp:lastModifiedBy>Sharlene Steele</cp:lastModifiedBy>
  <cp:revision>2</cp:revision>
  <dcterms:created xsi:type="dcterms:W3CDTF">2019-11-27T22:27:57Z</dcterms:created>
  <dcterms:modified xsi:type="dcterms:W3CDTF">2023-01-04T23:23:37Z</dcterms:modified>
</cp:coreProperties>
</file>