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93" r:id="rId1"/>
    <p:sldMasterId id="2147484114" r:id="rId2"/>
  </p:sldMasterIdLst>
  <p:notesMasterIdLst>
    <p:notesMasterId r:id="rId29"/>
  </p:notesMasterIdLst>
  <p:handoutMasterIdLst>
    <p:handoutMasterId r:id="rId30"/>
  </p:handoutMasterIdLst>
  <p:sldIdLst>
    <p:sldId id="342" r:id="rId3"/>
    <p:sldId id="256" r:id="rId4"/>
    <p:sldId id="257" r:id="rId5"/>
    <p:sldId id="258" r:id="rId6"/>
    <p:sldId id="396" r:id="rId7"/>
    <p:sldId id="354" r:id="rId8"/>
    <p:sldId id="348" r:id="rId9"/>
    <p:sldId id="401" r:id="rId10"/>
    <p:sldId id="397" r:id="rId11"/>
    <p:sldId id="394" r:id="rId12"/>
    <p:sldId id="386" r:id="rId13"/>
    <p:sldId id="360" r:id="rId14"/>
    <p:sldId id="381" r:id="rId15"/>
    <p:sldId id="393" r:id="rId16"/>
    <p:sldId id="400" r:id="rId17"/>
    <p:sldId id="390" r:id="rId18"/>
    <p:sldId id="391" r:id="rId19"/>
    <p:sldId id="395" r:id="rId20"/>
    <p:sldId id="361" r:id="rId21"/>
    <p:sldId id="363" r:id="rId22"/>
    <p:sldId id="364" r:id="rId23"/>
    <p:sldId id="388" r:id="rId24"/>
    <p:sldId id="366" r:id="rId25"/>
    <p:sldId id="373" r:id="rId26"/>
    <p:sldId id="293" r:id="rId27"/>
    <p:sldId id="294" r:id="rId28"/>
  </p:sldIdLst>
  <p:sldSz cx="9144000" cy="6858000" type="screen4x3"/>
  <p:notesSz cx="7053263" cy="9309100"/>
  <p:defaultTextStyle>
    <a:defPPr>
      <a:defRPr lang="en-CA"/>
    </a:defPPr>
    <a:lvl1pPr algn="l"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0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A10953B-675B-4864-ADB5-B6D844493526}" v="19" dt="2023-09-05T14:43:03.24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8" d="100"/>
          <a:sy n="108" d="100"/>
        </p:scale>
        <p:origin x="1704" y="10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handoutMaster" Target="handoutMasters/handoutMaster1.xml"/><Relationship Id="rId35" Type="http://schemas.microsoft.com/office/2015/10/relationships/revisionInfo" Target="revisionInfo.xml"/><Relationship Id="rId8" Type="http://schemas.openxmlformats.org/officeDocument/2006/relationships/slide" Target="slides/slide6.xml"/></Relationships>
</file>

<file path=ppt/diagrams/_rels/data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svg"/><Relationship Id="rId1" Type="http://schemas.openxmlformats.org/officeDocument/2006/relationships/image" Target="../media/image13.png"/><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svg"/></Relationships>
</file>

<file path=ppt/diagrams/_rels/drawing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svg"/><Relationship Id="rId1" Type="http://schemas.openxmlformats.org/officeDocument/2006/relationships/image" Target="../media/image13.png"/><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19A21F5-9965-4C14-B63B-ECA897182476}" type="doc">
      <dgm:prSet loTypeId="urn:microsoft.com/office/officeart/2018/5/layout/IconCircleLabelList" loCatId="icon" qsTypeId="urn:microsoft.com/office/officeart/2005/8/quickstyle/simple1" qsCatId="simple" csTypeId="urn:microsoft.com/office/officeart/2005/8/colors/accent1_2" csCatId="accent1" phldr="1"/>
      <dgm:spPr/>
      <dgm:t>
        <a:bodyPr/>
        <a:lstStyle/>
        <a:p>
          <a:endParaRPr lang="en-US"/>
        </a:p>
      </dgm:t>
    </dgm:pt>
    <dgm:pt modelId="{7C7E8D55-8D57-4B3F-A04C-9FA9FB24618F}">
      <dgm:prSet/>
      <dgm:spPr/>
      <dgm:t>
        <a:bodyPr/>
        <a:lstStyle/>
        <a:p>
          <a:pPr>
            <a:lnSpc>
              <a:spcPct val="100000"/>
            </a:lnSpc>
            <a:defRPr cap="all"/>
          </a:pPr>
          <a:r>
            <a:rPr lang="en-US"/>
            <a:t>Social</a:t>
          </a:r>
        </a:p>
      </dgm:t>
    </dgm:pt>
    <dgm:pt modelId="{0E57A005-5AC6-402E-941F-73AB37A11183}" type="parTrans" cxnId="{1840214E-1FD8-42BE-AF1E-54F8A92ABC1A}">
      <dgm:prSet/>
      <dgm:spPr/>
      <dgm:t>
        <a:bodyPr/>
        <a:lstStyle/>
        <a:p>
          <a:endParaRPr lang="en-US"/>
        </a:p>
      </dgm:t>
    </dgm:pt>
    <dgm:pt modelId="{BAB630D7-AA9C-474C-B3D7-C5FC9B58D30C}" type="sibTrans" cxnId="{1840214E-1FD8-42BE-AF1E-54F8A92ABC1A}">
      <dgm:prSet/>
      <dgm:spPr/>
      <dgm:t>
        <a:bodyPr/>
        <a:lstStyle/>
        <a:p>
          <a:endParaRPr lang="en-US"/>
        </a:p>
      </dgm:t>
    </dgm:pt>
    <dgm:pt modelId="{98224DD3-000B-4981-8A22-1F14F2AFA906}">
      <dgm:prSet/>
      <dgm:spPr/>
      <dgm:t>
        <a:bodyPr/>
        <a:lstStyle/>
        <a:p>
          <a:pPr>
            <a:lnSpc>
              <a:spcPct val="100000"/>
            </a:lnSpc>
            <a:defRPr cap="all"/>
          </a:pPr>
          <a:r>
            <a:rPr lang="en-US"/>
            <a:t>Emotional </a:t>
          </a:r>
        </a:p>
      </dgm:t>
    </dgm:pt>
    <dgm:pt modelId="{273285BF-5111-4439-9F02-8D3A11FB8F10}" type="parTrans" cxnId="{74354D75-8A1D-423F-8888-0D1F90BFABE5}">
      <dgm:prSet/>
      <dgm:spPr/>
      <dgm:t>
        <a:bodyPr/>
        <a:lstStyle/>
        <a:p>
          <a:endParaRPr lang="en-US"/>
        </a:p>
      </dgm:t>
    </dgm:pt>
    <dgm:pt modelId="{DCAD6C24-D164-4120-84D5-98847A372C43}" type="sibTrans" cxnId="{74354D75-8A1D-423F-8888-0D1F90BFABE5}">
      <dgm:prSet/>
      <dgm:spPr/>
      <dgm:t>
        <a:bodyPr/>
        <a:lstStyle/>
        <a:p>
          <a:endParaRPr lang="en-US"/>
        </a:p>
      </dgm:t>
    </dgm:pt>
    <dgm:pt modelId="{B33EFEA2-4CDF-4602-BFF8-A6715AC91045}">
      <dgm:prSet/>
      <dgm:spPr/>
      <dgm:t>
        <a:bodyPr/>
        <a:lstStyle/>
        <a:p>
          <a:pPr>
            <a:lnSpc>
              <a:spcPct val="100000"/>
            </a:lnSpc>
            <a:defRPr cap="all"/>
          </a:pPr>
          <a:r>
            <a:rPr lang="en-US"/>
            <a:t>Academic </a:t>
          </a:r>
        </a:p>
      </dgm:t>
    </dgm:pt>
    <dgm:pt modelId="{BFBCFC58-1F7E-467A-BCC3-3A56037E480A}" type="parTrans" cxnId="{29F6889F-D923-49C1-8F9F-51F9F701F63B}">
      <dgm:prSet/>
      <dgm:spPr/>
      <dgm:t>
        <a:bodyPr/>
        <a:lstStyle/>
        <a:p>
          <a:endParaRPr lang="en-US"/>
        </a:p>
      </dgm:t>
    </dgm:pt>
    <dgm:pt modelId="{93A24090-C2D5-46DE-9B42-75813870E763}" type="sibTrans" cxnId="{29F6889F-D923-49C1-8F9F-51F9F701F63B}">
      <dgm:prSet/>
      <dgm:spPr/>
      <dgm:t>
        <a:bodyPr/>
        <a:lstStyle/>
        <a:p>
          <a:endParaRPr lang="en-US"/>
        </a:p>
      </dgm:t>
    </dgm:pt>
    <dgm:pt modelId="{2E78B494-C67B-41B0-B642-37871DEF9EBA}" type="pres">
      <dgm:prSet presAssocID="{919A21F5-9965-4C14-B63B-ECA897182476}" presName="root" presStyleCnt="0">
        <dgm:presLayoutVars>
          <dgm:dir/>
          <dgm:resizeHandles val="exact"/>
        </dgm:presLayoutVars>
      </dgm:prSet>
      <dgm:spPr/>
    </dgm:pt>
    <dgm:pt modelId="{CA2C08F8-8B13-438F-8438-E5C40D91AC24}" type="pres">
      <dgm:prSet presAssocID="{7C7E8D55-8D57-4B3F-A04C-9FA9FB24618F}" presName="compNode" presStyleCnt="0"/>
      <dgm:spPr/>
    </dgm:pt>
    <dgm:pt modelId="{9872F805-15F3-4D35-9895-7A3E8322BC05}" type="pres">
      <dgm:prSet presAssocID="{7C7E8D55-8D57-4B3F-A04C-9FA9FB24618F}" presName="iconBgRect" presStyleLbl="bgShp" presStyleIdx="0" presStyleCnt="3"/>
      <dgm:spPr/>
    </dgm:pt>
    <dgm:pt modelId="{0999F692-6FC2-42FB-8DFD-482AE3DCC307}" type="pres">
      <dgm:prSet presAssocID="{7C7E8D55-8D57-4B3F-A04C-9FA9FB24618F}"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Social Network"/>
        </a:ext>
      </dgm:extLst>
    </dgm:pt>
    <dgm:pt modelId="{B00652CB-A271-41DC-8AAD-98FA41EF7041}" type="pres">
      <dgm:prSet presAssocID="{7C7E8D55-8D57-4B3F-A04C-9FA9FB24618F}" presName="spaceRect" presStyleCnt="0"/>
      <dgm:spPr/>
    </dgm:pt>
    <dgm:pt modelId="{6067229B-2D65-4CAF-B6D7-5F45D545C9A8}" type="pres">
      <dgm:prSet presAssocID="{7C7E8D55-8D57-4B3F-A04C-9FA9FB24618F}" presName="textRect" presStyleLbl="revTx" presStyleIdx="0" presStyleCnt="3">
        <dgm:presLayoutVars>
          <dgm:chMax val="1"/>
          <dgm:chPref val="1"/>
        </dgm:presLayoutVars>
      </dgm:prSet>
      <dgm:spPr/>
    </dgm:pt>
    <dgm:pt modelId="{91F864C1-64C1-4CDD-B35D-F6C36444248A}" type="pres">
      <dgm:prSet presAssocID="{BAB630D7-AA9C-474C-B3D7-C5FC9B58D30C}" presName="sibTrans" presStyleCnt="0"/>
      <dgm:spPr/>
    </dgm:pt>
    <dgm:pt modelId="{2EDA7B26-3C65-413B-A202-0DD19B77B334}" type="pres">
      <dgm:prSet presAssocID="{98224DD3-000B-4981-8A22-1F14F2AFA906}" presName="compNode" presStyleCnt="0"/>
      <dgm:spPr/>
    </dgm:pt>
    <dgm:pt modelId="{8F2A9D3D-DADE-4BF7-9D98-AF54C014CEE7}" type="pres">
      <dgm:prSet presAssocID="{98224DD3-000B-4981-8A22-1F14F2AFA906}" presName="iconBgRect" presStyleLbl="bgShp" presStyleIdx="1" presStyleCnt="3"/>
      <dgm:spPr/>
    </dgm:pt>
    <dgm:pt modelId="{6306D481-FF20-41E5-AA1F-9072C2F505FF}" type="pres">
      <dgm:prSet presAssocID="{98224DD3-000B-4981-8A22-1F14F2AFA906}"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Heart"/>
        </a:ext>
      </dgm:extLst>
    </dgm:pt>
    <dgm:pt modelId="{6FDA86FE-F03D-432E-8DAA-3BD19480A8BA}" type="pres">
      <dgm:prSet presAssocID="{98224DD3-000B-4981-8A22-1F14F2AFA906}" presName="spaceRect" presStyleCnt="0"/>
      <dgm:spPr/>
    </dgm:pt>
    <dgm:pt modelId="{07E30801-A94B-4418-B20D-D40D66C7B241}" type="pres">
      <dgm:prSet presAssocID="{98224DD3-000B-4981-8A22-1F14F2AFA906}" presName="textRect" presStyleLbl="revTx" presStyleIdx="1" presStyleCnt="3">
        <dgm:presLayoutVars>
          <dgm:chMax val="1"/>
          <dgm:chPref val="1"/>
        </dgm:presLayoutVars>
      </dgm:prSet>
      <dgm:spPr/>
    </dgm:pt>
    <dgm:pt modelId="{C7B15EC1-B348-4799-8B94-DDC48FD80AA0}" type="pres">
      <dgm:prSet presAssocID="{DCAD6C24-D164-4120-84D5-98847A372C43}" presName="sibTrans" presStyleCnt="0"/>
      <dgm:spPr/>
    </dgm:pt>
    <dgm:pt modelId="{827C97CA-DDED-4088-A25F-041F4933035A}" type="pres">
      <dgm:prSet presAssocID="{B33EFEA2-4CDF-4602-BFF8-A6715AC91045}" presName="compNode" presStyleCnt="0"/>
      <dgm:spPr/>
    </dgm:pt>
    <dgm:pt modelId="{336C7F8D-52E6-49E2-BEA3-C18BBC6596E8}" type="pres">
      <dgm:prSet presAssocID="{B33EFEA2-4CDF-4602-BFF8-A6715AC91045}" presName="iconBgRect" presStyleLbl="bgShp" presStyleIdx="2" presStyleCnt="3"/>
      <dgm:spPr/>
    </dgm:pt>
    <dgm:pt modelId="{5C28C6E0-CE0B-4E64-86E2-2C3F4EB2C572}" type="pres">
      <dgm:prSet presAssocID="{B33EFEA2-4CDF-4602-BFF8-A6715AC91045}"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Classroom"/>
        </a:ext>
      </dgm:extLst>
    </dgm:pt>
    <dgm:pt modelId="{576514C5-543D-46E2-A2EE-984F07CB0F36}" type="pres">
      <dgm:prSet presAssocID="{B33EFEA2-4CDF-4602-BFF8-A6715AC91045}" presName="spaceRect" presStyleCnt="0"/>
      <dgm:spPr/>
    </dgm:pt>
    <dgm:pt modelId="{A8199C4C-10CD-4E4D-BE04-37FF0E1A6166}" type="pres">
      <dgm:prSet presAssocID="{B33EFEA2-4CDF-4602-BFF8-A6715AC91045}" presName="textRect" presStyleLbl="revTx" presStyleIdx="2" presStyleCnt="3">
        <dgm:presLayoutVars>
          <dgm:chMax val="1"/>
          <dgm:chPref val="1"/>
        </dgm:presLayoutVars>
      </dgm:prSet>
      <dgm:spPr/>
    </dgm:pt>
  </dgm:ptLst>
  <dgm:cxnLst>
    <dgm:cxn modelId="{3C34161F-A2DC-4D1B-A295-FA279DFC926A}" type="presOf" srcId="{919A21F5-9965-4C14-B63B-ECA897182476}" destId="{2E78B494-C67B-41B0-B642-37871DEF9EBA}" srcOrd="0" destOrd="0" presId="urn:microsoft.com/office/officeart/2018/5/layout/IconCircleLabelList"/>
    <dgm:cxn modelId="{07175E28-7BA6-4528-806D-6092BA491667}" type="presOf" srcId="{7C7E8D55-8D57-4B3F-A04C-9FA9FB24618F}" destId="{6067229B-2D65-4CAF-B6D7-5F45D545C9A8}" srcOrd="0" destOrd="0" presId="urn:microsoft.com/office/officeart/2018/5/layout/IconCircleLabelList"/>
    <dgm:cxn modelId="{1840214E-1FD8-42BE-AF1E-54F8A92ABC1A}" srcId="{919A21F5-9965-4C14-B63B-ECA897182476}" destId="{7C7E8D55-8D57-4B3F-A04C-9FA9FB24618F}" srcOrd="0" destOrd="0" parTransId="{0E57A005-5AC6-402E-941F-73AB37A11183}" sibTransId="{BAB630D7-AA9C-474C-B3D7-C5FC9B58D30C}"/>
    <dgm:cxn modelId="{74354D75-8A1D-423F-8888-0D1F90BFABE5}" srcId="{919A21F5-9965-4C14-B63B-ECA897182476}" destId="{98224DD3-000B-4981-8A22-1F14F2AFA906}" srcOrd="1" destOrd="0" parTransId="{273285BF-5111-4439-9F02-8D3A11FB8F10}" sibTransId="{DCAD6C24-D164-4120-84D5-98847A372C43}"/>
    <dgm:cxn modelId="{29F6889F-D923-49C1-8F9F-51F9F701F63B}" srcId="{919A21F5-9965-4C14-B63B-ECA897182476}" destId="{B33EFEA2-4CDF-4602-BFF8-A6715AC91045}" srcOrd="2" destOrd="0" parTransId="{BFBCFC58-1F7E-467A-BCC3-3A56037E480A}" sibTransId="{93A24090-C2D5-46DE-9B42-75813870E763}"/>
    <dgm:cxn modelId="{AC98B0B5-47C7-4E3B-ADB3-06F54435F700}" type="presOf" srcId="{B33EFEA2-4CDF-4602-BFF8-A6715AC91045}" destId="{A8199C4C-10CD-4E4D-BE04-37FF0E1A6166}" srcOrd="0" destOrd="0" presId="urn:microsoft.com/office/officeart/2018/5/layout/IconCircleLabelList"/>
    <dgm:cxn modelId="{79B43FEF-ABEE-4ED7-8DF9-7237BD386895}" type="presOf" srcId="{98224DD3-000B-4981-8A22-1F14F2AFA906}" destId="{07E30801-A94B-4418-B20D-D40D66C7B241}" srcOrd="0" destOrd="0" presId="urn:microsoft.com/office/officeart/2018/5/layout/IconCircleLabelList"/>
    <dgm:cxn modelId="{58CFE379-88C5-4666-81EF-EC7E87295E35}" type="presParOf" srcId="{2E78B494-C67B-41B0-B642-37871DEF9EBA}" destId="{CA2C08F8-8B13-438F-8438-E5C40D91AC24}" srcOrd="0" destOrd="0" presId="urn:microsoft.com/office/officeart/2018/5/layout/IconCircleLabelList"/>
    <dgm:cxn modelId="{2A9C6A81-E3DB-463D-AB54-7799688B542F}" type="presParOf" srcId="{CA2C08F8-8B13-438F-8438-E5C40D91AC24}" destId="{9872F805-15F3-4D35-9895-7A3E8322BC05}" srcOrd="0" destOrd="0" presId="urn:microsoft.com/office/officeart/2018/5/layout/IconCircleLabelList"/>
    <dgm:cxn modelId="{83D55996-2FFB-44F8-9B67-B00F7F56F832}" type="presParOf" srcId="{CA2C08F8-8B13-438F-8438-E5C40D91AC24}" destId="{0999F692-6FC2-42FB-8DFD-482AE3DCC307}" srcOrd="1" destOrd="0" presId="urn:microsoft.com/office/officeart/2018/5/layout/IconCircleLabelList"/>
    <dgm:cxn modelId="{AACD894A-AAF8-4886-9DB9-037FE56AB819}" type="presParOf" srcId="{CA2C08F8-8B13-438F-8438-E5C40D91AC24}" destId="{B00652CB-A271-41DC-8AAD-98FA41EF7041}" srcOrd="2" destOrd="0" presId="urn:microsoft.com/office/officeart/2018/5/layout/IconCircleLabelList"/>
    <dgm:cxn modelId="{9712D744-CBDB-4668-A097-766B64CEA5CC}" type="presParOf" srcId="{CA2C08F8-8B13-438F-8438-E5C40D91AC24}" destId="{6067229B-2D65-4CAF-B6D7-5F45D545C9A8}" srcOrd="3" destOrd="0" presId="urn:microsoft.com/office/officeart/2018/5/layout/IconCircleLabelList"/>
    <dgm:cxn modelId="{4C16DB95-6279-49E0-9B25-EA734634739F}" type="presParOf" srcId="{2E78B494-C67B-41B0-B642-37871DEF9EBA}" destId="{91F864C1-64C1-4CDD-B35D-F6C36444248A}" srcOrd="1" destOrd="0" presId="urn:microsoft.com/office/officeart/2018/5/layout/IconCircleLabelList"/>
    <dgm:cxn modelId="{003F534E-B5B0-437A-91E8-B86B77C4A56A}" type="presParOf" srcId="{2E78B494-C67B-41B0-B642-37871DEF9EBA}" destId="{2EDA7B26-3C65-413B-A202-0DD19B77B334}" srcOrd="2" destOrd="0" presId="urn:microsoft.com/office/officeart/2018/5/layout/IconCircleLabelList"/>
    <dgm:cxn modelId="{5D667920-0996-4438-81BE-D77CF83E1F1D}" type="presParOf" srcId="{2EDA7B26-3C65-413B-A202-0DD19B77B334}" destId="{8F2A9D3D-DADE-4BF7-9D98-AF54C014CEE7}" srcOrd="0" destOrd="0" presId="urn:microsoft.com/office/officeart/2018/5/layout/IconCircleLabelList"/>
    <dgm:cxn modelId="{7861FDAA-AC3A-4C7D-AFED-F07E5081931E}" type="presParOf" srcId="{2EDA7B26-3C65-413B-A202-0DD19B77B334}" destId="{6306D481-FF20-41E5-AA1F-9072C2F505FF}" srcOrd="1" destOrd="0" presId="urn:microsoft.com/office/officeart/2018/5/layout/IconCircleLabelList"/>
    <dgm:cxn modelId="{78CA4096-9C26-42DD-BB80-F18F96973CA8}" type="presParOf" srcId="{2EDA7B26-3C65-413B-A202-0DD19B77B334}" destId="{6FDA86FE-F03D-432E-8DAA-3BD19480A8BA}" srcOrd="2" destOrd="0" presId="urn:microsoft.com/office/officeart/2018/5/layout/IconCircleLabelList"/>
    <dgm:cxn modelId="{57D42E95-6E1F-4D0D-9368-B6B5389BEB00}" type="presParOf" srcId="{2EDA7B26-3C65-413B-A202-0DD19B77B334}" destId="{07E30801-A94B-4418-B20D-D40D66C7B241}" srcOrd="3" destOrd="0" presId="urn:microsoft.com/office/officeart/2018/5/layout/IconCircleLabelList"/>
    <dgm:cxn modelId="{D9D4D4CD-A766-46C9-B15C-B187113E1930}" type="presParOf" srcId="{2E78B494-C67B-41B0-B642-37871DEF9EBA}" destId="{C7B15EC1-B348-4799-8B94-DDC48FD80AA0}" srcOrd="3" destOrd="0" presId="urn:microsoft.com/office/officeart/2018/5/layout/IconCircleLabelList"/>
    <dgm:cxn modelId="{5E3E6E31-0138-4FBC-AFBD-CB41EC990963}" type="presParOf" srcId="{2E78B494-C67B-41B0-B642-37871DEF9EBA}" destId="{827C97CA-DDED-4088-A25F-041F4933035A}" srcOrd="4" destOrd="0" presId="urn:microsoft.com/office/officeart/2018/5/layout/IconCircleLabelList"/>
    <dgm:cxn modelId="{032A673E-AE8D-4471-BEEC-A34C6FB7563B}" type="presParOf" srcId="{827C97CA-DDED-4088-A25F-041F4933035A}" destId="{336C7F8D-52E6-49E2-BEA3-C18BBC6596E8}" srcOrd="0" destOrd="0" presId="urn:microsoft.com/office/officeart/2018/5/layout/IconCircleLabelList"/>
    <dgm:cxn modelId="{4E707B72-AA95-47C0-BBB7-C714C97DF1D4}" type="presParOf" srcId="{827C97CA-DDED-4088-A25F-041F4933035A}" destId="{5C28C6E0-CE0B-4E64-86E2-2C3F4EB2C572}" srcOrd="1" destOrd="0" presId="urn:microsoft.com/office/officeart/2018/5/layout/IconCircleLabelList"/>
    <dgm:cxn modelId="{C917819A-68C6-4A38-9A61-00BA55260F4C}" type="presParOf" srcId="{827C97CA-DDED-4088-A25F-041F4933035A}" destId="{576514C5-543D-46E2-A2EE-984F07CB0F36}" srcOrd="2" destOrd="0" presId="urn:microsoft.com/office/officeart/2018/5/layout/IconCircleLabelList"/>
    <dgm:cxn modelId="{3C48A81F-6540-4367-A485-DD0FB078DB58}" type="presParOf" srcId="{827C97CA-DDED-4088-A25F-041F4933035A}" destId="{A8199C4C-10CD-4E4D-BE04-37FF0E1A6166}" srcOrd="3" destOrd="0" presId="urn:microsoft.com/office/officeart/2018/5/layout/IconCircle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72F805-15F3-4D35-9895-7A3E8322BC05}">
      <dsp:nvSpPr>
        <dsp:cNvPr id="0" name=""/>
        <dsp:cNvSpPr/>
      </dsp:nvSpPr>
      <dsp:spPr>
        <a:xfrm>
          <a:off x="288662" y="59523"/>
          <a:ext cx="897486" cy="897486"/>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999F692-6FC2-42FB-8DFD-482AE3DCC307}">
      <dsp:nvSpPr>
        <dsp:cNvPr id="0" name=""/>
        <dsp:cNvSpPr/>
      </dsp:nvSpPr>
      <dsp:spPr>
        <a:xfrm>
          <a:off x="479929" y="250791"/>
          <a:ext cx="514951" cy="51495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067229B-2D65-4CAF-B6D7-5F45D545C9A8}">
      <dsp:nvSpPr>
        <dsp:cNvPr id="0" name=""/>
        <dsp:cNvSpPr/>
      </dsp:nvSpPr>
      <dsp:spPr>
        <a:xfrm>
          <a:off x="1760" y="1236554"/>
          <a:ext cx="1471289" cy="5885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44550">
            <a:lnSpc>
              <a:spcPct val="100000"/>
            </a:lnSpc>
            <a:spcBef>
              <a:spcPct val="0"/>
            </a:spcBef>
            <a:spcAft>
              <a:spcPct val="35000"/>
            </a:spcAft>
            <a:buNone/>
            <a:defRPr cap="all"/>
          </a:pPr>
          <a:r>
            <a:rPr lang="en-US" sz="1900" kern="1200"/>
            <a:t>Social</a:t>
          </a:r>
        </a:p>
      </dsp:txBody>
      <dsp:txXfrm>
        <a:off x="1760" y="1236554"/>
        <a:ext cx="1471289" cy="588515"/>
      </dsp:txXfrm>
    </dsp:sp>
    <dsp:sp modelId="{8F2A9D3D-DADE-4BF7-9D98-AF54C014CEE7}">
      <dsp:nvSpPr>
        <dsp:cNvPr id="0" name=""/>
        <dsp:cNvSpPr/>
      </dsp:nvSpPr>
      <dsp:spPr>
        <a:xfrm>
          <a:off x="2017426" y="59523"/>
          <a:ext cx="897486" cy="897486"/>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306D481-FF20-41E5-AA1F-9072C2F505FF}">
      <dsp:nvSpPr>
        <dsp:cNvPr id="0" name=""/>
        <dsp:cNvSpPr/>
      </dsp:nvSpPr>
      <dsp:spPr>
        <a:xfrm>
          <a:off x="2208694" y="250791"/>
          <a:ext cx="514951" cy="51495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7E30801-A94B-4418-B20D-D40D66C7B241}">
      <dsp:nvSpPr>
        <dsp:cNvPr id="0" name=""/>
        <dsp:cNvSpPr/>
      </dsp:nvSpPr>
      <dsp:spPr>
        <a:xfrm>
          <a:off x="1730525" y="1236554"/>
          <a:ext cx="1471289" cy="5885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44550">
            <a:lnSpc>
              <a:spcPct val="100000"/>
            </a:lnSpc>
            <a:spcBef>
              <a:spcPct val="0"/>
            </a:spcBef>
            <a:spcAft>
              <a:spcPct val="35000"/>
            </a:spcAft>
            <a:buNone/>
            <a:defRPr cap="all"/>
          </a:pPr>
          <a:r>
            <a:rPr lang="en-US" sz="1900" kern="1200"/>
            <a:t>Emotional </a:t>
          </a:r>
        </a:p>
      </dsp:txBody>
      <dsp:txXfrm>
        <a:off x="1730525" y="1236554"/>
        <a:ext cx="1471289" cy="588515"/>
      </dsp:txXfrm>
    </dsp:sp>
    <dsp:sp modelId="{336C7F8D-52E6-49E2-BEA3-C18BBC6596E8}">
      <dsp:nvSpPr>
        <dsp:cNvPr id="0" name=""/>
        <dsp:cNvSpPr/>
      </dsp:nvSpPr>
      <dsp:spPr>
        <a:xfrm>
          <a:off x="1153044" y="2192892"/>
          <a:ext cx="897486" cy="897486"/>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C28C6E0-CE0B-4E64-86E2-2C3F4EB2C572}">
      <dsp:nvSpPr>
        <dsp:cNvPr id="0" name=""/>
        <dsp:cNvSpPr/>
      </dsp:nvSpPr>
      <dsp:spPr>
        <a:xfrm>
          <a:off x="1344311" y="2384160"/>
          <a:ext cx="514951" cy="51495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8199C4C-10CD-4E4D-BE04-37FF0E1A6166}">
      <dsp:nvSpPr>
        <dsp:cNvPr id="0" name=""/>
        <dsp:cNvSpPr/>
      </dsp:nvSpPr>
      <dsp:spPr>
        <a:xfrm>
          <a:off x="866142" y="3369923"/>
          <a:ext cx="1471289" cy="5885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44550">
            <a:lnSpc>
              <a:spcPct val="100000"/>
            </a:lnSpc>
            <a:spcBef>
              <a:spcPct val="0"/>
            </a:spcBef>
            <a:spcAft>
              <a:spcPct val="35000"/>
            </a:spcAft>
            <a:buNone/>
            <a:defRPr cap="all"/>
          </a:pPr>
          <a:r>
            <a:rPr lang="en-US" sz="1900" kern="1200"/>
            <a:t>Academic </a:t>
          </a:r>
        </a:p>
      </dsp:txBody>
      <dsp:txXfrm>
        <a:off x="866142" y="3369923"/>
        <a:ext cx="1471289" cy="588515"/>
      </dsp:txXfrm>
    </dsp:sp>
  </dsp:spTree>
</dsp:drawing>
</file>

<file path=ppt/diagrams/layout1.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818" name="Rectangle 2"/>
          <p:cNvSpPr>
            <a:spLocks noGrp="1" noChangeArrowheads="1"/>
          </p:cNvSpPr>
          <p:nvPr>
            <p:ph type="hdr" sz="quarter"/>
          </p:nvPr>
        </p:nvSpPr>
        <p:spPr bwMode="auto">
          <a:xfrm>
            <a:off x="0" y="0"/>
            <a:ext cx="3055938" cy="4651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3497" tIns="46749" rIns="93497" bIns="46749" numCol="1" anchor="t" anchorCtr="0" compatLnSpc="1">
            <a:prstTxWarp prst="textNoShape">
              <a:avLst/>
            </a:prstTxWarp>
          </a:bodyPr>
          <a:lstStyle>
            <a:lvl1pPr>
              <a:defRPr sz="1200">
                <a:latin typeface="Arial" charset="0"/>
                <a:ea typeface="+mn-ea"/>
                <a:cs typeface="+mn-cs"/>
              </a:defRPr>
            </a:lvl1pPr>
          </a:lstStyle>
          <a:p>
            <a:pPr>
              <a:defRPr/>
            </a:pPr>
            <a:endParaRPr lang="en-CA"/>
          </a:p>
        </p:txBody>
      </p:sp>
      <p:sp>
        <p:nvSpPr>
          <p:cNvPr id="34819" name="Rectangle 3"/>
          <p:cNvSpPr>
            <a:spLocks noGrp="1" noChangeArrowheads="1"/>
          </p:cNvSpPr>
          <p:nvPr>
            <p:ph type="dt" sz="quarter" idx="1"/>
          </p:nvPr>
        </p:nvSpPr>
        <p:spPr bwMode="auto">
          <a:xfrm>
            <a:off x="3997325" y="0"/>
            <a:ext cx="3055938" cy="4651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3497" tIns="46749" rIns="93497" bIns="46749" numCol="1" anchor="t" anchorCtr="0" compatLnSpc="1">
            <a:prstTxWarp prst="textNoShape">
              <a:avLst/>
            </a:prstTxWarp>
          </a:bodyPr>
          <a:lstStyle>
            <a:lvl1pPr algn="r">
              <a:defRPr sz="1200">
                <a:latin typeface="Arial" charset="0"/>
                <a:ea typeface="+mn-ea"/>
                <a:cs typeface="+mn-cs"/>
              </a:defRPr>
            </a:lvl1pPr>
          </a:lstStyle>
          <a:p>
            <a:pPr>
              <a:defRPr/>
            </a:pPr>
            <a:endParaRPr lang="en-CA"/>
          </a:p>
        </p:txBody>
      </p:sp>
      <p:sp>
        <p:nvSpPr>
          <p:cNvPr id="34820" name="Rectangle 4"/>
          <p:cNvSpPr>
            <a:spLocks noGrp="1" noChangeArrowheads="1"/>
          </p:cNvSpPr>
          <p:nvPr>
            <p:ph type="ftr" sz="quarter" idx="2"/>
          </p:nvPr>
        </p:nvSpPr>
        <p:spPr bwMode="auto">
          <a:xfrm>
            <a:off x="0" y="8843963"/>
            <a:ext cx="3055938" cy="4651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3497" tIns="46749" rIns="93497" bIns="46749" numCol="1" anchor="b" anchorCtr="0" compatLnSpc="1">
            <a:prstTxWarp prst="textNoShape">
              <a:avLst/>
            </a:prstTxWarp>
          </a:bodyPr>
          <a:lstStyle>
            <a:lvl1pPr>
              <a:defRPr sz="1200">
                <a:latin typeface="Arial" charset="0"/>
                <a:ea typeface="+mn-ea"/>
                <a:cs typeface="+mn-cs"/>
              </a:defRPr>
            </a:lvl1pPr>
          </a:lstStyle>
          <a:p>
            <a:pPr>
              <a:defRPr/>
            </a:pPr>
            <a:endParaRPr lang="en-CA"/>
          </a:p>
        </p:txBody>
      </p:sp>
      <p:sp>
        <p:nvSpPr>
          <p:cNvPr id="34821" name="Rectangle 5"/>
          <p:cNvSpPr>
            <a:spLocks noGrp="1" noChangeArrowheads="1"/>
          </p:cNvSpPr>
          <p:nvPr>
            <p:ph type="sldNum" sz="quarter" idx="3"/>
          </p:nvPr>
        </p:nvSpPr>
        <p:spPr bwMode="auto">
          <a:xfrm>
            <a:off x="3997325" y="8843963"/>
            <a:ext cx="3055938" cy="4651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3497" tIns="46749" rIns="93497" bIns="46749" numCol="1" anchor="b" anchorCtr="0" compatLnSpc="1">
            <a:prstTxWarp prst="textNoShape">
              <a:avLst/>
            </a:prstTxWarp>
          </a:bodyPr>
          <a:lstStyle>
            <a:lvl1pPr algn="r">
              <a:defRPr sz="1200">
                <a:cs typeface="+mn-cs"/>
              </a:defRPr>
            </a:lvl1pPr>
          </a:lstStyle>
          <a:p>
            <a:pPr>
              <a:defRPr/>
            </a:pPr>
            <a:fld id="{5F413738-E6E7-6740-A091-3248A345A3C8}" type="slidenum">
              <a:rPr lang="en-CA"/>
              <a:pPr>
                <a:defRPr/>
              </a:pPr>
              <a:t>‹#›</a:t>
            </a:fld>
            <a:endParaRPr lang="en-CA"/>
          </a:p>
        </p:txBody>
      </p:sp>
    </p:spTree>
    <p:extLst>
      <p:ext uri="{BB962C8B-B14F-4D97-AF65-F5344CB8AC3E}">
        <p14:creationId xmlns:p14="http://schemas.microsoft.com/office/powerpoint/2010/main" val="380578891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55938" cy="465138"/>
          </a:xfrm>
          <a:prstGeom prst="rect">
            <a:avLst/>
          </a:prstGeom>
        </p:spPr>
        <p:txBody>
          <a:bodyPr vert="horz" lIns="91440" tIns="45720" rIns="91440" bIns="45720" rtlCol="0"/>
          <a:lstStyle>
            <a:lvl1pPr algn="l">
              <a:defRPr sz="1200">
                <a:latin typeface="Arial" charset="0"/>
                <a:ea typeface="+mn-ea"/>
                <a:cs typeface="+mn-cs"/>
              </a:defRPr>
            </a:lvl1pPr>
          </a:lstStyle>
          <a:p>
            <a:pPr>
              <a:defRPr/>
            </a:pPr>
            <a:endParaRPr lang="en-CA"/>
          </a:p>
        </p:txBody>
      </p:sp>
      <p:sp>
        <p:nvSpPr>
          <p:cNvPr id="3" name="Date Placeholder 2"/>
          <p:cNvSpPr>
            <a:spLocks noGrp="1"/>
          </p:cNvSpPr>
          <p:nvPr>
            <p:ph type="dt" idx="1"/>
          </p:nvPr>
        </p:nvSpPr>
        <p:spPr>
          <a:xfrm>
            <a:off x="3995738" y="0"/>
            <a:ext cx="3055937" cy="465138"/>
          </a:xfrm>
          <a:prstGeom prst="rect">
            <a:avLst/>
          </a:prstGeom>
        </p:spPr>
        <p:txBody>
          <a:bodyPr vert="horz" wrap="square" lIns="91440" tIns="45720" rIns="91440" bIns="45720" numCol="1" anchor="t" anchorCtr="0" compatLnSpc="1">
            <a:prstTxWarp prst="textNoShape">
              <a:avLst/>
            </a:prstTxWarp>
          </a:bodyPr>
          <a:lstStyle>
            <a:lvl1pPr algn="r">
              <a:defRPr sz="1200">
                <a:cs typeface="+mn-cs"/>
              </a:defRPr>
            </a:lvl1pPr>
          </a:lstStyle>
          <a:p>
            <a:pPr>
              <a:defRPr/>
            </a:pPr>
            <a:fld id="{580A6FFF-8106-5342-9444-1CD8ADA09684}" type="datetimeFigureOut">
              <a:rPr lang="en-CA"/>
              <a:pPr>
                <a:defRPr/>
              </a:pPr>
              <a:t>2023-09-05</a:t>
            </a:fld>
            <a:endParaRPr lang="en-CA"/>
          </a:p>
        </p:txBody>
      </p:sp>
      <p:sp>
        <p:nvSpPr>
          <p:cNvPr id="4" name="Slide Image Placeholder 3"/>
          <p:cNvSpPr>
            <a:spLocks noGrp="1" noRot="1" noChangeAspect="1"/>
          </p:cNvSpPr>
          <p:nvPr>
            <p:ph type="sldImg" idx="2"/>
          </p:nvPr>
        </p:nvSpPr>
        <p:spPr>
          <a:xfrm>
            <a:off x="1200150" y="698500"/>
            <a:ext cx="4654550" cy="3490913"/>
          </a:xfrm>
          <a:prstGeom prst="rect">
            <a:avLst/>
          </a:prstGeom>
          <a:noFill/>
          <a:ln w="12700">
            <a:solidFill>
              <a:prstClr val="black"/>
            </a:solidFill>
          </a:ln>
        </p:spPr>
        <p:txBody>
          <a:bodyPr vert="horz" lIns="91440" tIns="45720" rIns="91440" bIns="45720" rtlCol="0" anchor="ctr"/>
          <a:lstStyle/>
          <a:p>
            <a:pPr lvl="0"/>
            <a:endParaRPr lang="en-CA" noProof="0"/>
          </a:p>
        </p:txBody>
      </p:sp>
      <p:sp>
        <p:nvSpPr>
          <p:cNvPr id="5" name="Notes Placeholder 4"/>
          <p:cNvSpPr>
            <a:spLocks noGrp="1"/>
          </p:cNvSpPr>
          <p:nvPr>
            <p:ph type="body" sz="quarter" idx="3"/>
          </p:nvPr>
        </p:nvSpPr>
        <p:spPr>
          <a:xfrm>
            <a:off x="704850" y="4421188"/>
            <a:ext cx="5643563" cy="4189412"/>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CA" noProof="0"/>
          </a:p>
        </p:txBody>
      </p:sp>
      <p:sp>
        <p:nvSpPr>
          <p:cNvPr id="6" name="Footer Placeholder 5"/>
          <p:cNvSpPr>
            <a:spLocks noGrp="1"/>
          </p:cNvSpPr>
          <p:nvPr>
            <p:ph type="ftr" sz="quarter" idx="4"/>
          </p:nvPr>
        </p:nvSpPr>
        <p:spPr>
          <a:xfrm>
            <a:off x="0" y="8842375"/>
            <a:ext cx="3055938" cy="465138"/>
          </a:xfrm>
          <a:prstGeom prst="rect">
            <a:avLst/>
          </a:prstGeom>
        </p:spPr>
        <p:txBody>
          <a:bodyPr vert="horz" lIns="91440" tIns="45720" rIns="91440" bIns="45720" rtlCol="0" anchor="b"/>
          <a:lstStyle>
            <a:lvl1pPr algn="l">
              <a:defRPr sz="1200">
                <a:latin typeface="Arial" charset="0"/>
                <a:ea typeface="+mn-ea"/>
                <a:cs typeface="+mn-cs"/>
              </a:defRPr>
            </a:lvl1pPr>
          </a:lstStyle>
          <a:p>
            <a:pPr>
              <a:defRPr/>
            </a:pPr>
            <a:endParaRPr lang="en-CA"/>
          </a:p>
        </p:txBody>
      </p:sp>
      <p:sp>
        <p:nvSpPr>
          <p:cNvPr id="7" name="Slide Number Placeholder 6"/>
          <p:cNvSpPr>
            <a:spLocks noGrp="1"/>
          </p:cNvSpPr>
          <p:nvPr>
            <p:ph type="sldNum" sz="quarter" idx="5"/>
          </p:nvPr>
        </p:nvSpPr>
        <p:spPr>
          <a:xfrm>
            <a:off x="3995738" y="8842375"/>
            <a:ext cx="3055937" cy="465138"/>
          </a:xfrm>
          <a:prstGeom prst="rect">
            <a:avLst/>
          </a:prstGeom>
        </p:spPr>
        <p:txBody>
          <a:bodyPr vert="horz" wrap="square" lIns="91440" tIns="45720" rIns="91440" bIns="45720" numCol="1" anchor="b" anchorCtr="0" compatLnSpc="1">
            <a:prstTxWarp prst="textNoShape">
              <a:avLst/>
            </a:prstTxWarp>
          </a:bodyPr>
          <a:lstStyle>
            <a:lvl1pPr algn="r">
              <a:defRPr sz="1200">
                <a:cs typeface="+mn-cs"/>
              </a:defRPr>
            </a:lvl1pPr>
          </a:lstStyle>
          <a:p>
            <a:pPr>
              <a:defRPr/>
            </a:pPr>
            <a:fld id="{3A059DDE-12E3-0D4D-9048-3890AA28F948}" type="slidenum">
              <a:rPr lang="en-CA"/>
              <a:pPr>
                <a:defRPr/>
              </a:pPr>
              <a:t>‹#›</a:t>
            </a:fld>
            <a:endParaRPr lang="en-CA"/>
          </a:p>
        </p:txBody>
      </p:sp>
    </p:spTree>
    <p:extLst>
      <p:ext uri="{BB962C8B-B14F-4D97-AF65-F5344CB8AC3E}">
        <p14:creationId xmlns:p14="http://schemas.microsoft.com/office/powerpoint/2010/main" val="110661413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3A059DDE-12E3-0D4D-9048-3890AA28F948}" type="slidenum">
              <a:rPr lang="en-CA" smtClean="0"/>
              <a:pPr>
                <a:defRPr/>
              </a:pPr>
              <a:t>18</a:t>
            </a:fld>
            <a:endParaRPr lang="en-CA"/>
          </a:p>
        </p:txBody>
      </p:sp>
    </p:spTree>
    <p:extLst>
      <p:ext uri="{BB962C8B-B14F-4D97-AF65-F5344CB8AC3E}">
        <p14:creationId xmlns:p14="http://schemas.microsoft.com/office/powerpoint/2010/main" val="33488158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EAADAFD-7B9E-8E4A-A939-F3B84ED5E4AA}" type="slidenum">
              <a:rPr lang="en-CA" sz="1200">
                <a:cs typeface="Arial" charset="0"/>
              </a:rPr>
              <a:pPr eaLnBrk="1" hangingPunct="1"/>
              <a:t>21</a:t>
            </a:fld>
            <a:endParaRPr lang="en-CA" sz="1200">
              <a:cs typeface="Arial" charset="0"/>
            </a:endParaRPr>
          </a:p>
        </p:txBody>
      </p:sp>
      <p:sp>
        <p:nvSpPr>
          <p:cNvPr id="41986" name="Rectangle 2"/>
          <p:cNvSpPr>
            <a:spLocks noGrp="1" noRot="1" noChangeAspect="1" noChangeArrowheads="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Lst>
        </p:spPr>
      </p:sp>
      <p:sp>
        <p:nvSpPr>
          <p:cNvPr id="41987" name="Rectangle 3"/>
          <p:cNvSpPr>
            <a:spLocks noGrp="1" noChangeArrowheads="1"/>
          </p:cNvSpPr>
          <p:nvPr>
            <p:ph type="body" idx="1"/>
          </p:nvPr>
        </p:nvSpPr>
        <p:spPr bwMode="auto">
          <a:noFill/>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cxnSp>
        <p:nvCxnSpPr>
          <p:cNvPr id="4" name="Straight Connector 3"/>
          <p:cNvCxnSpPr>
            <a:cxnSpLocks noChangeShapeType="1"/>
          </p:cNvCxnSpPr>
          <p:nvPr/>
        </p:nvCxnSpPr>
        <p:spPr bwMode="auto">
          <a:xfrm>
            <a:off x="1463675" y="3549650"/>
            <a:ext cx="2971800" cy="1588"/>
          </a:xfrm>
          <a:prstGeom prst="line">
            <a:avLst/>
          </a:prstGeom>
          <a:noFill/>
          <a:ln w="9525">
            <a:solidFill>
              <a:srgbClr val="E9E9E8"/>
            </a:solidFill>
            <a:round/>
            <a:headEnd/>
            <a:tailEnd/>
          </a:ln>
          <a:effectLst>
            <a:outerShdw blurRad="31750" algn="tl" rotWithShape="0">
              <a:srgbClr val="000000">
                <a:alpha val="54999"/>
              </a:srgbClr>
            </a:outerShdw>
          </a:effectLst>
          <a:extLst>
            <a:ext uri="{909E8E84-426E-40dd-AFC4-6F175D3DCCD1}">
              <a14:hiddenFill xmlns:a14="http://schemas.microsoft.com/office/drawing/2010/main" xmlns="">
                <a:noFill/>
              </a14:hiddenFill>
            </a:ext>
          </a:extLst>
        </p:spPr>
      </p:cxnSp>
      <p:cxnSp>
        <p:nvCxnSpPr>
          <p:cNvPr id="5" name="Straight Connector 4"/>
          <p:cNvCxnSpPr>
            <a:cxnSpLocks noChangeShapeType="1"/>
          </p:cNvCxnSpPr>
          <p:nvPr/>
        </p:nvCxnSpPr>
        <p:spPr bwMode="auto">
          <a:xfrm>
            <a:off x="4708525" y="3549650"/>
            <a:ext cx="2971800" cy="1588"/>
          </a:xfrm>
          <a:prstGeom prst="line">
            <a:avLst/>
          </a:prstGeom>
          <a:noFill/>
          <a:ln w="9525">
            <a:solidFill>
              <a:srgbClr val="E9E9E8"/>
            </a:solidFill>
            <a:round/>
            <a:headEnd/>
            <a:tailEnd/>
          </a:ln>
          <a:effectLst>
            <a:outerShdw blurRad="31750" algn="tl" rotWithShape="0">
              <a:srgbClr val="000000">
                <a:alpha val="54999"/>
              </a:srgbClr>
            </a:outerShdw>
          </a:effectLst>
          <a:extLst>
            <a:ext uri="{909E8E84-426E-40dd-AFC4-6F175D3DCCD1}">
              <a14:hiddenFill xmlns:a14="http://schemas.microsoft.com/office/drawing/2010/main" xmlns="">
                <a:noFill/>
              </a14:hiddenFill>
            </a:ext>
          </a:extLst>
        </p:spPr>
      </p:cxnSp>
      <p:sp>
        <p:nvSpPr>
          <p:cNvPr id="6" name="Oval 5"/>
          <p:cNvSpPr>
            <a:spLocks noChangeArrowheads="1"/>
          </p:cNvSpPr>
          <p:nvPr/>
        </p:nvSpPr>
        <p:spPr bwMode="auto">
          <a:xfrm>
            <a:off x="4540250" y="3525838"/>
            <a:ext cx="46038" cy="46037"/>
          </a:xfrm>
          <a:prstGeom prst="ellipse">
            <a:avLst/>
          </a:prstGeom>
          <a:solidFill>
            <a:schemeClr val="accent2"/>
          </a:solidFill>
          <a:ln w="38100">
            <a:solidFill>
              <a:schemeClr val="accent2"/>
            </a:solidFill>
            <a:round/>
            <a:headEnd/>
            <a:tailEnd/>
          </a:ln>
          <a:effectLst>
            <a:outerShdw blurRad="31750" algn="tl" rotWithShape="0">
              <a:srgbClr val="000000">
                <a:alpha val="54999"/>
              </a:srgbClr>
            </a:outerShdw>
          </a:effectLst>
        </p:spPr>
        <p:txBody>
          <a:bodyPr anchor="ctr"/>
          <a:lstStyle/>
          <a:p>
            <a:pPr algn="ctr">
              <a:defRPr/>
            </a:pPr>
            <a:endParaRPr lang="en-US">
              <a:solidFill>
                <a:schemeClr val="lt1"/>
              </a:solidFill>
              <a:latin typeface="+mn-lt"/>
              <a:ea typeface="+mn-ea"/>
              <a:cs typeface="+mn-cs"/>
            </a:endParaRPr>
          </a:p>
        </p:txBody>
      </p:sp>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28" name="Title 27"/>
          <p:cNvSpPr>
            <a:spLocks noGrp="1"/>
          </p:cNvSpPr>
          <p:nvPr>
            <p:ph type="ctrTitle"/>
          </p:nvPr>
        </p:nvSpPr>
        <p:spPr>
          <a:xfrm>
            <a:off x="457200" y="1433732"/>
            <a:ext cx="8305800" cy="1981200"/>
          </a:xfrm>
          <a:ln w="6350" cap="rnd">
            <a:noFill/>
          </a:ln>
        </p:spPr>
        <p:txBody>
          <a:bodyPr>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lang="en-US"/>
              <a:t>Click to edit Master title style</a:t>
            </a:r>
          </a:p>
        </p:txBody>
      </p:sp>
      <p:sp>
        <p:nvSpPr>
          <p:cNvPr id="7" name="Date Placeholder 14"/>
          <p:cNvSpPr>
            <a:spLocks noGrp="1"/>
          </p:cNvSpPr>
          <p:nvPr>
            <p:ph type="dt" sz="half" idx="10"/>
          </p:nvPr>
        </p:nvSpPr>
        <p:spPr/>
        <p:txBody>
          <a:bodyPr/>
          <a:lstStyle>
            <a:lvl1pPr>
              <a:defRPr/>
            </a:lvl1pPr>
          </a:lstStyle>
          <a:p>
            <a:pPr>
              <a:defRPr/>
            </a:pPr>
            <a:endParaRPr lang="en-CA"/>
          </a:p>
        </p:txBody>
      </p:sp>
      <p:sp>
        <p:nvSpPr>
          <p:cNvPr id="8" name="Slide Number Placeholder 15"/>
          <p:cNvSpPr>
            <a:spLocks noGrp="1"/>
          </p:cNvSpPr>
          <p:nvPr>
            <p:ph type="sldNum" sz="quarter" idx="11"/>
          </p:nvPr>
        </p:nvSpPr>
        <p:spPr/>
        <p:txBody>
          <a:bodyPr/>
          <a:lstStyle>
            <a:lvl1pPr>
              <a:defRPr/>
            </a:lvl1pPr>
          </a:lstStyle>
          <a:p>
            <a:pPr>
              <a:defRPr/>
            </a:pPr>
            <a:fld id="{12411805-7F6F-8945-A6AF-735606B9D875}" type="slidenum">
              <a:rPr lang="en-CA"/>
              <a:pPr>
                <a:defRPr/>
              </a:pPr>
              <a:t>‹#›</a:t>
            </a:fld>
            <a:endParaRPr lang="en-CA"/>
          </a:p>
        </p:txBody>
      </p:sp>
      <p:sp>
        <p:nvSpPr>
          <p:cNvPr id="10" name="Footer Placeholder 16"/>
          <p:cNvSpPr>
            <a:spLocks noGrp="1"/>
          </p:cNvSpPr>
          <p:nvPr>
            <p:ph type="ftr" sz="quarter" idx="12"/>
          </p:nvPr>
        </p:nvSpPr>
        <p:spPr/>
        <p:txBody>
          <a:bodyPr/>
          <a:lstStyle>
            <a:lvl1pPr>
              <a:defRPr/>
            </a:lvl1pPr>
          </a:lstStyle>
          <a:p>
            <a:pPr>
              <a:defRPr/>
            </a:pPr>
            <a:endParaRPr lang="en-CA"/>
          </a:p>
        </p:txBody>
      </p:sp>
    </p:spTree>
    <p:extLst>
      <p:ext uri="{BB962C8B-B14F-4D97-AF65-F5344CB8AC3E}">
        <p14:creationId xmlns:p14="http://schemas.microsoft.com/office/powerpoint/2010/main" val="3764410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3"/>
          <p:cNvSpPr>
            <a:spLocks noGrp="1"/>
          </p:cNvSpPr>
          <p:nvPr>
            <p:ph type="dt" sz="half" idx="10"/>
          </p:nvPr>
        </p:nvSpPr>
        <p:spPr/>
        <p:txBody>
          <a:bodyPr/>
          <a:lstStyle>
            <a:lvl1pPr>
              <a:defRPr/>
            </a:lvl1pPr>
          </a:lstStyle>
          <a:p>
            <a:pPr>
              <a:defRPr/>
            </a:pPr>
            <a:endParaRPr lang="en-CA"/>
          </a:p>
        </p:txBody>
      </p:sp>
      <p:sp>
        <p:nvSpPr>
          <p:cNvPr id="5" name="Footer Placeholder 9"/>
          <p:cNvSpPr>
            <a:spLocks noGrp="1"/>
          </p:cNvSpPr>
          <p:nvPr>
            <p:ph type="ftr" sz="quarter" idx="11"/>
          </p:nvPr>
        </p:nvSpPr>
        <p:spPr/>
        <p:txBody>
          <a:bodyPr/>
          <a:lstStyle>
            <a:lvl1pPr>
              <a:defRPr/>
            </a:lvl1pPr>
          </a:lstStyle>
          <a:p>
            <a:pPr>
              <a:defRPr/>
            </a:pPr>
            <a:endParaRPr lang="en-CA"/>
          </a:p>
        </p:txBody>
      </p:sp>
      <p:sp>
        <p:nvSpPr>
          <p:cNvPr id="6" name="Slide Number Placeholder 21"/>
          <p:cNvSpPr>
            <a:spLocks noGrp="1"/>
          </p:cNvSpPr>
          <p:nvPr>
            <p:ph type="sldNum" sz="quarter" idx="12"/>
          </p:nvPr>
        </p:nvSpPr>
        <p:spPr/>
        <p:txBody>
          <a:bodyPr/>
          <a:lstStyle>
            <a:lvl1pPr>
              <a:defRPr/>
            </a:lvl1pPr>
          </a:lstStyle>
          <a:p>
            <a:pPr>
              <a:defRPr/>
            </a:pPr>
            <a:fld id="{05150AB8-5A1A-1F49-B45A-C42B78D502EE}" type="slidenum">
              <a:rPr lang="en-CA"/>
              <a:pPr>
                <a:defRPr/>
              </a:pPr>
              <a:t>‹#›</a:t>
            </a:fld>
            <a:endParaRPr lang="en-CA"/>
          </a:p>
        </p:txBody>
      </p:sp>
    </p:spTree>
    <p:extLst>
      <p:ext uri="{BB962C8B-B14F-4D97-AF65-F5344CB8AC3E}">
        <p14:creationId xmlns:p14="http://schemas.microsoft.com/office/powerpoint/2010/main" val="21525651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3"/>
          <p:cNvSpPr>
            <a:spLocks noGrp="1"/>
          </p:cNvSpPr>
          <p:nvPr>
            <p:ph type="dt" sz="half" idx="10"/>
          </p:nvPr>
        </p:nvSpPr>
        <p:spPr/>
        <p:txBody>
          <a:bodyPr/>
          <a:lstStyle>
            <a:lvl1pPr>
              <a:defRPr/>
            </a:lvl1pPr>
          </a:lstStyle>
          <a:p>
            <a:pPr>
              <a:defRPr/>
            </a:pPr>
            <a:endParaRPr lang="en-CA"/>
          </a:p>
        </p:txBody>
      </p:sp>
      <p:sp>
        <p:nvSpPr>
          <p:cNvPr id="5" name="Footer Placeholder 9"/>
          <p:cNvSpPr>
            <a:spLocks noGrp="1"/>
          </p:cNvSpPr>
          <p:nvPr>
            <p:ph type="ftr" sz="quarter" idx="11"/>
          </p:nvPr>
        </p:nvSpPr>
        <p:spPr/>
        <p:txBody>
          <a:bodyPr/>
          <a:lstStyle>
            <a:lvl1pPr>
              <a:defRPr/>
            </a:lvl1pPr>
          </a:lstStyle>
          <a:p>
            <a:pPr>
              <a:defRPr/>
            </a:pPr>
            <a:endParaRPr lang="en-CA"/>
          </a:p>
        </p:txBody>
      </p:sp>
      <p:sp>
        <p:nvSpPr>
          <p:cNvPr id="6" name="Slide Number Placeholder 21"/>
          <p:cNvSpPr>
            <a:spLocks noGrp="1"/>
          </p:cNvSpPr>
          <p:nvPr>
            <p:ph type="sldNum" sz="quarter" idx="12"/>
          </p:nvPr>
        </p:nvSpPr>
        <p:spPr/>
        <p:txBody>
          <a:bodyPr/>
          <a:lstStyle>
            <a:lvl1pPr>
              <a:defRPr/>
            </a:lvl1pPr>
          </a:lstStyle>
          <a:p>
            <a:pPr>
              <a:defRPr/>
            </a:pPr>
            <a:fld id="{34BCC135-7092-5B4E-B87F-657CFF7ECDAE}" type="slidenum">
              <a:rPr lang="en-CA"/>
              <a:pPr>
                <a:defRPr/>
              </a:pPr>
              <a:t>‹#›</a:t>
            </a:fld>
            <a:endParaRPr lang="en-CA"/>
          </a:p>
        </p:txBody>
      </p:sp>
    </p:spTree>
    <p:extLst>
      <p:ext uri="{BB962C8B-B14F-4D97-AF65-F5344CB8AC3E}">
        <p14:creationId xmlns:p14="http://schemas.microsoft.com/office/powerpoint/2010/main" val="4095392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endParaRPr lang="en-CA"/>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9D3BAF3D-BAB9-1946-95C5-4EC91D65A9C1}" type="slidenum">
              <a:rPr lang="en-CA"/>
              <a:pPr>
                <a:defRPr/>
              </a:pPr>
              <a:t>‹#›</a:t>
            </a:fld>
            <a:endParaRPr lang="en-CA"/>
          </a:p>
        </p:txBody>
      </p:sp>
    </p:spTree>
    <p:extLst>
      <p:ext uri="{BB962C8B-B14F-4D97-AF65-F5344CB8AC3E}">
        <p14:creationId xmlns:p14="http://schemas.microsoft.com/office/powerpoint/2010/main" val="40978486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420283"/>
            <a:ext cx="3886200" cy="980017"/>
          </a:xfrm>
        </p:spPr>
        <p:txBody>
          <a:bodyPr/>
          <a:lstStyle/>
          <a:p>
            <a:r>
              <a:rPr lang="en-US"/>
              <a:t>Click to edit Master title style</a:t>
            </a:r>
          </a:p>
        </p:txBody>
      </p:sp>
      <p:sp>
        <p:nvSpPr>
          <p:cNvPr id="3" name="Subtitle 2"/>
          <p:cNvSpPr>
            <a:spLocks noGrp="1"/>
          </p:cNvSpPr>
          <p:nvPr>
            <p:ph type="subTitle" idx="1"/>
          </p:nvPr>
        </p:nvSpPr>
        <p:spPr>
          <a:xfrm>
            <a:off x="685800" y="2590800"/>
            <a:ext cx="3200400" cy="1168400"/>
          </a:xfrm>
        </p:spPr>
        <p:txBody>
          <a:bodyPr/>
          <a:lstStyle>
            <a:lvl1pPr marL="0" indent="0" algn="ctr">
              <a:buNone/>
              <a:defRPr>
                <a:solidFill>
                  <a:schemeClr val="tx1">
                    <a:tint val="75000"/>
                  </a:schemeClr>
                </a:solidFill>
              </a:defRPr>
            </a:lvl1pPr>
            <a:lvl2pPr marL="228600" indent="0" algn="ctr">
              <a:buNone/>
              <a:defRPr>
                <a:solidFill>
                  <a:schemeClr val="tx1">
                    <a:tint val="75000"/>
                  </a:schemeClr>
                </a:solidFill>
              </a:defRPr>
            </a:lvl2pPr>
            <a:lvl3pPr marL="457200" indent="0" algn="ctr">
              <a:buNone/>
              <a:defRPr>
                <a:solidFill>
                  <a:schemeClr val="tx1">
                    <a:tint val="75000"/>
                  </a:schemeClr>
                </a:solidFill>
              </a:defRPr>
            </a:lvl3pPr>
            <a:lvl4pPr marL="685800" indent="0" algn="ctr">
              <a:buNone/>
              <a:defRPr>
                <a:solidFill>
                  <a:schemeClr val="tx1">
                    <a:tint val="75000"/>
                  </a:schemeClr>
                </a:solidFill>
              </a:defRPr>
            </a:lvl4pPr>
            <a:lvl5pPr marL="914400" indent="0" algn="ctr">
              <a:buNone/>
              <a:defRPr>
                <a:solidFill>
                  <a:schemeClr val="tx1">
                    <a:tint val="75000"/>
                  </a:schemeClr>
                </a:solidFill>
              </a:defRPr>
            </a:lvl5pPr>
            <a:lvl6pPr marL="1143000" indent="0" algn="ctr">
              <a:buNone/>
              <a:defRPr>
                <a:solidFill>
                  <a:schemeClr val="tx1">
                    <a:tint val="75000"/>
                  </a:schemeClr>
                </a:solidFill>
              </a:defRPr>
            </a:lvl6pPr>
            <a:lvl7pPr marL="1371600" indent="0" algn="ctr">
              <a:buNone/>
              <a:defRPr>
                <a:solidFill>
                  <a:schemeClr val="tx1">
                    <a:tint val="75000"/>
                  </a:schemeClr>
                </a:solidFill>
              </a:defRPr>
            </a:lvl7pPr>
            <a:lvl8pPr marL="1600200" indent="0" algn="ctr">
              <a:buNone/>
              <a:defRPr>
                <a:solidFill>
                  <a:schemeClr val="tx1">
                    <a:tint val="75000"/>
                  </a:schemeClr>
                </a:solidFill>
              </a:defRPr>
            </a:lvl8pPr>
            <a:lvl9pPr marL="18288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51055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653640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1157" y="2937934"/>
            <a:ext cx="3886200" cy="908050"/>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361157" y="1937809"/>
            <a:ext cx="3886200" cy="1000125"/>
          </a:xfrm>
        </p:spPr>
        <p:txBody>
          <a:bodyPr anchor="b"/>
          <a:lstStyle>
            <a:lvl1pPr marL="0" indent="0">
              <a:buNone/>
              <a:defRPr sz="1000">
                <a:solidFill>
                  <a:schemeClr val="tx1">
                    <a:tint val="75000"/>
                  </a:schemeClr>
                </a:solidFill>
              </a:defRPr>
            </a:lvl1pPr>
            <a:lvl2pPr marL="228600" indent="0">
              <a:buNone/>
              <a:defRPr sz="900">
                <a:solidFill>
                  <a:schemeClr val="tx1">
                    <a:tint val="75000"/>
                  </a:schemeClr>
                </a:solidFill>
              </a:defRPr>
            </a:lvl2pPr>
            <a:lvl3pPr marL="457200" indent="0">
              <a:buNone/>
              <a:defRPr sz="800">
                <a:solidFill>
                  <a:schemeClr val="tx1">
                    <a:tint val="75000"/>
                  </a:schemeClr>
                </a:solidFill>
              </a:defRPr>
            </a:lvl3pPr>
            <a:lvl4pPr marL="685800" indent="0">
              <a:buNone/>
              <a:defRPr sz="700">
                <a:solidFill>
                  <a:schemeClr val="tx1">
                    <a:tint val="75000"/>
                  </a:schemeClr>
                </a:solidFill>
              </a:defRPr>
            </a:lvl4pPr>
            <a:lvl5pPr marL="914400" indent="0">
              <a:buNone/>
              <a:defRPr sz="700">
                <a:solidFill>
                  <a:schemeClr val="tx1">
                    <a:tint val="75000"/>
                  </a:schemeClr>
                </a:solidFill>
              </a:defRPr>
            </a:lvl5pPr>
            <a:lvl6pPr marL="1143000" indent="0">
              <a:buNone/>
              <a:defRPr sz="700">
                <a:solidFill>
                  <a:schemeClr val="tx1">
                    <a:tint val="75000"/>
                  </a:schemeClr>
                </a:solidFill>
              </a:defRPr>
            </a:lvl6pPr>
            <a:lvl7pPr marL="1371600" indent="0">
              <a:buNone/>
              <a:defRPr sz="700">
                <a:solidFill>
                  <a:schemeClr val="tx1">
                    <a:tint val="75000"/>
                  </a:schemeClr>
                </a:solidFill>
              </a:defRPr>
            </a:lvl7pPr>
            <a:lvl8pPr marL="1600200" indent="0">
              <a:buNone/>
              <a:defRPr sz="700">
                <a:solidFill>
                  <a:schemeClr val="tx1">
                    <a:tint val="75000"/>
                  </a:schemeClr>
                </a:solidFill>
              </a:defRPr>
            </a:lvl8pPr>
            <a:lvl9pPr marL="1828800"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236941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066800"/>
            <a:ext cx="2019300" cy="3017309"/>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324100" y="1066800"/>
            <a:ext cx="2019300" cy="3017309"/>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750522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28600" y="1023409"/>
            <a:ext cx="2020094" cy="426508"/>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4" name="Content Placeholder 3"/>
          <p:cNvSpPr>
            <a:spLocks noGrp="1"/>
          </p:cNvSpPr>
          <p:nvPr>
            <p:ph sz="half" idx="2"/>
          </p:nvPr>
        </p:nvSpPr>
        <p:spPr>
          <a:xfrm>
            <a:off x="228600" y="1449917"/>
            <a:ext cx="2020094" cy="2634192"/>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322513" y="1023409"/>
            <a:ext cx="2020888" cy="426508"/>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6" name="Content Placeholder 5"/>
          <p:cNvSpPr>
            <a:spLocks noGrp="1"/>
          </p:cNvSpPr>
          <p:nvPr>
            <p:ph sz="quarter" idx="4"/>
          </p:nvPr>
        </p:nvSpPr>
        <p:spPr>
          <a:xfrm>
            <a:off x="2322513" y="1449917"/>
            <a:ext cx="2020888" cy="2634192"/>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877255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667295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507027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itle 16"/>
          <p:cNvSpPr>
            <a:spLocks noGrp="1"/>
          </p:cNvSpPr>
          <p:nvPr>
            <p:ph type="title"/>
          </p:nvPr>
        </p:nvSpPr>
        <p:spPr/>
        <p:txBody>
          <a:bodyPr rtlCol="0"/>
          <a:lstStyle/>
          <a:p>
            <a:r>
              <a:rPr lang="en-US"/>
              <a:t>Click to edit Master title style</a:t>
            </a:r>
          </a:p>
        </p:txBody>
      </p:sp>
      <p:sp>
        <p:nvSpPr>
          <p:cNvPr id="4" name="Date Placeholder 23"/>
          <p:cNvSpPr>
            <a:spLocks noGrp="1"/>
          </p:cNvSpPr>
          <p:nvPr>
            <p:ph type="dt" sz="half" idx="10"/>
          </p:nvPr>
        </p:nvSpPr>
        <p:spPr/>
        <p:txBody>
          <a:bodyPr/>
          <a:lstStyle>
            <a:lvl1pPr>
              <a:defRPr/>
            </a:lvl1pPr>
          </a:lstStyle>
          <a:p>
            <a:pPr>
              <a:defRPr/>
            </a:pPr>
            <a:endParaRPr lang="en-CA"/>
          </a:p>
        </p:txBody>
      </p:sp>
      <p:sp>
        <p:nvSpPr>
          <p:cNvPr id="5" name="Footer Placeholder 9"/>
          <p:cNvSpPr>
            <a:spLocks noGrp="1"/>
          </p:cNvSpPr>
          <p:nvPr>
            <p:ph type="ftr" sz="quarter" idx="11"/>
          </p:nvPr>
        </p:nvSpPr>
        <p:spPr/>
        <p:txBody>
          <a:bodyPr/>
          <a:lstStyle>
            <a:lvl1pPr>
              <a:defRPr/>
            </a:lvl1pPr>
          </a:lstStyle>
          <a:p>
            <a:pPr>
              <a:defRPr/>
            </a:pPr>
            <a:endParaRPr lang="en-CA"/>
          </a:p>
        </p:txBody>
      </p:sp>
      <p:sp>
        <p:nvSpPr>
          <p:cNvPr id="6" name="Slide Number Placeholder 21"/>
          <p:cNvSpPr>
            <a:spLocks noGrp="1"/>
          </p:cNvSpPr>
          <p:nvPr>
            <p:ph type="sldNum" sz="quarter" idx="12"/>
          </p:nvPr>
        </p:nvSpPr>
        <p:spPr/>
        <p:txBody>
          <a:bodyPr/>
          <a:lstStyle>
            <a:lvl1pPr>
              <a:defRPr/>
            </a:lvl1pPr>
          </a:lstStyle>
          <a:p>
            <a:pPr>
              <a:defRPr/>
            </a:pPr>
            <a:fld id="{BEE5D9C1-2A41-ED4F-9ACA-8B9983A0CA16}" type="slidenum">
              <a:rPr lang="en-CA"/>
              <a:pPr>
                <a:defRPr/>
              </a:pPr>
              <a:t>‹#›</a:t>
            </a:fld>
            <a:endParaRPr lang="en-CA"/>
          </a:p>
        </p:txBody>
      </p:sp>
    </p:spTree>
    <p:extLst>
      <p:ext uri="{BB962C8B-B14F-4D97-AF65-F5344CB8AC3E}">
        <p14:creationId xmlns:p14="http://schemas.microsoft.com/office/powerpoint/2010/main" val="144427040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0" y="182033"/>
            <a:ext cx="1504157" cy="774700"/>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1787525" y="182034"/>
            <a:ext cx="2555875" cy="3902075"/>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28600" y="956734"/>
            <a:ext cx="1504157" cy="3127375"/>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161239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6144" y="3200400"/>
            <a:ext cx="2743200" cy="377825"/>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896144" y="408517"/>
            <a:ext cx="2743200" cy="2743200"/>
          </a:xfr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endParaRPr lang="en-US"/>
          </a:p>
        </p:txBody>
      </p:sp>
      <p:sp>
        <p:nvSpPr>
          <p:cNvPr id="4" name="Text Placeholder 3"/>
          <p:cNvSpPr>
            <a:spLocks noGrp="1"/>
          </p:cNvSpPr>
          <p:nvPr>
            <p:ph type="body" sz="half" idx="2"/>
          </p:nvPr>
        </p:nvSpPr>
        <p:spPr>
          <a:xfrm>
            <a:off x="896144" y="3578225"/>
            <a:ext cx="2743200" cy="536575"/>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1372853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6922868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314700" y="183092"/>
            <a:ext cx="10287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83092"/>
            <a:ext cx="30099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365152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cxnSp>
        <p:nvCxnSpPr>
          <p:cNvPr id="4" name="Straight Connector 3"/>
          <p:cNvCxnSpPr>
            <a:cxnSpLocks noChangeShapeType="1"/>
          </p:cNvCxnSpPr>
          <p:nvPr/>
        </p:nvCxnSpPr>
        <p:spPr bwMode="auto">
          <a:xfrm>
            <a:off x="685800" y="4916488"/>
            <a:ext cx="7924800" cy="4762"/>
          </a:xfrm>
          <a:prstGeom prst="line">
            <a:avLst/>
          </a:prstGeom>
          <a:noFill/>
          <a:ln w="9525">
            <a:solidFill>
              <a:srgbClr val="E9E9E8"/>
            </a:solidFill>
            <a:round/>
            <a:headEnd/>
            <a:tailEnd/>
          </a:ln>
          <a:effectLst>
            <a:outerShdw blurRad="31750" algn="tl" rotWithShape="0">
              <a:srgbClr val="000000">
                <a:alpha val="54999"/>
              </a:srgbClr>
            </a:outerShdw>
          </a:effectLst>
          <a:extLst>
            <a:ext uri="{909E8E84-426E-40dd-AFC4-6F175D3DCCD1}">
              <a14:hiddenFill xmlns:a14="http://schemas.microsoft.com/office/drawing/2010/main" xmlns="">
                <a:noFill/>
              </a14:hiddenFill>
            </a:ext>
          </a:extLst>
        </p:spPr>
      </p:cxn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lang="en-US"/>
              <a:t>Click to edit Master title style</a:t>
            </a:r>
          </a:p>
        </p:txBody>
      </p:sp>
      <p:sp>
        <p:nvSpPr>
          <p:cNvPr id="3" name="Text Placeholder 2"/>
          <p:cNvSpPr>
            <a:spLocks noGrp="1"/>
          </p:cNvSpPr>
          <p:nvPr>
            <p:ph type="body" idx="1"/>
          </p:nvPr>
        </p:nvSpPr>
        <p:spPr>
          <a:xfrm>
            <a:off x="685800" y="4958864"/>
            <a:ext cx="7924800" cy="984736"/>
          </a:xfrm>
        </p:spPr>
        <p:txBody>
          <a:bodyPr/>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CA"/>
          </a:p>
        </p:txBody>
      </p:sp>
      <p:sp>
        <p:nvSpPr>
          <p:cNvPr id="6" name="Footer Placeholder 4"/>
          <p:cNvSpPr>
            <a:spLocks noGrp="1"/>
          </p:cNvSpPr>
          <p:nvPr>
            <p:ph type="ftr" sz="quarter" idx="11"/>
          </p:nvPr>
        </p:nvSpPr>
        <p:spPr/>
        <p:txBody>
          <a:bodyPr/>
          <a:lstStyle>
            <a:lvl1pPr>
              <a:defRPr/>
            </a:lvl1pPr>
          </a:lstStyle>
          <a:p>
            <a:pPr>
              <a:defRPr/>
            </a:pPr>
            <a:endParaRPr lang="en-CA"/>
          </a:p>
        </p:txBody>
      </p:sp>
      <p:sp>
        <p:nvSpPr>
          <p:cNvPr id="7" name="Slide Number Placeholder 5"/>
          <p:cNvSpPr>
            <a:spLocks noGrp="1"/>
          </p:cNvSpPr>
          <p:nvPr>
            <p:ph type="sldNum" sz="quarter" idx="12"/>
          </p:nvPr>
        </p:nvSpPr>
        <p:spPr/>
        <p:txBody>
          <a:bodyPr/>
          <a:lstStyle>
            <a:lvl1pPr>
              <a:defRPr/>
            </a:lvl1pPr>
          </a:lstStyle>
          <a:p>
            <a:pPr>
              <a:defRPr/>
            </a:pPr>
            <a:fld id="{EF198CDB-2FF4-344B-B2B2-4676B42D380F}" type="slidenum">
              <a:rPr lang="en-CA"/>
              <a:pPr>
                <a:defRPr/>
              </a:pPr>
              <a:t>‹#›</a:t>
            </a:fld>
            <a:endParaRPr lang="en-CA"/>
          </a:p>
        </p:txBody>
      </p:sp>
    </p:spTree>
    <p:extLst>
      <p:ext uri="{BB962C8B-B14F-4D97-AF65-F5344CB8AC3E}">
        <p14:creationId xmlns:p14="http://schemas.microsoft.com/office/powerpoint/2010/main" val="17579871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1" name="Content Placeholder 10"/>
          <p:cNvSpPr>
            <a:spLocks noGrp="1"/>
          </p:cNvSpPr>
          <p:nvPr>
            <p:ph sz="half" idx="1"/>
          </p:nvPr>
        </p:nvSpPr>
        <p:spPr>
          <a:xfrm>
            <a:off x="457200" y="1524000"/>
            <a:ext cx="4059936"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half" idx="2"/>
          </p:nvPr>
        </p:nvSpPr>
        <p:spPr>
          <a:xfrm>
            <a:off x="4648200" y="1524000"/>
            <a:ext cx="4059936"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23"/>
          <p:cNvSpPr>
            <a:spLocks noGrp="1"/>
          </p:cNvSpPr>
          <p:nvPr>
            <p:ph type="dt" sz="half" idx="10"/>
          </p:nvPr>
        </p:nvSpPr>
        <p:spPr/>
        <p:txBody>
          <a:bodyPr/>
          <a:lstStyle>
            <a:lvl1pPr>
              <a:defRPr/>
            </a:lvl1pPr>
          </a:lstStyle>
          <a:p>
            <a:pPr>
              <a:defRPr/>
            </a:pPr>
            <a:endParaRPr lang="en-CA"/>
          </a:p>
        </p:txBody>
      </p:sp>
      <p:sp>
        <p:nvSpPr>
          <p:cNvPr id="6" name="Footer Placeholder 9"/>
          <p:cNvSpPr>
            <a:spLocks noGrp="1"/>
          </p:cNvSpPr>
          <p:nvPr>
            <p:ph type="ftr" sz="quarter" idx="11"/>
          </p:nvPr>
        </p:nvSpPr>
        <p:spPr/>
        <p:txBody>
          <a:bodyPr/>
          <a:lstStyle>
            <a:lvl1pPr>
              <a:defRPr/>
            </a:lvl1pPr>
          </a:lstStyle>
          <a:p>
            <a:pPr>
              <a:defRPr/>
            </a:pPr>
            <a:endParaRPr lang="en-CA"/>
          </a:p>
        </p:txBody>
      </p:sp>
      <p:sp>
        <p:nvSpPr>
          <p:cNvPr id="7" name="Slide Number Placeholder 21"/>
          <p:cNvSpPr>
            <a:spLocks noGrp="1"/>
          </p:cNvSpPr>
          <p:nvPr>
            <p:ph type="sldNum" sz="quarter" idx="12"/>
          </p:nvPr>
        </p:nvSpPr>
        <p:spPr/>
        <p:txBody>
          <a:bodyPr/>
          <a:lstStyle>
            <a:lvl1pPr>
              <a:defRPr/>
            </a:lvl1pPr>
          </a:lstStyle>
          <a:p>
            <a:pPr>
              <a:defRPr/>
            </a:pPr>
            <a:fld id="{6596A73B-E314-CE4B-95BD-9A06C93A6590}" type="slidenum">
              <a:rPr lang="en-CA"/>
              <a:pPr>
                <a:defRPr/>
              </a:pPr>
              <a:t>‹#›</a:t>
            </a:fld>
            <a:endParaRPr lang="en-CA"/>
          </a:p>
        </p:txBody>
      </p:sp>
    </p:spTree>
    <p:extLst>
      <p:ext uri="{BB962C8B-B14F-4D97-AF65-F5344CB8AC3E}">
        <p14:creationId xmlns:p14="http://schemas.microsoft.com/office/powerpoint/2010/main" val="8938086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p:cNvCxnSpPr>
            <a:cxnSpLocks noChangeShapeType="1"/>
          </p:cNvCxnSpPr>
          <p:nvPr/>
        </p:nvCxnSpPr>
        <p:spPr bwMode="auto">
          <a:xfrm>
            <a:off x="563563" y="2179638"/>
            <a:ext cx="3748087" cy="1587"/>
          </a:xfrm>
          <a:prstGeom prst="line">
            <a:avLst/>
          </a:prstGeom>
          <a:noFill/>
          <a:ln w="12700">
            <a:solidFill>
              <a:srgbClr val="E9E9E8"/>
            </a:solidFill>
            <a:round/>
            <a:headEnd/>
            <a:tailEnd/>
          </a:ln>
          <a:effectLst>
            <a:outerShdw blurRad="34925" algn="tl" rotWithShape="0">
              <a:srgbClr val="000000">
                <a:alpha val="54999"/>
              </a:srgbClr>
            </a:outerShdw>
          </a:effectLst>
          <a:extLst>
            <a:ext uri="{909E8E84-426E-40dd-AFC4-6F175D3DCCD1}">
              <a14:hiddenFill xmlns:a14="http://schemas.microsoft.com/office/drawing/2010/main" xmlns="">
                <a:noFill/>
              </a14:hiddenFill>
            </a:ext>
          </a:extLst>
        </p:spPr>
      </p:cxnSp>
      <p:cxnSp>
        <p:nvCxnSpPr>
          <p:cNvPr id="8" name="Straight Connector 7"/>
          <p:cNvCxnSpPr>
            <a:cxnSpLocks noChangeShapeType="1"/>
          </p:cNvCxnSpPr>
          <p:nvPr/>
        </p:nvCxnSpPr>
        <p:spPr bwMode="auto">
          <a:xfrm>
            <a:off x="4754563" y="2179638"/>
            <a:ext cx="3749675" cy="1587"/>
          </a:xfrm>
          <a:prstGeom prst="line">
            <a:avLst/>
          </a:prstGeom>
          <a:noFill/>
          <a:ln w="12700">
            <a:solidFill>
              <a:srgbClr val="E9E9E8"/>
            </a:solidFill>
            <a:round/>
            <a:headEnd/>
            <a:tailEnd/>
          </a:ln>
          <a:effectLst>
            <a:outerShdw blurRad="34925" algn="tl" rotWithShape="0">
              <a:srgbClr val="000000">
                <a:alpha val="54999"/>
              </a:srgbClr>
            </a:outerShdw>
          </a:effectLst>
          <a:extLst>
            <a:ext uri="{909E8E84-426E-40dd-AFC4-6F175D3DCCD1}">
              <a14:hiddenFill xmlns:a14="http://schemas.microsoft.com/office/drawing/2010/main" xmlns="">
                <a:noFill/>
              </a14:hiddenFill>
            </a:ext>
          </a:extLst>
        </p:spPr>
      </p:cxn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4" name="Content Placeholder 33"/>
          <p:cNvSpPr>
            <a:spLocks noGrp="1"/>
          </p:cNvSpPr>
          <p:nvPr>
            <p:ph sz="quarter" idx="4"/>
          </p:nvPr>
        </p:nvSpPr>
        <p:spPr>
          <a:xfrm>
            <a:off x="4649788" y="2201896"/>
            <a:ext cx="4038600" cy="3913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a:xfrm>
            <a:off x="457200" y="155448"/>
            <a:ext cx="8229600" cy="1143000"/>
          </a:xfrm>
        </p:spPr>
        <p:txBody>
          <a:bodyPr/>
          <a:lstStyle>
            <a:lvl1pPr>
              <a:defRPr/>
            </a:lvl1pPr>
          </a:lstStyle>
          <a:p>
            <a:r>
              <a:rPr lang="en-US"/>
              <a:t>Click to edit Master title style</a:t>
            </a:r>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9" name="Slide Number Placeholder 8"/>
          <p:cNvSpPr>
            <a:spLocks noGrp="1"/>
          </p:cNvSpPr>
          <p:nvPr>
            <p:ph type="sldNum" sz="quarter" idx="10"/>
          </p:nvPr>
        </p:nvSpPr>
        <p:spPr/>
        <p:txBody>
          <a:bodyPr/>
          <a:lstStyle>
            <a:lvl1pPr>
              <a:defRPr/>
            </a:lvl1pPr>
          </a:lstStyle>
          <a:p>
            <a:pPr>
              <a:defRPr/>
            </a:pPr>
            <a:fld id="{486F5F30-B6FC-B04C-A5DE-AF720B555A45}" type="slidenum">
              <a:rPr lang="en-CA"/>
              <a:pPr>
                <a:defRPr/>
              </a:pPr>
              <a:t>‹#›</a:t>
            </a:fld>
            <a:endParaRPr lang="en-CA"/>
          </a:p>
        </p:txBody>
      </p:sp>
      <p:sp>
        <p:nvSpPr>
          <p:cNvPr id="10" name="Footer Placeholder 7"/>
          <p:cNvSpPr>
            <a:spLocks noGrp="1"/>
          </p:cNvSpPr>
          <p:nvPr>
            <p:ph type="ftr" sz="quarter" idx="11"/>
          </p:nvPr>
        </p:nvSpPr>
        <p:spPr/>
        <p:txBody>
          <a:bodyPr/>
          <a:lstStyle>
            <a:lvl1pPr>
              <a:defRPr/>
            </a:lvl1pPr>
          </a:lstStyle>
          <a:p>
            <a:pPr>
              <a:defRPr/>
            </a:pPr>
            <a:endParaRPr lang="en-CA"/>
          </a:p>
        </p:txBody>
      </p:sp>
      <p:sp>
        <p:nvSpPr>
          <p:cNvPr id="11" name="Date Placeholder 6"/>
          <p:cNvSpPr>
            <a:spLocks noGrp="1"/>
          </p:cNvSpPr>
          <p:nvPr>
            <p:ph type="dt" sz="half" idx="12"/>
          </p:nvPr>
        </p:nvSpPr>
        <p:spPr/>
        <p:txBody>
          <a:bodyPr/>
          <a:lstStyle>
            <a:lvl1pPr>
              <a:defRPr/>
            </a:lvl1pPr>
          </a:lstStyle>
          <a:p>
            <a:pPr>
              <a:defRPr/>
            </a:pPr>
            <a:endParaRPr lang="en-CA"/>
          </a:p>
        </p:txBody>
      </p:sp>
    </p:spTree>
    <p:extLst>
      <p:ext uri="{BB962C8B-B14F-4D97-AF65-F5344CB8AC3E}">
        <p14:creationId xmlns:p14="http://schemas.microsoft.com/office/powerpoint/2010/main" val="30711191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3"/>
          <p:cNvSpPr>
            <a:spLocks noGrp="1"/>
          </p:cNvSpPr>
          <p:nvPr>
            <p:ph type="dt" sz="half" idx="10"/>
          </p:nvPr>
        </p:nvSpPr>
        <p:spPr/>
        <p:txBody>
          <a:bodyPr/>
          <a:lstStyle>
            <a:lvl1pPr>
              <a:defRPr/>
            </a:lvl1pPr>
          </a:lstStyle>
          <a:p>
            <a:pPr>
              <a:defRPr/>
            </a:pPr>
            <a:endParaRPr lang="en-CA"/>
          </a:p>
        </p:txBody>
      </p:sp>
      <p:sp>
        <p:nvSpPr>
          <p:cNvPr id="4" name="Footer Placeholder 9"/>
          <p:cNvSpPr>
            <a:spLocks noGrp="1"/>
          </p:cNvSpPr>
          <p:nvPr>
            <p:ph type="ftr" sz="quarter" idx="11"/>
          </p:nvPr>
        </p:nvSpPr>
        <p:spPr/>
        <p:txBody>
          <a:bodyPr/>
          <a:lstStyle>
            <a:lvl1pPr>
              <a:defRPr/>
            </a:lvl1pPr>
          </a:lstStyle>
          <a:p>
            <a:pPr>
              <a:defRPr/>
            </a:pPr>
            <a:endParaRPr lang="en-CA"/>
          </a:p>
        </p:txBody>
      </p:sp>
      <p:sp>
        <p:nvSpPr>
          <p:cNvPr id="5" name="Slide Number Placeholder 21"/>
          <p:cNvSpPr>
            <a:spLocks noGrp="1"/>
          </p:cNvSpPr>
          <p:nvPr>
            <p:ph type="sldNum" sz="quarter" idx="12"/>
          </p:nvPr>
        </p:nvSpPr>
        <p:spPr/>
        <p:txBody>
          <a:bodyPr/>
          <a:lstStyle>
            <a:lvl1pPr>
              <a:defRPr/>
            </a:lvl1pPr>
          </a:lstStyle>
          <a:p>
            <a:pPr>
              <a:defRPr/>
            </a:pPr>
            <a:fld id="{C9BF630B-B36F-CC4B-83B9-C483C17B93EA}" type="slidenum">
              <a:rPr lang="en-CA"/>
              <a:pPr>
                <a:defRPr/>
              </a:pPr>
              <a:t>‹#›</a:t>
            </a:fld>
            <a:endParaRPr lang="en-CA"/>
          </a:p>
        </p:txBody>
      </p:sp>
    </p:spTree>
    <p:extLst>
      <p:ext uri="{BB962C8B-B14F-4D97-AF65-F5344CB8AC3E}">
        <p14:creationId xmlns:p14="http://schemas.microsoft.com/office/powerpoint/2010/main" val="37935258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23"/>
          <p:cNvSpPr>
            <a:spLocks noGrp="1"/>
          </p:cNvSpPr>
          <p:nvPr>
            <p:ph type="dt" sz="half" idx="10"/>
          </p:nvPr>
        </p:nvSpPr>
        <p:spPr/>
        <p:txBody>
          <a:bodyPr/>
          <a:lstStyle>
            <a:lvl1pPr>
              <a:defRPr/>
            </a:lvl1pPr>
          </a:lstStyle>
          <a:p>
            <a:pPr>
              <a:defRPr/>
            </a:pPr>
            <a:endParaRPr lang="en-CA"/>
          </a:p>
        </p:txBody>
      </p:sp>
      <p:sp>
        <p:nvSpPr>
          <p:cNvPr id="3" name="Footer Placeholder 9"/>
          <p:cNvSpPr>
            <a:spLocks noGrp="1"/>
          </p:cNvSpPr>
          <p:nvPr>
            <p:ph type="ftr" sz="quarter" idx="11"/>
          </p:nvPr>
        </p:nvSpPr>
        <p:spPr/>
        <p:txBody>
          <a:bodyPr/>
          <a:lstStyle>
            <a:lvl1pPr>
              <a:defRPr/>
            </a:lvl1pPr>
          </a:lstStyle>
          <a:p>
            <a:pPr>
              <a:defRPr/>
            </a:pPr>
            <a:endParaRPr lang="en-CA"/>
          </a:p>
        </p:txBody>
      </p:sp>
      <p:sp>
        <p:nvSpPr>
          <p:cNvPr id="4" name="Slide Number Placeholder 21"/>
          <p:cNvSpPr>
            <a:spLocks noGrp="1"/>
          </p:cNvSpPr>
          <p:nvPr>
            <p:ph type="sldNum" sz="quarter" idx="12"/>
          </p:nvPr>
        </p:nvSpPr>
        <p:spPr/>
        <p:txBody>
          <a:bodyPr/>
          <a:lstStyle>
            <a:lvl1pPr>
              <a:defRPr/>
            </a:lvl1pPr>
          </a:lstStyle>
          <a:p>
            <a:pPr>
              <a:defRPr/>
            </a:pPr>
            <a:fld id="{C00E01D0-BA15-0D40-96D6-F83AA078C062}" type="slidenum">
              <a:rPr lang="en-CA"/>
              <a:pPr>
                <a:defRPr/>
              </a:pPr>
              <a:t>‹#›</a:t>
            </a:fld>
            <a:endParaRPr lang="en-CA"/>
          </a:p>
        </p:txBody>
      </p:sp>
    </p:spTree>
    <p:extLst>
      <p:ext uri="{BB962C8B-B14F-4D97-AF65-F5344CB8AC3E}">
        <p14:creationId xmlns:p14="http://schemas.microsoft.com/office/powerpoint/2010/main" val="32291901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2"/>
          <p:cNvSpPr>
            <a:spLocks noGrp="1"/>
          </p:cNvSpPr>
          <p:nvPr>
            <p:ph type="body" idx="2"/>
          </p:nvPr>
        </p:nvSpPr>
        <p:spPr>
          <a:xfrm>
            <a:off x="6781800" y="1600200"/>
            <a:ext cx="1984248" cy="3733800"/>
          </a:xfrm>
        </p:spPr>
        <p:txBody>
          <a:bodyPr/>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31" name="Title 30"/>
          <p:cNvSpPr>
            <a:spLocks noGrp="1"/>
          </p:cNvSpPr>
          <p:nvPr>
            <p:ph type="title"/>
          </p:nvPr>
        </p:nvSpPr>
        <p:spPr>
          <a:xfrm>
            <a:off x="6781800" y="457200"/>
            <a:ext cx="19812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a:t>Click to edit Master title style</a:t>
            </a:r>
          </a:p>
        </p:txBody>
      </p:sp>
      <p:sp>
        <p:nvSpPr>
          <p:cNvPr id="5" name="Date Placeholder 23"/>
          <p:cNvSpPr>
            <a:spLocks noGrp="1"/>
          </p:cNvSpPr>
          <p:nvPr>
            <p:ph type="dt" sz="half" idx="10"/>
          </p:nvPr>
        </p:nvSpPr>
        <p:spPr/>
        <p:txBody>
          <a:bodyPr/>
          <a:lstStyle>
            <a:lvl1pPr>
              <a:defRPr/>
            </a:lvl1pPr>
          </a:lstStyle>
          <a:p>
            <a:pPr>
              <a:defRPr/>
            </a:pPr>
            <a:endParaRPr lang="en-CA"/>
          </a:p>
        </p:txBody>
      </p:sp>
      <p:sp>
        <p:nvSpPr>
          <p:cNvPr id="6" name="Footer Placeholder 9"/>
          <p:cNvSpPr>
            <a:spLocks noGrp="1"/>
          </p:cNvSpPr>
          <p:nvPr>
            <p:ph type="ftr" sz="quarter" idx="11"/>
          </p:nvPr>
        </p:nvSpPr>
        <p:spPr/>
        <p:txBody>
          <a:bodyPr/>
          <a:lstStyle>
            <a:lvl1pPr>
              <a:defRPr/>
            </a:lvl1pPr>
          </a:lstStyle>
          <a:p>
            <a:pPr>
              <a:defRPr/>
            </a:pPr>
            <a:endParaRPr lang="en-CA"/>
          </a:p>
        </p:txBody>
      </p:sp>
      <p:sp>
        <p:nvSpPr>
          <p:cNvPr id="7" name="Slide Number Placeholder 21"/>
          <p:cNvSpPr>
            <a:spLocks noGrp="1"/>
          </p:cNvSpPr>
          <p:nvPr>
            <p:ph type="sldNum" sz="quarter" idx="12"/>
          </p:nvPr>
        </p:nvSpPr>
        <p:spPr/>
        <p:txBody>
          <a:bodyPr/>
          <a:lstStyle>
            <a:lvl1pPr>
              <a:defRPr/>
            </a:lvl1pPr>
          </a:lstStyle>
          <a:p>
            <a:pPr>
              <a:defRPr/>
            </a:pPr>
            <a:fld id="{55C860C6-8F2A-344E-B5AE-D3048D73D5A2}" type="slidenum">
              <a:rPr lang="en-CA"/>
              <a:pPr>
                <a:defRPr/>
              </a:pPr>
              <a:t>‹#›</a:t>
            </a:fld>
            <a:endParaRPr lang="en-CA"/>
          </a:p>
        </p:txBody>
      </p:sp>
    </p:spTree>
    <p:extLst>
      <p:ext uri="{BB962C8B-B14F-4D97-AF65-F5344CB8AC3E}">
        <p14:creationId xmlns:p14="http://schemas.microsoft.com/office/powerpoint/2010/main" val="12382063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a:t>Click to edit Master title style</a:t>
            </a:r>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normAutofit/>
          </a:bodyPr>
          <a:lstStyle>
            <a:lvl1pPr marL="0" indent="0">
              <a:buNone/>
              <a:defRPr sz="3200">
                <a:solidFill>
                  <a:schemeClr val="bg1"/>
                </a:solidFill>
              </a:defRPr>
            </a:lvl1pPr>
          </a:lstStyle>
          <a:p>
            <a:pPr lvl="0"/>
            <a:r>
              <a:rPr lang="en-US" noProof="0"/>
              <a:t>Click icon to add picture</a:t>
            </a:r>
          </a:p>
        </p:txBody>
      </p:sp>
      <p:sp>
        <p:nvSpPr>
          <p:cNvPr id="4" name="Text Placeholder 3"/>
          <p:cNvSpPr>
            <a:spLocks noGrp="1"/>
          </p:cNvSpPr>
          <p:nvPr>
            <p:ph type="body" sz="half" idx="2"/>
          </p:nvPr>
        </p:nvSpPr>
        <p:spPr>
          <a:xfrm>
            <a:off x="6629400" y="1600200"/>
            <a:ext cx="2057400" cy="4419600"/>
          </a:xfrm>
        </p:spPr>
        <p:txBody>
          <a:bodyPr/>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a:r>
              <a:rPr lang="en-US"/>
              <a:t>Click to edit Master text styles</a:t>
            </a:r>
          </a:p>
        </p:txBody>
      </p:sp>
      <p:sp>
        <p:nvSpPr>
          <p:cNvPr id="5" name="Date Placeholder 23"/>
          <p:cNvSpPr>
            <a:spLocks noGrp="1"/>
          </p:cNvSpPr>
          <p:nvPr>
            <p:ph type="dt" sz="half" idx="10"/>
          </p:nvPr>
        </p:nvSpPr>
        <p:spPr/>
        <p:txBody>
          <a:bodyPr/>
          <a:lstStyle>
            <a:lvl1pPr>
              <a:defRPr/>
            </a:lvl1pPr>
          </a:lstStyle>
          <a:p>
            <a:pPr>
              <a:defRPr/>
            </a:pPr>
            <a:endParaRPr lang="en-CA"/>
          </a:p>
        </p:txBody>
      </p:sp>
      <p:sp>
        <p:nvSpPr>
          <p:cNvPr id="6" name="Footer Placeholder 9"/>
          <p:cNvSpPr>
            <a:spLocks noGrp="1"/>
          </p:cNvSpPr>
          <p:nvPr>
            <p:ph type="ftr" sz="quarter" idx="11"/>
          </p:nvPr>
        </p:nvSpPr>
        <p:spPr/>
        <p:txBody>
          <a:bodyPr/>
          <a:lstStyle>
            <a:lvl1pPr>
              <a:defRPr/>
            </a:lvl1pPr>
          </a:lstStyle>
          <a:p>
            <a:pPr>
              <a:defRPr/>
            </a:pPr>
            <a:endParaRPr lang="en-CA"/>
          </a:p>
        </p:txBody>
      </p:sp>
      <p:sp>
        <p:nvSpPr>
          <p:cNvPr id="7" name="Slide Number Placeholder 21"/>
          <p:cNvSpPr>
            <a:spLocks noGrp="1"/>
          </p:cNvSpPr>
          <p:nvPr>
            <p:ph type="sldNum" sz="quarter" idx="12"/>
          </p:nvPr>
        </p:nvSpPr>
        <p:spPr/>
        <p:txBody>
          <a:bodyPr/>
          <a:lstStyle>
            <a:lvl1pPr>
              <a:defRPr/>
            </a:lvl1pPr>
          </a:lstStyle>
          <a:p>
            <a:pPr>
              <a:defRPr/>
            </a:pPr>
            <a:fld id="{C413274A-6367-B749-BDF4-025D9B524E39}" type="slidenum">
              <a:rPr lang="en-CA"/>
              <a:pPr>
                <a:defRPr/>
              </a:pPr>
              <a:t>‹#›</a:t>
            </a:fld>
            <a:endParaRPr lang="en-CA"/>
          </a:p>
        </p:txBody>
      </p:sp>
    </p:spTree>
    <p:extLst>
      <p:ext uri="{BB962C8B-B14F-4D97-AF65-F5344CB8AC3E}">
        <p14:creationId xmlns:p14="http://schemas.microsoft.com/office/powerpoint/2010/main" val="30699804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ext Placeholder 8"/>
          <p:cNvSpPr>
            <a:spLocks noGrp="1"/>
          </p:cNvSpPr>
          <p:nvPr>
            <p:ph type="body" idx="1"/>
          </p:nvPr>
        </p:nvSpPr>
        <p:spPr bwMode="auto">
          <a:xfrm>
            <a:off x="457200" y="1447800"/>
            <a:ext cx="8229600" cy="4678363"/>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Date Placeholder 23"/>
          <p:cNvSpPr>
            <a:spLocks noGrp="1"/>
          </p:cNvSpPr>
          <p:nvPr>
            <p:ph type="dt" sz="half" idx="2"/>
          </p:nvPr>
        </p:nvSpPr>
        <p:spPr>
          <a:xfrm>
            <a:off x="5791200" y="6203950"/>
            <a:ext cx="2590800" cy="384175"/>
          </a:xfrm>
          <a:prstGeom prst="rect">
            <a:avLst/>
          </a:prstGeom>
        </p:spPr>
        <p:txBody>
          <a:bodyPr vert="horz" anchor="ctr" anchorCtr="0"/>
          <a:lstStyle>
            <a:lvl1pPr algn="l" eaLnBrk="1" latinLnBrk="0" hangingPunct="1">
              <a:defRPr kumimoji="0" sz="1200">
                <a:solidFill>
                  <a:schemeClr val="tx2"/>
                </a:solidFill>
                <a:latin typeface="Arial" charset="0"/>
                <a:ea typeface="+mn-ea"/>
                <a:cs typeface="+mn-cs"/>
              </a:defRPr>
            </a:lvl1pPr>
          </a:lstStyle>
          <a:p>
            <a:pPr>
              <a:defRPr/>
            </a:pPr>
            <a:endParaRPr lang="en-CA"/>
          </a:p>
        </p:txBody>
      </p:sp>
      <p:sp>
        <p:nvSpPr>
          <p:cNvPr id="10" name="Footer Placeholder 9"/>
          <p:cNvSpPr>
            <a:spLocks noGrp="1"/>
          </p:cNvSpPr>
          <p:nvPr>
            <p:ph type="ftr" sz="quarter" idx="3"/>
          </p:nvPr>
        </p:nvSpPr>
        <p:spPr>
          <a:xfrm>
            <a:off x="2133600" y="6203950"/>
            <a:ext cx="3581400" cy="384175"/>
          </a:xfrm>
          <a:prstGeom prst="rect">
            <a:avLst/>
          </a:prstGeom>
        </p:spPr>
        <p:txBody>
          <a:bodyPr vert="horz" anchor="ctr" anchorCtr="0"/>
          <a:lstStyle>
            <a:lvl1pPr algn="r" eaLnBrk="1" latinLnBrk="0" hangingPunct="1">
              <a:defRPr kumimoji="0" sz="1200">
                <a:solidFill>
                  <a:schemeClr val="tx2"/>
                </a:solidFill>
                <a:latin typeface="Arial" charset="0"/>
                <a:ea typeface="+mn-ea"/>
                <a:cs typeface="+mn-cs"/>
              </a:defRPr>
            </a:lvl1pPr>
          </a:lstStyle>
          <a:p>
            <a:pPr>
              <a:defRPr/>
            </a:pPr>
            <a:endParaRPr lang="en-CA"/>
          </a:p>
        </p:txBody>
      </p:sp>
      <p:sp>
        <p:nvSpPr>
          <p:cNvPr id="22" name="Slide Number Placeholder 21"/>
          <p:cNvSpPr>
            <a:spLocks noGrp="1"/>
          </p:cNvSpPr>
          <p:nvPr>
            <p:ph type="sldNum" sz="quarter" idx="4"/>
          </p:nvPr>
        </p:nvSpPr>
        <p:spPr>
          <a:xfrm>
            <a:off x="8410575" y="6181725"/>
            <a:ext cx="609600" cy="457200"/>
          </a:xfrm>
          <a:prstGeom prst="rect">
            <a:avLst/>
          </a:prstGeom>
          <a:noFill/>
        </p:spPr>
        <p:txBody>
          <a:bodyPr vert="horz" wrap="square" lIns="0" tIns="0" rIns="0" bIns="0" numCol="1" anchor="ctr" anchorCtr="0" compatLnSpc="1">
            <a:prstTxWarp prst="textNoShape">
              <a:avLst/>
            </a:prstTxWarp>
            <a:noAutofit/>
          </a:bodyPr>
          <a:lstStyle>
            <a:lvl1pPr algn="ctr">
              <a:defRPr sz="1600">
                <a:solidFill>
                  <a:schemeClr val="tx2"/>
                </a:solidFill>
                <a:cs typeface="+mn-cs"/>
              </a:defRPr>
            </a:lvl1pPr>
          </a:lstStyle>
          <a:p>
            <a:pPr>
              <a:defRPr/>
            </a:pPr>
            <a:fld id="{6A1889A2-3244-144C-8A8D-1A6B9AAC618E}" type="slidenum">
              <a:rPr lang="en-CA"/>
              <a:pPr>
                <a:defRPr/>
              </a:pPr>
              <a:t>‹#›</a:t>
            </a:fld>
            <a:endParaRPr lang="en-CA"/>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lang="en-US"/>
              <a:t>Click to edit Master title style</a:t>
            </a:r>
          </a:p>
        </p:txBody>
      </p:sp>
    </p:spTree>
  </p:cSld>
  <p:clrMap bg1="lt1" tx1="dk1" bg2="lt2" tx2="dk2" accent1="accent1" accent2="accent2" accent3="accent3" accent4="accent4" accent5="accent5" accent6="accent6" hlink="hlink" folHlink="folHlink"/>
  <p:sldLayoutIdLst>
    <p:sldLayoutId id="2147484098" r:id="rId1"/>
    <p:sldLayoutId id="2147484090" r:id="rId2"/>
    <p:sldLayoutId id="2147484099" r:id="rId3"/>
    <p:sldLayoutId id="2147484091" r:id="rId4"/>
    <p:sldLayoutId id="2147484100" r:id="rId5"/>
    <p:sldLayoutId id="2147484092" r:id="rId6"/>
    <p:sldLayoutId id="2147484093" r:id="rId7"/>
    <p:sldLayoutId id="2147484094" r:id="rId8"/>
    <p:sldLayoutId id="2147484095" r:id="rId9"/>
    <p:sldLayoutId id="2147484096" r:id="rId10"/>
    <p:sldLayoutId id="2147484097" r:id="rId11"/>
    <p:sldLayoutId id="2147484101" r:id="rId12"/>
  </p:sldLayoutIdLst>
  <p:txStyles>
    <p:titleStyle>
      <a:lvl1pPr algn="l" rtl="0" eaLnBrk="0" fontAlgn="base" hangingPunct="0">
        <a:spcBef>
          <a:spcPct val="0"/>
        </a:spcBef>
        <a:spcAft>
          <a:spcPct val="0"/>
        </a:spcAft>
        <a:defRPr lang="en-US" sz="4200" kern="1200" spc="-10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ＭＳ Ｐゴシック" charset="0"/>
          <a:cs typeface="ＭＳ Ｐゴシック" charset="0"/>
        </a:defRPr>
      </a:lvl1pPr>
      <a:lvl2pPr algn="l" rtl="0" eaLnBrk="0" fontAlgn="base" hangingPunct="0">
        <a:spcBef>
          <a:spcPct val="0"/>
        </a:spcBef>
        <a:spcAft>
          <a:spcPct val="0"/>
        </a:spcAft>
        <a:defRPr sz="4200">
          <a:solidFill>
            <a:srgbClr val="F9F9F9"/>
          </a:solidFill>
          <a:latin typeface="Constantia" pitchFamily="18" charset="0"/>
          <a:ea typeface="ＭＳ Ｐゴシック" charset="0"/>
          <a:cs typeface="ＭＳ Ｐゴシック" charset="0"/>
        </a:defRPr>
      </a:lvl2pPr>
      <a:lvl3pPr algn="l" rtl="0" eaLnBrk="0" fontAlgn="base" hangingPunct="0">
        <a:spcBef>
          <a:spcPct val="0"/>
        </a:spcBef>
        <a:spcAft>
          <a:spcPct val="0"/>
        </a:spcAft>
        <a:defRPr sz="4200">
          <a:solidFill>
            <a:srgbClr val="F9F9F9"/>
          </a:solidFill>
          <a:latin typeface="Constantia" pitchFamily="18" charset="0"/>
          <a:ea typeface="ＭＳ Ｐゴシック" charset="0"/>
          <a:cs typeface="ＭＳ Ｐゴシック" charset="0"/>
        </a:defRPr>
      </a:lvl3pPr>
      <a:lvl4pPr algn="l" rtl="0" eaLnBrk="0" fontAlgn="base" hangingPunct="0">
        <a:spcBef>
          <a:spcPct val="0"/>
        </a:spcBef>
        <a:spcAft>
          <a:spcPct val="0"/>
        </a:spcAft>
        <a:defRPr sz="4200">
          <a:solidFill>
            <a:srgbClr val="F9F9F9"/>
          </a:solidFill>
          <a:latin typeface="Constantia" pitchFamily="18" charset="0"/>
          <a:ea typeface="ＭＳ Ｐゴシック" charset="0"/>
          <a:cs typeface="ＭＳ Ｐゴシック" charset="0"/>
        </a:defRPr>
      </a:lvl4pPr>
      <a:lvl5pPr algn="l" rtl="0" eaLnBrk="0" fontAlgn="base" hangingPunct="0">
        <a:spcBef>
          <a:spcPct val="0"/>
        </a:spcBef>
        <a:spcAft>
          <a:spcPct val="0"/>
        </a:spcAft>
        <a:defRPr sz="4200">
          <a:solidFill>
            <a:srgbClr val="F9F9F9"/>
          </a:solidFill>
          <a:latin typeface="Constantia" pitchFamily="18" charset="0"/>
          <a:ea typeface="ＭＳ Ｐゴシック" charset="0"/>
          <a:cs typeface="ＭＳ Ｐゴシック" charset="0"/>
        </a:defRPr>
      </a:lvl5pPr>
      <a:lvl6pPr marL="457200" algn="l" rtl="0" fontAlgn="base">
        <a:spcBef>
          <a:spcPct val="0"/>
        </a:spcBef>
        <a:spcAft>
          <a:spcPct val="0"/>
        </a:spcAft>
        <a:defRPr sz="4200">
          <a:solidFill>
            <a:srgbClr val="F9F9F9"/>
          </a:solidFill>
          <a:latin typeface="Constantia" pitchFamily="18" charset="0"/>
        </a:defRPr>
      </a:lvl6pPr>
      <a:lvl7pPr marL="914400" algn="l" rtl="0" fontAlgn="base">
        <a:spcBef>
          <a:spcPct val="0"/>
        </a:spcBef>
        <a:spcAft>
          <a:spcPct val="0"/>
        </a:spcAft>
        <a:defRPr sz="4200">
          <a:solidFill>
            <a:srgbClr val="F9F9F9"/>
          </a:solidFill>
          <a:latin typeface="Constantia" pitchFamily="18" charset="0"/>
        </a:defRPr>
      </a:lvl7pPr>
      <a:lvl8pPr marL="1371600" algn="l" rtl="0" fontAlgn="base">
        <a:spcBef>
          <a:spcPct val="0"/>
        </a:spcBef>
        <a:spcAft>
          <a:spcPct val="0"/>
        </a:spcAft>
        <a:defRPr sz="4200">
          <a:solidFill>
            <a:srgbClr val="F9F9F9"/>
          </a:solidFill>
          <a:latin typeface="Constantia" pitchFamily="18" charset="0"/>
        </a:defRPr>
      </a:lvl8pPr>
      <a:lvl9pPr marL="1828800" algn="l" rtl="0" fontAlgn="base">
        <a:spcBef>
          <a:spcPct val="0"/>
        </a:spcBef>
        <a:spcAft>
          <a:spcPct val="0"/>
        </a:spcAft>
        <a:defRPr sz="4200">
          <a:solidFill>
            <a:srgbClr val="F9F9F9"/>
          </a:solidFill>
          <a:latin typeface="Constantia" pitchFamily="18" charset="0"/>
        </a:defRPr>
      </a:lvl9pPr>
    </p:titleStyle>
    <p:bodyStyle>
      <a:lvl1pPr marL="273050" indent="-273050" algn="l" rtl="0" eaLnBrk="0" fontAlgn="base" hangingPunct="0">
        <a:spcBef>
          <a:spcPts val="600"/>
        </a:spcBef>
        <a:spcAft>
          <a:spcPct val="0"/>
        </a:spcAft>
        <a:buClr>
          <a:schemeClr val="accent2"/>
        </a:buClr>
        <a:buSzPct val="85000"/>
        <a:buFont typeface="Wingdings 2" charset="0"/>
        <a:buChar char=""/>
        <a:defRPr sz="2600" kern="1200">
          <a:solidFill>
            <a:schemeClr val="tx1"/>
          </a:solidFill>
          <a:latin typeface="+mn-lt"/>
          <a:ea typeface="ＭＳ Ｐゴシック" charset="0"/>
          <a:cs typeface="ＭＳ Ｐゴシック" charset="0"/>
        </a:defRPr>
      </a:lvl1pPr>
      <a:lvl2pPr marL="639763" indent="-273050" algn="l" rtl="0" eaLnBrk="0" fontAlgn="base" hangingPunct="0">
        <a:spcBef>
          <a:spcPts val="300"/>
        </a:spcBef>
        <a:spcAft>
          <a:spcPct val="0"/>
        </a:spcAft>
        <a:buClr>
          <a:srgbClr val="D6903D"/>
        </a:buClr>
        <a:buSzPct val="85000"/>
        <a:buFont typeface="Wingdings 2" charset="0"/>
        <a:buChar char=""/>
        <a:defRPr sz="2400" kern="1200">
          <a:solidFill>
            <a:schemeClr val="tx2"/>
          </a:solidFill>
          <a:latin typeface="+mn-lt"/>
          <a:ea typeface="ＭＳ Ｐゴシック" charset="0"/>
          <a:cs typeface="+mn-cs"/>
        </a:defRPr>
      </a:lvl2pPr>
      <a:lvl3pPr marL="1004888" indent="-228600" algn="l" rtl="0" eaLnBrk="0" fontAlgn="base" hangingPunct="0">
        <a:spcBef>
          <a:spcPts val="300"/>
        </a:spcBef>
        <a:spcAft>
          <a:spcPct val="0"/>
        </a:spcAft>
        <a:buClr>
          <a:srgbClr val="B37732"/>
        </a:buClr>
        <a:buSzPct val="85000"/>
        <a:buFont typeface="Wingdings 2" charset="0"/>
        <a:buChar char=""/>
        <a:defRPr sz="2100" kern="1200">
          <a:solidFill>
            <a:schemeClr val="tx1"/>
          </a:solidFill>
          <a:latin typeface="+mn-lt"/>
          <a:ea typeface="ＭＳ Ｐゴシック" charset="0"/>
          <a:cs typeface="+mn-cs"/>
        </a:defRPr>
      </a:lvl3pPr>
      <a:lvl4pPr marL="1279525" indent="-228600" algn="l" rtl="0" eaLnBrk="0" fontAlgn="base" hangingPunct="0">
        <a:spcBef>
          <a:spcPts val="300"/>
        </a:spcBef>
        <a:spcAft>
          <a:spcPct val="0"/>
        </a:spcAft>
        <a:buClr>
          <a:srgbClr val="D6903D"/>
        </a:buClr>
        <a:buSzPct val="85000"/>
        <a:buFont typeface="Wingdings 2" charset="0"/>
        <a:buChar char=""/>
        <a:defRPr sz="1900" kern="1200">
          <a:solidFill>
            <a:schemeClr val="tx1"/>
          </a:solidFill>
          <a:latin typeface="+mn-lt"/>
          <a:ea typeface="ＭＳ Ｐゴシック" charset="0"/>
          <a:cs typeface="+mn-cs"/>
        </a:defRPr>
      </a:lvl4pPr>
      <a:lvl5pPr marL="1554163" indent="-228600" algn="l" rtl="0" eaLnBrk="0" fontAlgn="base" hangingPunct="0">
        <a:spcBef>
          <a:spcPts val="338"/>
        </a:spcBef>
        <a:spcAft>
          <a:spcPct val="0"/>
        </a:spcAft>
        <a:buClr>
          <a:srgbClr val="D6903D"/>
        </a:buClr>
        <a:buSzPct val="85000"/>
        <a:buFont typeface="Wingdings 2" charset="0"/>
        <a:buChar char=""/>
        <a:defRPr sz="1600" kern="1200">
          <a:solidFill>
            <a:schemeClr val="tx1"/>
          </a:solidFill>
          <a:latin typeface="+mn-lt"/>
          <a:ea typeface="ＭＳ Ｐゴシック" charset="0"/>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83092"/>
            <a:ext cx="41148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28600" y="1066800"/>
            <a:ext cx="41148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28600" y="4237567"/>
            <a:ext cx="1066800" cy="243417"/>
          </a:xfrm>
          <a:prstGeom prst="rect">
            <a:avLst/>
          </a:prstGeom>
        </p:spPr>
        <p:txBody>
          <a:bodyPr vert="horz" lIns="91440" tIns="45720" rIns="91440" bIns="45720" rtlCol="0" anchor="ctr"/>
          <a:lstStyle>
            <a:lvl1pPr algn="l">
              <a:defRPr sz="600">
                <a:solidFill>
                  <a:schemeClr val="tx1">
                    <a:tint val="75000"/>
                  </a:schemeClr>
                </a:solidFill>
              </a:defRPr>
            </a:lvl1pPr>
          </a:lstStyle>
          <a:p>
            <a:fld id="{1D8BD707-D9CF-40AE-B4C6-C98DA3205C09}" type="datetimeFigureOut">
              <a:rPr lang="en-US" smtClean="0"/>
              <a:pPr/>
              <a:t>9/5/2023</a:t>
            </a:fld>
            <a:endParaRPr lang="en-US"/>
          </a:p>
        </p:txBody>
      </p:sp>
      <p:sp>
        <p:nvSpPr>
          <p:cNvPr id="5" name="Footer Placeholder 4"/>
          <p:cNvSpPr>
            <a:spLocks noGrp="1"/>
          </p:cNvSpPr>
          <p:nvPr>
            <p:ph type="ftr" sz="quarter" idx="3"/>
          </p:nvPr>
        </p:nvSpPr>
        <p:spPr>
          <a:xfrm>
            <a:off x="1562100" y="4237567"/>
            <a:ext cx="1447800" cy="243417"/>
          </a:xfrm>
          <a:prstGeom prst="rect">
            <a:avLst/>
          </a:prstGeom>
        </p:spPr>
        <p:txBody>
          <a:bodyPr vert="horz" lIns="91440" tIns="45720" rIns="91440" bIns="45720" rtlCol="0" anchor="ctr"/>
          <a:lstStyle>
            <a:lvl1pPr algn="ctr">
              <a:defRPr sz="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3276600" y="4237567"/>
            <a:ext cx="1066800" cy="243417"/>
          </a:xfrm>
          <a:prstGeom prst="rect">
            <a:avLst/>
          </a:prstGeom>
        </p:spPr>
        <p:txBody>
          <a:bodyPr vert="horz" lIns="91440" tIns="45720" rIns="91440" bIns="45720" rtlCol="0" anchor="ctr"/>
          <a:lstStyle>
            <a:lvl1pPr algn="r">
              <a:defRPr sz="6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200913066"/>
      </p:ext>
    </p:extLst>
  </p:cSld>
  <p:clrMap bg1="lt1" tx1="dk1" bg2="lt2" tx2="dk2" accent1="accent1" accent2="accent2" accent3="accent3" accent4="accent4" accent5="accent5" accent6="accent6" hlink="hlink" folHlink="folHlink"/>
  <p:sldLayoutIdLst>
    <p:sldLayoutId id="2147484115" r:id="rId1"/>
    <p:sldLayoutId id="2147484116" r:id="rId2"/>
    <p:sldLayoutId id="2147484117" r:id="rId3"/>
    <p:sldLayoutId id="2147484118" r:id="rId4"/>
    <p:sldLayoutId id="2147484119" r:id="rId5"/>
    <p:sldLayoutId id="2147484120" r:id="rId6"/>
    <p:sldLayoutId id="2147484121" r:id="rId7"/>
    <p:sldLayoutId id="2147484122" r:id="rId8"/>
    <p:sldLayoutId id="2147484123" r:id="rId9"/>
    <p:sldLayoutId id="2147484124" r:id="rId10"/>
    <p:sldLayoutId id="2147484125" r:id="rId11"/>
  </p:sldLayoutIdLst>
  <p:txStyles>
    <p:titleStyle>
      <a:lvl1pPr algn="ctr" defTabSz="457200" rtl="0" eaLnBrk="1" latinLnBrk="0" hangingPunct="1">
        <a:spcBef>
          <a:spcPct val="0"/>
        </a:spcBef>
        <a:buNone/>
        <a:defRPr sz="2200" kern="1200">
          <a:solidFill>
            <a:schemeClr val="tx1"/>
          </a:solidFill>
          <a:latin typeface="+mj-lt"/>
          <a:ea typeface="+mj-ea"/>
          <a:cs typeface="+mj-cs"/>
        </a:defRPr>
      </a:lvl1pPr>
    </p:titleStyle>
    <p:bodyStyle>
      <a:lvl1pPr marL="171450" indent="-171450" algn="l" defTabSz="4572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75" indent="-142875" algn="l" defTabSz="4572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500" indent="-114300" algn="l" defTabSz="4572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9.xml"/></Relationships>
</file>

<file path=ppt/slides/_rels/slide20.xml.rels><?xml version="1.0" encoding="UTF-8" standalone="yes"?>
<Relationships xmlns="http://schemas.openxmlformats.org/package/2006/relationships"><Relationship Id="rId8" Type="http://schemas.openxmlformats.org/officeDocument/2006/relationships/image" Target="../media/image40.gif"/><Relationship Id="rId3" Type="http://schemas.openxmlformats.org/officeDocument/2006/relationships/image" Target="../media/image35.gif"/><Relationship Id="rId7" Type="http://schemas.openxmlformats.org/officeDocument/2006/relationships/image" Target="../media/image39.gif"/><Relationship Id="rId12" Type="http://schemas.openxmlformats.org/officeDocument/2006/relationships/image" Target="../media/image43.gif"/><Relationship Id="rId2" Type="http://schemas.openxmlformats.org/officeDocument/2006/relationships/image" Target="../media/image34.gif"/><Relationship Id="rId1" Type="http://schemas.openxmlformats.org/officeDocument/2006/relationships/slideLayout" Target="../slideLayouts/slideLayout2.xml"/><Relationship Id="rId6" Type="http://schemas.openxmlformats.org/officeDocument/2006/relationships/image" Target="../media/image38.gif"/><Relationship Id="rId11" Type="http://schemas.openxmlformats.org/officeDocument/2006/relationships/image" Target="../media/image42.gif"/><Relationship Id="rId5" Type="http://schemas.openxmlformats.org/officeDocument/2006/relationships/image" Target="../media/image37.gif"/><Relationship Id="rId10" Type="http://schemas.openxmlformats.org/officeDocument/2006/relationships/image" Target="../media/image41.gif"/><Relationship Id="rId4" Type="http://schemas.openxmlformats.org/officeDocument/2006/relationships/image" Target="../media/image36.gif"/><Relationship Id="rId9" Type="http://schemas.openxmlformats.org/officeDocument/2006/relationships/hyperlink" Target="http://www.myemoticons.com/emoticons/what-s-hot/popular/volleyball-1-038/"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 Id="rId4" Type="http://schemas.openxmlformats.org/officeDocument/2006/relationships/image" Target="../media/image47.jpeg"/></Relationships>
</file>

<file path=ppt/slides/_rels/slide23.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5.jpeg"/><Relationship Id="rId7" Type="http://schemas.openxmlformats.org/officeDocument/2006/relationships/image" Target="../media/image9.png"/><Relationship Id="rId2" Type="http://schemas.openxmlformats.org/officeDocument/2006/relationships/image" Target="../media/image4.jpeg"/><Relationship Id="rId1" Type="http://schemas.openxmlformats.org/officeDocument/2006/relationships/slideLayout" Target="../slideLayouts/slideLayout19.xml"/><Relationship Id="rId6" Type="http://schemas.openxmlformats.org/officeDocument/2006/relationships/image" Target="../media/image8.jpeg"/><Relationship Id="rId5" Type="http://schemas.openxmlformats.org/officeDocument/2006/relationships/image" Target="../media/image7.png"/><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19.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2.jpeg"/><Relationship Id="rId1" Type="http://schemas.openxmlformats.org/officeDocument/2006/relationships/slideLayout" Target="../slideLayouts/slideLayout7.xml"/><Relationship Id="rId4" Type="http://schemas.openxmlformats.org/officeDocument/2006/relationships/hyperlink" Target="https://myforms.vsb.bc.ca/"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430" name="Rectangle 17429">
            <a:extLst>
              <a:ext uri="{FF2B5EF4-FFF2-40B4-BE49-F238E27FC236}">
                <a16:creationId xmlns:a16="http://schemas.microsoft.com/office/drawing/2014/main" id="{12609869-9E80-471B-A487-A53288E0E7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p:cNvSpPr>
            <a:spLocks noGrp="1"/>
          </p:cNvSpPr>
          <p:nvPr>
            <p:ph type="title"/>
          </p:nvPr>
        </p:nvSpPr>
        <p:spPr>
          <a:xfrm>
            <a:off x="852297" y="502020"/>
            <a:ext cx="3992787" cy="1642970"/>
          </a:xfrm>
        </p:spPr>
        <p:txBody>
          <a:bodyPr anchor="b">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defRPr/>
            </a:pPr>
            <a:r>
              <a:rPr lang="en-CA" sz="3500" b="1" spc="50">
                <a:ln w="11430"/>
                <a:effectLst>
                  <a:outerShdw blurRad="76200" dist="50800" dir="5400000" algn="tl" rotWithShape="0">
                    <a:srgbClr val="000000">
                      <a:alpha val="65000"/>
                    </a:srgbClr>
                  </a:outerShdw>
                </a:effectLst>
              </a:rPr>
              <a:t>Agenda</a:t>
            </a:r>
          </a:p>
        </p:txBody>
      </p:sp>
      <p:sp>
        <p:nvSpPr>
          <p:cNvPr id="17409" name="Content Placeholder 1"/>
          <p:cNvSpPr>
            <a:spLocks noGrp="1"/>
          </p:cNvSpPr>
          <p:nvPr>
            <p:ph idx="1"/>
          </p:nvPr>
        </p:nvSpPr>
        <p:spPr>
          <a:xfrm>
            <a:off x="858692" y="2405894"/>
            <a:ext cx="3986392" cy="3535083"/>
          </a:xfrm>
        </p:spPr>
        <p:txBody>
          <a:bodyPr anchor="t">
            <a:normAutofit/>
          </a:bodyPr>
          <a:lstStyle/>
          <a:p>
            <a:pPr eaLnBrk="1" hangingPunct="1">
              <a:spcBef>
                <a:spcPts val="408"/>
              </a:spcBef>
            </a:pPr>
            <a:r>
              <a:rPr lang="en-CA" sz="1700" kern="1200" dirty="0">
                <a:latin typeface="Constantia" charset="0"/>
                <a:ea typeface="ＭＳ Ｐゴシック" charset="0"/>
                <a:cs typeface="ＭＳ Ｐゴシック" charset="0"/>
              </a:rPr>
              <a:t>Introductions</a:t>
            </a:r>
          </a:p>
          <a:p>
            <a:pPr eaLnBrk="1" hangingPunct="1">
              <a:spcBef>
                <a:spcPts val="408"/>
              </a:spcBef>
            </a:pPr>
            <a:r>
              <a:rPr lang="en-CA" sz="1700" dirty="0">
                <a:latin typeface="Constantia" charset="0"/>
              </a:rPr>
              <a:t>Welcome from PAC</a:t>
            </a:r>
            <a:endParaRPr lang="en-CA" sz="1700" kern="1200" dirty="0">
              <a:latin typeface="Constantia" charset="0"/>
              <a:ea typeface="ＭＳ Ｐゴシック" charset="0"/>
              <a:cs typeface="ＭＳ Ｐゴシック" charset="0"/>
            </a:endParaRPr>
          </a:p>
          <a:p>
            <a:pPr eaLnBrk="1" hangingPunct="1">
              <a:spcBef>
                <a:spcPts val="408"/>
              </a:spcBef>
            </a:pPr>
            <a:r>
              <a:rPr lang="en-CA" sz="1700" kern="1200" dirty="0">
                <a:latin typeface="Constantia" charset="0"/>
                <a:ea typeface="ＭＳ Ｐゴシック" charset="0"/>
                <a:cs typeface="ＭＳ Ｐゴシック" charset="0"/>
              </a:rPr>
              <a:t>Who’s Who &amp; What Do They Do?</a:t>
            </a:r>
          </a:p>
          <a:p>
            <a:pPr eaLnBrk="1" hangingPunct="1">
              <a:spcBef>
                <a:spcPts val="408"/>
              </a:spcBef>
            </a:pPr>
            <a:r>
              <a:rPr lang="en-CA" sz="1700" kern="1200" dirty="0" err="1">
                <a:latin typeface="Constantia" charset="0"/>
                <a:ea typeface="ＭＳ Ｐゴシック" charset="0"/>
                <a:cs typeface="ＭＳ Ｐゴシック" charset="0"/>
              </a:rPr>
              <a:t>MyEd</a:t>
            </a:r>
            <a:endParaRPr lang="en-CA" sz="1700" kern="1200" dirty="0">
              <a:latin typeface="Constantia" charset="0"/>
              <a:ea typeface="ＭＳ Ｐゴシック" charset="0"/>
              <a:cs typeface="ＭＳ Ｐゴシック" charset="0"/>
            </a:endParaRPr>
          </a:p>
          <a:p>
            <a:pPr eaLnBrk="1" hangingPunct="1">
              <a:spcBef>
                <a:spcPts val="408"/>
              </a:spcBef>
            </a:pPr>
            <a:r>
              <a:rPr lang="en-CA" sz="1700" dirty="0">
                <a:latin typeface="Constantia" charset="0"/>
              </a:rPr>
              <a:t>Grade 8 Schedules &amp; calendars</a:t>
            </a:r>
            <a:endParaRPr lang="en-CA" sz="1700" kern="1200" dirty="0">
              <a:latin typeface="Constantia" charset="0"/>
              <a:ea typeface="ＭＳ Ｐゴシック" charset="0"/>
              <a:cs typeface="ＭＳ Ｐゴシック" charset="0"/>
            </a:endParaRPr>
          </a:p>
          <a:p>
            <a:pPr eaLnBrk="1" hangingPunct="1">
              <a:spcBef>
                <a:spcPts val="408"/>
              </a:spcBef>
            </a:pPr>
            <a:r>
              <a:rPr lang="en-CA" sz="1700" kern="1200" dirty="0">
                <a:latin typeface="Constantia" charset="0"/>
                <a:ea typeface="ＭＳ Ｐゴシック" charset="0"/>
                <a:cs typeface="ＭＳ Ｐゴシック" charset="0"/>
              </a:rPr>
              <a:t>School Cash Online (Parent </a:t>
            </a:r>
            <a:r>
              <a:rPr lang="en-CA" sz="1700" kern="1200" dirty="0" err="1">
                <a:latin typeface="Constantia" charset="0"/>
                <a:ea typeface="ＭＳ Ｐゴシック" charset="0"/>
                <a:cs typeface="ＭＳ Ｐゴシック" charset="0"/>
              </a:rPr>
              <a:t>HelpLine</a:t>
            </a:r>
            <a:r>
              <a:rPr lang="en-CA" sz="1700" kern="1200" dirty="0">
                <a:latin typeface="Constantia" charset="0"/>
                <a:ea typeface="ＭＳ Ｐゴシック" charset="0"/>
                <a:cs typeface="ＭＳ Ｐゴシック" charset="0"/>
              </a:rPr>
              <a:t>)</a:t>
            </a:r>
          </a:p>
          <a:p>
            <a:pPr eaLnBrk="1" hangingPunct="1">
              <a:spcBef>
                <a:spcPts val="408"/>
              </a:spcBef>
            </a:pPr>
            <a:r>
              <a:rPr lang="en-CA" sz="1700" kern="1200" dirty="0">
                <a:latin typeface="Constantia" charset="0"/>
                <a:ea typeface="ＭＳ Ｐゴシック" charset="0"/>
                <a:cs typeface="ＭＳ Ｐゴシック" charset="0"/>
              </a:rPr>
              <a:t>Getting Involved</a:t>
            </a:r>
          </a:p>
          <a:p>
            <a:pPr marL="0" indent="0" eaLnBrk="1" hangingPunct="1">
              <a:buFont typeface="Wingdings 2" charset="0"/>
              <a:buNone/>
            </a:pPr>
            <a:endParaRPr lang="en-CA" sz="1700" dirty="0">
              <a:latin typeface="Constantia" charset="0"/>
            </a:endParaRPr>
          </a:p>
        </p:txBody>
      </p:sp>
      <p:sp>
        <p:nvSpPr>
          <p:cNvPr id="17432" name="Rectangle 17431">
            <a:extLst>
              <a:ext uri="{FF2B5EF4-FFF2-40B4-BE49-F238E27FC236}">
                <a16:creationId xmlns:a16="http://schemas.microsoft.com/office/drawing/2014/main" id="{7004738A-9D34-43E8-97D2-CA0EED4F8B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092499" y="-5"/>
            <a:ext cx="3069391" cy="6858000"/>
          </a:xfrm>
          <a:prstGeom prst="rect">
            <a:avLst/>
          </a:prstGeom>
          <a:gradFill>
            <a:gsLst>
              <a:gs pos="8000">
                <a:srgbClr val="000000">
                  <a:alpha val="94000"/>
                </a:srgbClr>
              </a:gs>
              <a:gs pos="100000">
                <a:schemeClr val="accent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34" name="Rectangle 17433">
            <a:extLst>
              <a:ext uri="{FF2B5EF4-FFF2-40B4-BE49-F238E27FC236}">
                <a16:creationId xmlns:a16="http://schemas.microsoft.com/office/drawing/2014/main" id="{B8B8D07F-F13E-443E-BA68-2D26672D76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092499" y="-2"/>
            <a:ext cx="3069391" cy="6400369"/>
          </a:xfrm>
          <a:prstGeom prst="rect">
            <a:avLst/>
          </a:prstGeom>
          <a:gradFill>
            <a:gsLst>
              <a:gs pos="31000">
                <a:schemeClr val="accent1">
                  <a:lumMod val="50000"/>
                  <a:alpha val="0"/>
                </a:schemeClr>
              </a:gs>
              <a:gs pos="100000">
                <a:schemeClr val="accent1">
                  <a:lumMod val="50000"/>
                  <a:alpha val="26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36" name="Rectangle 17435">
            <a:extLst>
              <a:ext uri="{FF2B5EF4-FFF2-40B4-BE49-F238E27FC236}">
                <a16:creationId xmlns:a16="http://schemas.microsoft.com/office/drawing/2014/main" id="{2813A4FA-24A5-41ED-A534-3807D1B2F3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092499" y="-22"/>
            <a:ext cx="3051501" cy="6400389"/>
          </a:xfrm>
          <a:prstGeom prst="rect">
            <a:avLst/>
          </a:prstGeom>
          <a:gradFill>
            <a:gsLst>
              <a:gs pos="0">
                <a:schemeClr val="accent1">
                  <a:alpha val="0"/>
                </a:schemeClr>
              </a:gs>
              <a:gs pos="72000">
                <a:srgbClr val="000000">
                  <a:alpha val="21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38" name="Rectangle 17437">
            <a:extLst>
              <a:ext uri="{FF2B5EF4-FFF2-40B4-BE49-F238E27FC236}">
                <a16:creationId xmlns:a16="http://schemas.microsoft.com/office/drawing/2014/main" id="{C3944F27-CA70-4E84-A51A-E6BF895589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092499" y="-10"/>
            <a:ext cx="2708601" cy="6857997"/>
          </a:xfrm>
          <a:prstGeom prst="rect">
            <a:avLst/>
          </a:prstGeom>
          <a:gradFill>
            <a:gsLst>
              <a:gs pos="0">
                <a:schemeClr val="accent1">
                  <a:alpha val="0"/>
                </a:schemeClr>
              </a:gs>
              <a:gs pos="93000">
                <a:srgbClr val="000000">
                  <a:alpha val="29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412" name="Picture 6"/>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bwMode="auto">
          <a:xfrm>
            <a:off x="5306975" y="1880998"/>
            <a:ext cx="3127897" cy="3127897"/>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80060" y="325369"/>
            <a:ext cx="3276451" cy="1956841"/>
          </a:xfrm>
        </p:spPr>
        <p:txBody>
          <a:bodyPr anchor="b">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defRPr/>
            </a:pPr>
            <a:r>
              <a:rPr lang="en-US" sz="4700" b="1" spc="50">
                <a:ln w="11430"/>
                <a:effectLst>
                  <a:outerShdw blurRad="76200" dist="50800" dir="5400000" algn="tl" rotWithShape="0">
                    <a:srgbClr val="000000">
                      <a:alpha val="65000"/>
                    </a:srgbClr>
                  </a:outerShdw>
                </a:effectLst>
              </a:rPr>
              <a:t>Who to Contact?</a:t>
            </a:r>
          </a:p>
        </p:txBody>
      </p:sp>
      <p:sp>
        <p:nvSpPr>
          <p:cNvPr id="14"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0060" y="2586994"/>
            <a:ext cx="2606040" cy="18288"/>
          </a:xfrm>
          <a:custGeom>
            <a:avLst/>
            <a:gdLst>
              <a:gd name="connsiteX0" fmla="*/ 0 w 2606040"/>
              <a:gd name="connsiteY0" fmla="*/ 0 h 18288"/>
              <a:gd name="connsiteX1" fmla="*/ 625450 w 2606040"/>
              <a:gd name="connsiteY1" fmla="*/ 0 h 18288"/>
              <a:gd name="connsiteX2" fmla="*/ 1224839 w 2606040"/>
              <a:gd name="connsiteY2" fmla="*/ 0 h 18288"/>
              <a:gd name="connsiteX3" fmla="*/ 1824228 w 2606040"/>
              <a:gd name="connsiteY3" fmla="*/ 0 h 18288"/>
              <a:gd name="connsiteX4" fmla="*/ 2606040 w 2606040"/>
              <a:gd name="connsiteY4" fmla="*/ 0 h 18288"/>
              <a:gd name="connsiteX5" fmla="*/ 2606040 w 2606040"/>
              <a:gd name="connsiteY5" fmla="*/ 18288 h 18288"/>
              <a:gd name="connsiteX6" fmla="*/ 1902409 w 2606040"/>
              <a:gd name="connsiteY6" fmla="*/ 18288 h 18288"/>
              <a:gd name="connsiteX7" fmla="*/ 1276960 w 2606040"/>
              <a:gd name="connsiteY7" fmla="*/ 18288 h 18288"/>
              <a:gd name="connsiteX8" fmla="*/ 677570 w 2606040"/>
              <a:gd name="connsiteY8" fmla="*/ 18288 h 18288"/>
              <a:gd name="connsiteX9" fmla="*/ 0 w 2606040"/>
              <a:gd name="connsiteY9" fmla="*/ 18288 h 18288"/>
              <a:gd name="connsiteX10" fmla="*/ 0 w 2606040"/>
              <a:gd name="connsiteY10" fmla="*/ 0 h 18288"/>
              <a:gd name="connsiteX0" fmla="*/ 0 w 2606040"/>
              <a:gd name="connsiteY0" fmla="*/ 0 h 18288"/>
              <a:gd name="connsiteX1" fmla="*/ 599389 w 2606040"/>
              <a:gd name="connsiteY1" fmla="*/ 0 h 18288"/>
              <a:gd name="connsiteX2" fmla="*/ 1303020 w 2606040"/>
              <a:gd name="connsiteY2" fmla="*/ 0 h 18288"/>
              <a:gd name="connsiteX3" fmla="*/ 1876349 w 2606040"/>
              <a:gd name="connsiteY3" fmla="*/ 0 h 18288"/>
              <a:gd name="connsiteX4" fmla="*/ 2606040 w 2606040"/>
              <a:gd name="connsiteY4" fmla="*/ 0 h 18288"/>
              <a:gd name="connsiteX5" fmla="*/ 2606040 w 2606040"/>
              <a:gd name="connsiteY5" fmla="*/ 18288 h 18288"/>
              <a:gd name="connsiteX6" fmla="*/ 1980590 w 2606040"/>
              <a:gd name="connsiteY6" fmla="*/ 18288 h 18288"/>
              <a:gd name="connsiteX7" fmla="*/ 1276960 w 2606040"/>
              <a:gd name="connsiteY7" fmla="*/ 18288 h 18288"/>
              <a:gd name="connsiteX8" fmla="*/ 651510 w 2606040"/>
              <a:gd name="connsiteY8" fmla="*/ 18288 h 18288"/>
              <a:gd name="connsiteX9" fmla="*/ 0 w 2606040"/>
              <a:gd name="connsiteY9" fmla="*/ 18288 h 18288"/>
              <a:gd name="connsiteX10" fmla="*/ 0 w 2606040"/>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040" h="18288" fill="none" extrusionOk="0">
                <a:moveTo>
                  <a:pt x="0" y="0"/>
                </a:moveTo>
                <a:cubicBezTo>
                  <a:pt x="211079" y="-22080"/>
                  <a:pt x="479378" y="-26537"/>
                  <a:pt x="625450" y="0"/>
                </a:cubicBezTo>
                <a:cubicBezTo>
                  <a:pt x="925937" y="-4758"/>
                  <a:pt x="973176" y="15739"/>
                  <a:pt x="1224839" y="0"/>
                </a:cubicBezTo>
                <a:cubicBezTo>
                  <a:pt x="1479663" y="-11328"/>
                  <a:pt x="1566636" y="18697"/>
                  <a:pt x="1824228" y="0"/>
                </a:cubicBezTo>
                <a:cubicBezTo>
                  <a:pt x="2086799" y="-72665"/>
                  <a:pt x="2306223" y="-891"/>
                  <a:pt x="2606040" y="0"/>
                </a:cubicBezTo>
                <a:cubicBezTo>
                  <a:pt x="2606645" y="4461"/>
                  <a:pt x="2607031" y="13181"/>
                  <a:pt x="2606040" y="18288"/>
                </a:cubicBezTo>
                <a:cubicBezTo>
                  <a:pt x="2260204" y="29342"/>
                  <a:pt x="2175708" y="5614"/>
                  <a:pt x="1902409" y="18288"/>
                </a:cubicBezTo>
                <a:cubicBezTo>
                  <a:pt x="1638502" y="41064"/>
                  <a:pt x="1460923" y="-16269"/>
                  <a:pt x="1276960" y="18288"/>
                </a:cubicBezTo>
                <a:cubicBezTo>
                  <a:pt x="1057717" y="14361"/>
                  <a:pt x="867956" y="2320"/>
                  <a:pt x="677570" y="18288"/>
                </a:cubicBezTo>
                <a:cubicBezTo>
                  <a:pt x="457951" y="33373"/>
                  <a:pt x="189752" y="55388"/>
                  <a:pt x="0" y="18288"/>
                </a:cubicBezTo>
                <a:cubicBezTo>
                  <a:pt x="1586" y="13022"/>
                  <a:pt x="-95" y="4569"/>
                  <a:pt x="0" y="0"/>
                </a:cubicBezTo>
                <a:close/>
              </a:path>
              <a:path w="2606040" h="18288" stroke="0" extrusionOk="0">
                <a:moveTo>
                  <a:pt x="0" y="0"/>
                </a:moveTo>
                <a:cubicBezTo>
                  <a:pt x="172759" y="3236"/>
                  <a:pt x="361166" y="-13413"/>
                  <a:pt x="599389" y="0"/>
                </a:cubicBezTo>
                <a:cubicBezTo>
                  <a:pt x="841226" y="37042"/>
                  <a:pt x="968991" y="14587"/>
                  <a:pt x="1303020" y="0"/>
                </a:cubicBezTo>
                <a:cubicBezTo>
                  <a:pt x="1643101" y="-7120"/>
                  <a:pt x="1717813" y="7213"/>
                  <a:pt x="1876349" y="0"/>
                </a:cubicBezTo>
                <a:cubicBezTo>
                  <a:pt x="2036762" y="-14138"/>
                  <a:pt x="2426397" y="-4451"/>
                  <a:pt x="2606040" y="0"/>
                </a:cubicBezTo>
                <a:cubicBezTo>
                  <a:pt x="2606314" y="8448"/>
                  <a:pt x="2606550" y="14527"/>
                  <a:pt x="2606040" y="18288"/>
                </a:cubicBezTo>
                <a:cubicBezTo>
                  <a:pt x="2344840" y="2643"/>
                  <a:pt x="2192043" y="7399"/>
                  <a:pt x="1980590" y="18288"/>
                </a:cubicBezTo>
                <a:cubicBezTo>
                  <a:pt x="1783984" y="-9745"/>
                  <a:pt x="1487673" y="45908"/>
                  <a:pt x="1276960" y="18288"/>
                </a:cubicBezTo>
                <a:cubicBezTo>
                  <a:pt x="1088134" y="-41257"/>
                  <a:pt x="877974" y="49968"/>
                  <a:pt x="651510" y="18288"/>
                </a:cubicBezTo>
                <a:cubicBezTo>
                  <a:pt x="430798" y="-27764"/>
                  <a:pt x="132889" y="-33467"/>
                  <a:pt x="0" y="18288"/>
                </a:cubicBezTo>
                <a:cubicBezTo>
                  <a:pt x="212" y="10845"/>
                  <a:pt x="-833" y="6193"/>
                  <a:pt x="0" y="0"/>
                </a:cubicBezTo>
                <a:close/>
              </a:path>
              <a:path w="2606040" h="18288" fill="none" stroke="0" extrusionOk="0">
                <a:moveTo>
                  <a:pt x="0" y="0"/>
                </a:moveTo>
                <a:cubicBezTo>
                  <a:pt x="202328" y="-14716"/>
                  <a:pt x="332722" y="-11499"/>
                  <a:pt x="625450" y="0"/>
                </a:cubicBezTo>
                <a:cubicBezTo>
                  <a:pt x="927712" y="6878"/>
                  <a:pt x="971143" y="7084"/>
                  <a:pt x="1224839" y="0"/>
                </a:cubicBezTo>
                <a:cubicBezTo>
                  <a:pt x="1477775" y="-16815"/>
                  <a:pt x="1569904" y="19146"/>
                  <a:pt x="1824228" y="0"/>
                </a:cubicBezTo>
                <a:cubicBezTo>
                  <a:pt x="2055206" y="24867"/>
                  <a:pt x="2317192" y="-62872"/>
                  <a:pt x="2606040" y="0"/>
                </a:cubicBezTo>
                <a:cubicBezTo>
                  <a:pt x="2606166" y="3680"/>
                  <a:pt x="2606905" y="11461"/>
                  <a:pt x="2606040" y="18288"/>
                </a:cubicBezTo>
                <a:cubicBezTo>
                  <a:pt x="2234648" y="26976"/>
                  <a:pt x="2180202" y="-10361"/>
                  <a:pt x="1902409" y="18288"/>
                </a:cubicBezTo>
                <a:cubicBezTo>
                  <a:pt x="1635562" y="47194"/>
                  <a:pt x="1477339" y="4794"/>
                  <a:pt x="1276960" y="18288"/>
                </a:cubicBezTo>
                <a:cubicBezTo>
                  <a:pt x="1058094" y="66922"/>
                  <a:pt x="904206" y="-20636"/>
                  <a:pt x="677570" y="18288"/>
                </a:cubicBezTo>
                <a:cubicBezTo>
                  <a:pt x="485746" y="14713"/>
                  <a:pt x="195925" y="33005"/>
                  <a:pt x="0" y="18288"/>
                </a:cubicBezTo>
                <a:cubicBezTo>
                  <a:pt x="1168" y="12774"/>
                  <a:pt x="-229" y="3745"/>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custGeom>
                    <a:avLst/>
                    <a:gdLst>
                      <a:gd name="connsiteX0" fmla="*/ 0 w 2606040"/>
                      <a:gd name="connsiteY0" fmla="*/ 0 h 18288"/>
                      <a:gd name="connsiteX1" fmla="*/ 625450 w 2606040"/>
                      <a:gd name="connsiteY1" fmla="*/ 0 h 18288"/>
                      <a:gd name="connsiteX2" fmla="*/ 1224839 w 2606040"/>
                      <a:gd name="connsiteY2" fmla="*/ 0 h 18288"/>
                      <a:gd name="connsiteX3" fmla="*/ 1824228 w 2606040"/>
                      <a:gd name="connsiteY3" fmla="*/ 0 h 18288"/>
                      <a:gd name="connsiteX4" fmla="*/ 2606040 w 2606040"/>
                      <a:gd name="connsiteY4" fmla="*/ 0 h 18288"/>
                      <a:gd name="connsiteX5" fmla="*/ 2606040 w 2606040"/>
                      <a:gd name="connsiteY5" fmla="*/ 18288 h 18288"/>
                      <a:gd name="connsiteX6" fmla="*/ 1902409 w 2606040"/>
                      <a:gd name="connsiteY6" fmla="*/ 18288 h 18288"/>
                      <a:gd name="connsiteX7" fmla="*/ 1276960 w 2606040"/>
                      <a:gd name="connsiteY7" fmla="*/ 18288 h 18288"/>
                      <a:gd name="connsiteX8" fmla="*/ 677570 w 2606040"/>
                      <a:gd name="connsiteY8" fmla="*/ 18288 h 18288"/>
                      <a:gd name="connsiteX9" fmla="*/ 0 w 2606040"/>
                      <a:gd name="connsiteY9" fmla="*/ 18288 h 18288"/>
                      <a:gd name="connsiteX10" fmla="*/ 0 w 2606040"/>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040" h="18288" fill="none" extrusionOk="0">
                        <a:moveTo>
                          <a:pt x="0" y="0"/>
                        </a:moveTo>
                        <a:cubicBezTo>
                          <a:pt x="266776" y="-600"/>
                          <a:pt x="322756" y="3201"/>
                          <a:pt x="625450" y="0"/>
                        </a:cubicBezTo>
                        <a:cubicBezTo>
                          <a:pt x="928144" y="-3201"/>
                          <a:pt x="968141" y="9269"/>
                          <a:pt x="1224839" y="0"/>
                        </a:cubicBezTo>
                        <a:cubicBezTo>
                          <a:pt x="1481537" y="-9269"/>
                          <a:pt x="1569059" y="21947"/>
                          <a:pt x="1824228" y="0"/>
                        </a:cubicBezTo>
                        <a:cubicBezTo>
                          <a:pt x="2079397" y="-21947"/>
                          <a:pt x="2326053" y="-10194"/>
                          <a:pt x="2606040" y="0"/>
                        </a:cubicBezTo>
                        <a:cubicBezTo>
                          <a:pt x="2605462" y="4771"/>
                          <a:pt x="2606793" y="12323"/>
                          <a:pt x="2606040" y="18288"/>
                        </a:cubicBezTo>
                        <a:cubicBezTo>
                          <a:pt x="2256758" y="31410"/>
                          <a:pt x="2173673" y="-12878"/>
                          <a:pt x="1902409" y="18288"/>
                        </a:cubicBezTo>
                        <a:cubicBezTo>
                          <a:pt x="1631145" y="49454"/>
                          <a:pt x="1461378" y="5466"/>
                          <a:pt x="1276960" y="18288"/>
                        </a:cubicBezTo>
                        <a:cubicBezTo>
                          <a:pt x="1092542" y="31110"/>
                          <a:pt x="890442" y="13213"/>
                          <a:pt x="677570" y="18288"/>
                        </a:cubicBezTo>
                        <a:cubicBezTo>
                          <a:pt x="464698" y="23364"/>
                          <a:pt x="187648" y="35837"/>
                          <a:pt x="0" y="18288"/>
                        </a:cubicBezTo>
                        <a:cubicBezTo>
                          <a:pt x="841" y="12879"/>
                          <a:pt x="-726" y="3977"/>
                          <a:pt x="0" y="0"/>
                        </a:cubicBezTo>
                        <a:close/>
                      </a:path>
                      <a:path w="2606040" h="18288" stroke="0" extrusionOk="0">
                        <a:moveTo>
                          <a:pt x="0" y="0"/>
                        </a:moveTo>
                        <a:cubicBezTo>
                          <a:pt x="197231" y="3803"/>
                          <a:pt x="358914" y="-9291"/>
                          <a:pt x="599389" y="0"/>
                        </a:cubicBezTo>
                        <a:cubicBezTo>
                          <a:pt x="839864" y="9291"/>
                          <a:pt x="979371" y="8509"/>
                          <a:pt x="1303020" y="0"/>
                        </a:cubicBezTo>
                        <a:cubicBezTo>
                          <a:pt x="1626669" y="-8509"/>
                          <a:pt x="1726300" y="7440"/>
                          <a:pt x="1876349" y="0"/>
                        </a:cubicBezTo>
                        <a:cubicBezTo>
                          <a:pt x="2026398" y="-7440"/>
                          <a:pt x="2430712" y="17957"/>
                          <a:pt x="2606040" y="0"/>
                        </a:cubicBezTo>
                        <a:cubicBezTo>
                          <a:pt x="2605426" y="8857"/>
                          <a:pt x="2606544" y="13619"/>
                          <a:pt x="2606040" y="18288"/>
                        </a:cubicBezTo>
                        <a:cubicBezTo>
                          <a:pt x="2393024" y="2241"/>
                          <a:pt x="2191161" y="39259"/>
                          <a:pt x="1980590" y="18288"/>
                        </a:cubicBezTo>
                        <a:cubicBezTo>
                          <a:pt x="1770019" y="-2683"/>
                          <a:pt x="1476440" y="36114"/>
                          <a:pt x="1276960" y="18288"/>
                        </a:cubicBezTo>
                        <a:cubicBezTo>
                          <a:pt x="1077480" y="463"/>
                          <a:pt x="880988" y="42125"/>
                          <a:pt x="651510" y="18288"/>
                        </a:cubicBezTo>
                        <a:cubicBezTo>
                          <a:pt x="422032" y="-5549"/>
                          <a:pt x="130744" y="-1947"/>
                          <a:pt x="0" y="18288"/>
                        </a:cubicBezTo>
                        <a:cubicBezTo>
                          <a:pt x="-487" y="10816"/>
                          <a:pt x="-839" y="6058"/>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a:extLst>
              <a:ext uri="{FF2B5EF4-FFF2-40B4-BE49-F238E27FC236}">
                <a16:creationId xmlns:a16="http://schemas.microsoft.com/office/drawing/2014/main" id="{B68AAFD5-2AC5-4691-8290-4715D1C89C39}"/>
              </a:ext>
            </a:extLst>
          </p:cNvPr>
          <p:cNvSpPr>
            <a:spLocks noGrp="1"/>
          </p:cNvSpPr>
          <p:nvPr>
            <p:ph idx="1"/>
          </p:nvPr>
        </p:nvSpPr>
        <p:spPr>
          <a:xfrm>
            <a:off x="480060" y="2872899"/>
            <a:ext cx="3182691" cy="3320668"/>
          </a:xfrm>
        </p:spPr>
        <p:txBody>
          <a:bodyPr>
            <a:normAutofit/>
          </a:bodyPr>
          <a:lstStyle/>
          <a:p>
            <a:r>
              <a:rPr lang="en-US" sz="1900">
                <a:highlight>
                  <a:srgbClr val="FF0000"/>
                </a:highlight>
              </a:rPr>
              <a:t>Absences</a:t>
            </a:r>
            <a:r>
              <a:rPr lang="en-US" sz="1900"/>
              <a:t> – Email office at kinggeorge@vsb.bc.ca</a:t>
            </a:r>
          </a:p>
          <a:p>
            <a:r>
              <a:rPr lang="en-US" sz="1900">
                <a:highlight>
                  <a:srgbClr val="00FFFF"/>
                </a:highlight>
              </a:rPr>
              <a:t>Subject Specific </a:t>
            </a:r>
            <a:r>
              <a:rPr lang="en-US" sz="1900"/>
              <a:t>- Always contact the teacher first.  </a:t>
            </a:r>
          </a:p>
          <a:p>
            <a:r>
              <a:rPr lang="en-US" sz="1900">
                <a:highlight>
                  <a:srgbClr val="FF00FF"/>
                </a:highlight>
              </a:rPr>
              <a:t>Overall social or academic concerns </a:t>
            </a:r>
            <a:r>
              <a:rPr lang="en-US" sz="1900"/>
              <a:t>- Counsellor</a:t>
            </a:r>
          </a:p>
          <a:p>
            <a:r>
              <a:rPr lang="en-US" sz="1900">
                <a:highlight>
                  <a:srgbClr val="00FF00"/>
                </a:highlight>
              </a:rPr>
              <a:t>Safety, conduct, or just about anything </a:t>
            </a:r>
            <a:r>
              <a:rPr lang="en-US" sz="1900">
                <a:highlight>
                  <a:srgbClr val="00FF00"/>
                </a:highlight>
                <a:sym typeface="Wingdings" panose="05000000000000000000" pitchFamily="2" charset="2"/>
              </a:rPr>
              <a:t> </a:t>
            </a:r>
            <a:r>
              <a:rPr lang="en-US" sz="1900"/>
              <a:t>– Grade Administrator</a:t>
            </a:r>
          </a:p>
        </p:txBody>
      </p:sp>
      <p:pic>
        <p:nvPicPr>
          <p:cNvPr id="7" name="Picture 6" descr="Teacher helping student with model wind turbine">
            <a:extLst>
              <a:ext uri="{FF2B5EF4-FFF2-40B4-BE49-F238E27FC236}">
                <a16:creationId xmlns:a16="http://schemas.microsoft.com/office/drawing/2014/main" id="{FA954B6A-48EB-4487-BE53-DF016BFE2DD2}"/>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l="28391" r="21394" b="-1"/>
          <a:stretch/>
        </p:blipFill>
        <p:spPr>
          <a:xfrm>
            <a:off x="3983776" y="10"/>
            <a:ext cx="5159081"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9510131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920" name="Rectangle 38919">
            <a:extLst>
              <a:ext uri="{FF2B5EF4-FFF2-40B4-BE49-F238E27FC236}">
                <a16:creationId xmlns:a16="http://schemas.microsoft.com/office/drawing/2014/main" id="{A6D37EE4-EA1B-46EE-A54B-5233C63C96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29369" y="238539"/>
            <a:ext cx="8285260" cy="1434415"/>
          </a:xfrm>
        </p:spPr>
        <p:txBody>
          <a:bodyPr anchor="b">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defRPr/>
            </a:pPr>
            <a:r>
              <a:rPr lang="en-US" sz="4700" b="1" spc="50">
                <a:ln w="11430"/>
                <a:effectLst>
                  <a:outerShdw blurRad="76200" dist="50800" dir="5400000" algn="tl" rotWithShape="0">
                    <a:srgbClr val="000000">
                      <a:alpha val="65000"/>
                    </a:srgbClr>
                  </a:outerShdw>
                </a:effectLst>
              </a:rPr>
              <a:t>Community Schools Team</a:t>
            </a:r>
          </a:p>
        </p:txBody>
      </p:sp>
      <p:sp>
        <p:nvSpPr>
          <p:cNvPr id="38922" name="sketch line">
            <a:extLst>
              <a:ext uri="{FF2B5EF4-FFF2-40B4-BE49-F238E27FC236}">
                <a16:creationId xmlns:a16="http://schemas.microsoft.com/office/drawing/2014/main" id="{927D5270-6648-4CC1-8F78-48BE299CAC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9369" y="1767709"/>
            <a:ext cx="8229600" cy="18288"/>
          </a:xfrm>
          <a:custGeom>
            <a:avLst/>
            <a:gdLst>
              <a:gd name="connsiteX0" fmla="*/ 0 w 8229600"/>
              <a:gd name="connsiteY0" fmla="*/ 0 h 18288"/>
              <a:gd name="connsiteX1" fmla="*/ 521208 w 8229600"/>
              <a:gd name="connsiteY1" fmla="*/ 0 h 18288"/>
              <a:gd name="connsiteX2" fmla="*/ 1371600 w 8229600"/>
              <a:gd name="connsiteY2" fmla="*/ 0 h 18288"/>
              <a:gd name="connsiteX3" fmla="*/ 2221992 w 8229600"/>
              <a:gd name="connsiteY3" fmla="*/ 0 h 18288"/>
              <a:gd name="connsiteX4" fmla="*/ 3072384 w 8229600"/>
              <a:gd name="connsiteY4" fmla="*/ 0 h 18288"/>
              <a:gd name="connsiteX5" fmla="*/ 3511296 w 8229600"/>
              <a:gd name="connsiteY5" fmla="*/ 0 h 18288"/>
              <a:gd name="connsiteX6" fmla="*/ 4114800 w 8229600"/>
              <a:gd name="connsiteY6" fmla="*/ 0 h 18288"/>
              <a:gd name="connsiteX7" fmla="*/ 4553712 w 8229600"/>
              <a:gd name="connsiteY7" fmla="*/ 0 h 18288"/>
              <a:gd name="connsiteX8" fmla="*/ 5239512 w 8229600"/>
              <a:gd name="connsiteY8" fmla="*/ 0 h 18288"/>
              <a:gd name="connsiteX9" fmla="*/ 5843016 w 8229600"/>
              <a:gd name="connsiteY9" fmla="*/ 0 h 18288"/>
              <a:gd name="connsiteX10" fmla="*/ 6611112 w 8229600"/>
              <a:gd name="connsiteY10" fmla="*/ 0 h 18288"/>
              <a:gd name="connsiteX11" fmla="*/ 7461504 w 8229600"/>
              <a:gd name="connsiteY11" fmla="*/ 0 h 18288"/>
              <a:gd name="connsiteX12" fmla="*/ 8229600 w 8229600"/>
              <a:gd name="connsiteY12" fmla="*/ 0 h 18288"/>
              <a:gd name="connsiteX13" fmla="*/ 8229600 w 8229600"/>
              <a:gd name="connsiteY13" fmla="*/ 18288 h 18288"/>
              <a:gd name="connsiteX14" fmla="*/ 7461504 w 8229600"/>
              <a:gd name="connsiteY14" fmla="*/ 18288 h 18288"/>
              <a:gd name="connsiteX15" fmla="*/ 6940296 w 8229600"/>
              <a:gd name="connsiteY15" fmla="*/ 18288 h 18288"/>
              <a:gd name="connsiteX16" fmla="*/ 6419088 w 8229600"/>
              <a:gd name="connsiteY16" fmla="*/ 18288 h 18288"/>
              <a:gd name="connsiteX17" fmla="*/ 5650992 w 8229600"/>
              <a:gd name="connsiteY17" fmla="*/ 18288 h 18288"/>
              <a:gd name="connsiteX18" fmla="*/ 5129784 w 8229600"/>
              <a:gd name="connsiteY18" fmla="*/ 18288 h 18288"/>
              <a:gd name="connsiteX19" fmla="*/ 4690872 w 8229600"/>
              <a:gd name="connsiteY19" fmla="*/ 18288 h 18288"/>
              <a:gd name="connsiteX20" fmla="*/ 4087368 w 8229600"/>
              <a:gd name="connsiteY20" fmla="*/ 18288 h 18288"/>
              <a:gd name="connsiteX21" fmla="*/ 3401568 w 8229600"/>
              <a:gd name="connsiteY21" fmla="*/ 18288 h 18288"/>
              <a:gd name="connsiteX22" fmla="*/ 2798064 w 8229600"/>
              <a:gd name="connsiteY22" fmla="*/ 18288 h 18288"/>
              <a:gd name="connsiteX23" fmla="*/ 2276856 w 8229600"/>
              <a:gd name="connsiteY23" fmla="*/ 18288 h 18288"/>
              <a:gd name="connsiteX24" fmla="*/ 1426464 w 8229600"/>
              <a:gd name="connsiteY24" fmla="*/ 18288 h 18288"/>
              <a:gd name="connsiteX25" fmla="*/ 740664 w 8229600"/>
              <a:gd name="connsiteY25" fmla="*/ 18288 h 18288"/>
              <a:gd name="connsiteX26" fmla="*/ 0 w 8229600"/>
              <a:gd name="connsiteY26" fmla="*/ 18288 h 18288"/>
              <a:gd name="connsiteX27" fmla="*/ 0 w 8229600"/>
              <a:gd name="connsiteY27" fmla="*/ 0 h 18288"/>
              <a:gd name="connsiteX0" fmla="*/ 0 w 8229600"/>
              <a:gd name="connsiteY0" fmla="*/ 0 h 18288"/>
              <a:gd name="connsiteX1" fmla="*/ 521208 w 8229600"/>
              <a:gd name="connsiteY1" fmla="*/ 0 h 18288"/>
              <a:gd name="connsiteX2" fmla="*/ 960120 w 8229600"/>
              <a:gd name="connsiteY2" fmla="*/ 0 h 18288"/>
              <a:gd name="connsiteX3" fmla="*/ 1481328 w 8229600"/>
              <a:gd name="connsiteY3" fmla="*/ 0 h 18288"/>
              <a:gd name="connsiteX4" fmla="*/ 2167128 w 8229600"/>
              <a:gd name="connsiteY4" fmla="*/ 0 h 18288"/>
              <a:gd name="connsiteX5" fmla="*/ 2935224 w 8229600"/>
              <a:gd name="connsiteY5" fmla="*/ 0 h 18288"/>
              <a:gd name="connsiteX6" fmla="*/ 3785616 w 8229600"/>
              <a:gd name="connsiteY6" fmla="*/ 0 h 18288"/>
              <a:gd name="connsiteX7" fmla="*/ 4636008 w 8229600"/>
              <a:gd name="connsiteY7" fmla="*/ 0 h 18288"/>
              <a:gd name="connsiteX8" fmla="*/ 5239512 w 8229600"/>
              <a:gd name="connsiteY8" fmla="*/ 0 h 18288"/>
              <a:gd name="connsiteX9" fmla="*/ 6007608 w 8229600"/>
              <a:gd name="connsiteY9" fmla="*/ 0 h 18288"/>
              <a:gd name="connsiteX10" fmla="*/ 6693408 w 8229600"/>
              <a:gd name="connsiteY10" fmla="*/ 0 h 18288"/>
              <a:gd name="connsiteX11" fmla="*/ 7296912 w 8229600"/>
              <a:gd name="connsiteY11" fmla="*/ 0 h 18288"/>
              <a:gd name="connsiteX12" fmla="*/ 8229600 w 8229600"/>
              <a:gd name="connsiteY12" fmla="*/ 0 h 18288"/>
              <a:gd name="connsiteX13" fmla="*/ 8229600 w 8229600"/>
              <a:gd name="connsiteY13" fmla="*/ 18288 h 18288"/>
              <a:gd name="connsiteX14" fmla="*/ 7626096 w 8229600"/>
              <a:gd name="connsiteY14" fmla="*/ 18288 h 18288"/>
              <a:gd name="connsiteX15" fmla="*/ 7022592 w 8229600"/>
              <a:gd name="connsiteY15" fmla="*/ 18288 h 18288"/>
              <a:gd name="connsiteX16" fmla="*/ 6172200 w 8229600"/>
              <a:gd name="connsiteY16" fmla="*/ 18288 h 18288"/>
              <a:gd name="connsiteX17" fmla="*/ 5650992 w 8229600"/>
              <a:gd name="connsiteY17" fmla="*/ 18288 h 18288"/>
              <a:gd name="connsiteX18" fmla="*/ 4882896 w 8229600"/>
              <a:gd name="connsiteY18" fmla="*/ 18288 h 18288"/>
              <a:gd name="connsiteX19" fmla="*/ 4443984 w 8229600"/>
              <a:gd name="connsiteY19" fmla="*/ 18288 h 18288"/>
              <a:gd name="connsiteX20" fmla="*/ 3758184 w 8229600"/>
              <a:gd name="connsiteY20" fmla="*/ 18288 h 18288"/>
              <a:gd name="connsiteX21" fmla="*/ 3236976 w 8229600"/>
              <a:gd name="connsiteY21" fmla="*/ 18288 h 18288"/>
              <a:gd name="connsiteX22" fmla="*/ 2386584 w 8229600"/>
              <a:gd name="connsiteY22" fmla="*/ 18288 h 18288"/>
              <a:gd name="connsiteX23" fmla="*/ 1947672 w 8229600"/>
              <a:gd name="connsiteY23" fmla="*/ 18288 h 18288"/>
              <a:gd name="connsiteX24" fmla="*/ 1261872 w 8229600"/>
              <a:gd name="connsiteY24" fmla="*/ 18288 h 18288"/>
              <a:gd name="connsiteX25" fmla="*/ 822960 w 8229600"/>
              <a:gd name="connsiteY25" fmla="*/ 18288 h 18288"/>
              <a:gd name="connsiteX26" fmla="*/ 0 w 8229600"/>
              <a:gd name="connsiteY26" fmla="*/ 18288 h 18288"/>
              <a:gd name="connsiteX27" fmla="*/ 0 w 8229600"/>
              <a:gd name="connsiteY2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229600" h="18288" fill="none" extrusionOk="0">
                <a:moveTo>
                  <a:pt x="0" y="0"/>
                </a:moveTo>
                <a:cubicBezTo>
                  <a:pt x="215278" y="6969"/>
                  <a:pt x="340572" y="21894"/>
                  <a:pt x="521208" y="0"/>
                </a:cubicBezTo>
                <a:cubicBezTo>
                  <a:pt x="745939" y="29643"/>
                  <a:pt x="1127486" y="-40512"/>
                  <a:pt x="1371600" y="0"/>
                </a:cubicBezTo>
                <a:cubicBezTo>
                  <a:pt x="1567490" y="28416"/>
                  <a:pt x="1945702" y="13075"/>
                  <a:pt x="2221992" y="0"/>
                </a:cubicBezTo>
                <a:cubicBezTo>
                  <a:pt x="2446218" y="-17340"/>
                  <a:pt x="2853686" y="-7924"/>
                  <a:pt x="3072384" y="0"/>
                </a:cubicBezTo>
                <a:cubicBezTo>
                  <a:pt x="3286960" y="20656"/>
                  <a:pt x="3324417" y="20174"/>
                  <a:pt x="3511296" y="0"/>
                </a:cubicBezTo>
                <a:cubicBezTo>
                  <a:pt x="3710690" y="-39182"/>
                  <a:pt x="3945457" y="-64074"/>
                  <a:pt x="4114800" y="0"/>
                </a:cubicBezTo>
                <a:cubicBezTo>
                  <a:pt x="4336079" y="28138"/>
                  <a:pt x="4420759" y="12117"/>
                  <a:pt x="4553712" y="0"/>
                </a:cubicBezTo>
                <a:cubicBezTo>
                  <a:pt x="4688252" y="-2224"/>
                  <a:pt x="5047430" y="19664"/>
                  <a:pt x="5239512" y="0"/>
                </a:cubicBezTo>
                <a:cubicBezTo>
                  <a:pt x="5424392" y="-49610"/>
                  <a:pt x="5708717" y="13540"/>
                  <a:pt x="5843016" y="0"/>
                </a:cubicBezTo>
                <a:cubicBezTo>
                  <a:pt x="6005788" y="32949"/>
                  <a:pt x="6198255" y="37080"/>
                  <a:pt x="6611112" y="0"/>
                </a:cubicBezTo>
                <a:cubicBezTo>
                  <a:pt x="6954152" y="635"/>
                  <a:pt x="7244390" y="18057"/>
                  <a:pt x="7461504" y="0"/>
                </a:cubicBezTo>
                <a:cubicBezTo>
                  <a:pt x="7693790" y="9882"/>
                  <a:pt x="7984486" y="17646"/>
                  <a:pt x="8229600" y="0"/>
                </a:cubicBezTo>
                <a:cubicBezTo>
                  <a:pt x="8228428" y="6016"/>
                  <a:pt x="8229853" y="9684"/>
                  <a:pt x="8229600" y="18288"/>
                </a:cubicBezTo>
                <a:cubicBezTo>
                  <a:pt x="7945777" y="19945"/>
                  <a:pt x="7812308" y="-8511"/>
                  <a:pt x="7461504" y="18288"/>
                </a:cubicBezTo>
                <a:cubicBezTo>
                  <a:pt x="7129391" y="53185"/>
                  <a:pt x="7087333" y="41906"/>
                  <a:pt x="6940296" y="18288"/>
                </a:cubicBezTo>
                <a:cubicBezTo>
                  <a:pt x="6810862" y="-23020"/>
                  <a:pt x="6701312" y="19361"/>
                  <a:pt x="6419088" y="18288"/>
                </a:cubicBezTo>
                <a:cubicBezTo>
                  <a:pt x="6152777" y="18855"/>
                  <a:pt x="5868611" y="48802"/>
                  <a:pt x="5650992" y="18288"/>
                </a:cubicBezTo>
                <a:cubicBezTo>
                  <a:pt x="5439747" y="15250"/>
                  <a:pt x="5334901" y="-1044"/>
                  <a:pt x="5129784" y="18288"/>
                </a:cubicBezTo>
                <a:cubicBezTo>
                  <a:pt x="4955906" y="40458"/>
                  <a:pt x="4793216" y="33888"/>
                  <a:pt x="4690872" y="18288"/>
                </a:cubicBezTo>
                <a:cubicBezTo>
                  <a:pt x="4552374" y="31087"/>
                  <a:pt x="4318742" y="6248"/>
                  <a:pt x="4087368" y="18288"/>
                </a:cubicBezTo>
                <a:cubicBezTo>
                  <a:pt x="3849418" y="32625"/>
                  <a:pt x="3751577" y="29688"/>
                  <a:pt x="3401568" y="18288"/>
                </a:cubicBezTo>
                <a:cubicBezTo>
                  <a:pt x="3067953" y="20409"/>
                  <a:pt x="3012425" y="26879"/>
                  <a:pt x="2798064" y="18288"/>
                </a:cubicBezTo>
                <a:cubicBezTo>
                  <a:pt x="2565154" y="16520"/>
                  <a:pt x="2426719" y="-31794"/>
                  <a:pt x="2276856" y="18288"/>
                </a:cubicBezTo>
                <a:cubicBezTo>
                  <a:pt x="2090980" y="4382"/>
                  <a:pt x="1702030" y="-8180"/>
                  <a:pt x="1426464" y="18288"/>
                </a:cubicBezTo>
                <a:cubicBezTo>
                  <a:pt x="1104481" y="69643"/>
                  <a:pt x="985013" y="-7690"/>
                  <a:pt x="740664" y="18288"/>
                </a:cubicBezTo>
                <a:cubicBezTo>
                  <a:pt x="507391" y="41643"/>
                  <a:pt x="191740" y="-11654"/>
                  <a:pt x="0" y="18288"/>
                </a:cubicBezTo>
                <a:cubicBezTo>
                  <a:pt x="714" y="9707"/>
                  <a:pt x="1025" y="3120"/>
                  <a:pt x="0" y="0"/>
                </a:cubicBezTo>
                <a:close/>
              </a:path>
              <a:path w="8229600" h="18288" stroke="0" extrusionOk="0">
                <a:moveTo>
                  <a:pt x="0" y="0"/>
                </a:moveTo>
                <a:cubicBezTo>
                  <a:pt x="270709" y="-27213"/>
                  <a:pt x="397128" y="23656"/>
                  <a:pt x="521208" y="0"/>
                </a:cubicBezTo>
                <a:cubicBezTo>
                  <a:pt x="631319" y="-5947"/>
                  <a:pt x="842157" y="28261"/>
                  <a:pt x="960120" y="0"/>
                </a:cubicBezTo>
                <a:cubicBezTo>
                  <a:pt x="1077930" y="6549"/>
                  <a:pt x="1318669" y="-15893"/>
                  <a:pt x="1481328" y="0"/>
                </a:cubicBezTo>
                <a:cubicBezTo>
                  <a:pt x="1659104" y="-21090"/>
                  <a:pt x="1870243" y="69945"/>
                  <a:pt x="2167128" y="0"/>
                </a:cubicBezTo>
                <a:cubicBezTo>
                  <a:pt x="2460684" y="-5519"/>
                  <a:pt x="2753885" y="-62993"/>
                  <a:pt x="2935224" y="0"/>
                </a:cubicBezTo>
                <a:cubicBezTo>
                  <a:pt x="3115119" y="56580"/>
                  <a:pt x="3535280" y="40687"/>
                  <a:pt x="3785616" y="0"/>
                </a:cubicBezTo>
                <a:cubicBezTo>
                  <a:pt x="4057881" y="25645"/>
                  <a:pt x="4308335" y="-2666"/>
                  <a:pt x="4636008" y="0"/>
                </a:cubicBezTo>
                <a:cubicBezTo>
                  <a:pt x="4987152" y="19805"/>
                  <a:pt x="5025979" y="14149"/>
                  <a:pt x="5239512" y="0"/>
                </a:cubicBezTo>
                <a:cubicBezTo>
                  <a:pt x="5437586" y="211"/>
                  <a:pt x="5752721" y="5618"/>
                  <a:pt x="6007608" y="0"/>
                </a:cubicBezTo>
                <a:cubicBezTo>
                  <a:pt x="6280137" y="-5132"/>
                  <a:pt x="6386079" y="-21510"/>
                  <a:pt x="6693408" y="0"/>
                </a:cubicBezTo>
                <a:cubicBezTo>
                  <a:pt x="6986580" y="4991"/>
                  <a:pt x="7015252" y="-18088"/>
                  <a:pt x="7296912" y="0"/>
                </a:cubicBezTo>
                <a:cubicBezTo>
                  <a:pt x="7569796" y="10390"/>
                  <a:pt x="7895472" y="71473"/>
                  <a:pt x="8229600" y="0"/>
                </a:cubicBezTo>
                <a:cubicBezTo>
                  <a:pt x="8230227" y="7450"/>
                  <a:pt x="8228885" y="11999"/>
                  <a:pt x="8229600" y="18288"/>
                </a:cubicBezTo>
                <a:cubicBezTo>
                  <a:pt x="8094333" y="-5252"/>
                  <a:pt x="7850928" y="37448"/>
                  <a:pt x="7626096" y="18288"/>
                </a:cubicBezTo>
                <a:cubicBezTo>
                  <a:pt x="7448378" y="-569"/>
                  <a:pt x="7315174" y="-1844"/>
                  <a:pt x="7022592" y="18288"/>
                </a:cubicBezTo>
                <a:cubicBezTo>
                  <a:pt x="6686163" y="50499"/>
                  <a:pt x="6352629" y="23510"/>
                  <a:pt x="6172200" y="18288"/>
                </a:cubicBezTo>
                <a:cubicBezTo>
                  <a:pt x="6015590" y="42345"/>
                  <a:pt x="5770309" y="21278"/>
                  <a:pt x="5650992" y="18288"/>
                </a:cubicBezTo>
                <a:cubicBezTo>
                  <a:pt x="5483975" y="12092"/>
                  <a:pt x="5165324" y="68948"/>
                  <a:pt x="4882896" y="18288"/>
                </a:cubicBezTo>
                <a:cubicBezTo>
                  <a:pt x="4568934" y="7053"/>
                  <a:pt x="4556334" y="27676"/>
                  <a:pt x="4443984" y="18288"/>
                </a:cubicBezTo>
                <a:cubicBezTo>
                  <a:pt x="4320775" y="10576"/>
                  <a:pt x="4034988" y="-3490"/>
                  <a:pt x="3758184" y="18288"/>
                </a:cubicBezTo>
                <a:cubicBezTo>
                  <a:pt x="3445155" y="-998"/>
                  <a:pt x="3367892" y="13824"/>
                  <a:pt x="3236976" y="18288"/>
                </a:cubicBezTo>
                <a:cubicBezTo>
                  <a:pt x="3093796" y="26408"/>
                  <a:pt x="2635824" y="24132"/>
                  <a:pt x="2386584" y="18288"/>
                </a:cubicBezTo>
                <a:cubicBezTo>
                  <a:pt x="2139815" y="-3297"/>
                  <a:pt x="2105958" y="25945"/>
                  <a:pt x="1947672" y="18288"/>
                </a:cubicBezTo>
                <a:cubicBezTo>
                  <a:pt x="1801011" y="-19911"/>
                  <a:pt x="1533636" y="14646"/>
                  <a:pt x="1261872" y="18288"/>
                </a:cubicBezTo>
                <a:cubicBezTo>
                  <a:pt x="989528" y="32227"/>
                  <a:pt x="1025848" y="14685"/>
                  <a:pt x="822960" y="18288"/>
                </a:cubicBezTo>
                <a:cubicBezTo>
                  <a:pt x="653456" y="20956"/>
                  <a:pt x="304027" y="8001"/>
                  <a:pt x="0" y="18288"/>
                </a:cubicBezTo>
                <a:cubicBezTo>
                  <a:pt x="-27" y="11611"/>
                  <a:pt x="-1713" y="5475"/>
                  <a:pt x="0" y="0"/>
                </a:cubicBezTo>
                <a:close/>
              </a:path>
              <a:path w="8229600" h="18288" fill="none" stroke="0" extrusionOk="0">
                <a:moveTo>
                  <a:pt x="0" y="0"/>
                </a:moveTo>
                <a:cubicBezTo>
                  <a:pt x="205130" y="6064"/>
                  <a:pt x="324007" y="6684"/>
                  <a:pt x="521208" y="0"/>
                </a:cubicBezTo>
                <a:cubicBezTo>
                  <a:pt x="695888" y="-14632"/>
                  <a:pt x="1101879" y="6017"/>
                  <a:pt x="1371600" y="0"/>
                </a:cubicBezTo>
                <a:cubicBezTo>
                  <a:pt x="1622968" y="4691"/>
                  <a:pt x="1936552" y="-7433"/>
                  <a:pt x="2221992" y="0"/>
                </a:cubicBezTo>
                <a:cubicBezTo>
                  <a:pt x="2498663" y="51226"/>
                  <a:pt x="2885875" y="-8757"/>
                  <a:pt x="3072384" y="0"/>
                </a:cubicBezTo>
                <a:cubicBezTo>
                  <a:pt x="3288944" y="24235"/>
                  <a:pt x="3331110" y="5443"/>
                  <a:pt x="3511296" y="0"/>
                </a:cubicBezTo>
                <a:cubicBezTo>
                  <a:pt x="3687973" y="-19690"/>
                  <a:pt x="3901025" y="-20092"/>
                  <a:pt x="4114800" y="0"/>
                </a:cubicBezTo>
                <a:cubicBezTo>
                  <a:pt x="4336102" y="32988"/>
                  <a:pt x="4416982" y="-5831"/>
                  <a:pt x="4553712" y="0"/>
                </a:cubicBezTo>
                <a:cubicBezTo>
                  <a:pt x="4674310" y="-5056"/>
                  <a:pt x="5080160" y="-12181"/>
                  <a:pt x="5239512" y="0"/>
                </a:cubicBezTo>
                <a:cubicBezTo>
                  <a:pt x="5419031" y="-38513"/>
                  <a:pt x="5691629" y="2226"/>
                  <a:pt x="5843016" y="0"/>
                </a:cubicBezTo>
                <a:cubicBezTo>
                  <a:pt x="5978317" y="-40553"/>
                  <a:pt x="6314754" y="9782"/>
                  <a:pt x="6611112" y="0"/>
                </a:cubicBezTo>
                <a:cubicBezTo>
                  <a:pt x="6973004" y="-17646"/>
                  <a:pt x="7175490" y="18489"/>
                  <a:pt x="7461504" y="0"/>
                </a:cubicBezTo>
                <a:cubicBezTo>
                  <a:pt x="7746737" y="-34159"/>
                  <a:pt x="7962178" y="39853"/>
                  <a:pt x="8229600" y="0"/>
                </a:cubicBezTo>
                <a:cubicBezTo>
                  <a:pt x="8228796" y="5852"/>
                  <a:pt x="8229698" y="10429"/>
                  <a:pt x="8229600" y="18288"/>
                </a:cubicBezTo>
                <a:cubicBezTo>
                  <a:pt x="7944174" y="-29104"/>
                  <a:pt x="7795646" y="-34405"/>
                  <a:pt x="7461504" y="18288"/>
                </a:cubicBezTo>
                <a:cubicBezTo>
                  <a:pt x="7129776" y="51087"/>
                  <a:pt x="7082769" y="31446"/>
                  <a:pt x="6940296" y="18288"/>
                </a:cubicBezTo>
                <a:cubicBezTo>
                  <a:pt x="6799665" y="-15875"/>
                  <a:pt x="6652769" y="31783"/>
                  <a:pt x="6419088" y="18288"/>
                </a:cubicBezTo>
                <a:cubicBezTo>
                  <a:pt x="6143970" y="52275"/>
                  <a:pt x="5863165" y="-16531"/>
                  <a:pt x="5650992" y="18288"/>
                </a:cubicBezTo>
                <a:cubicBezTo>
                  <a:pt x="5419172" y="40606"/>
                  <a:pt x="5309448" y="-405"/>
                  <a:pt x="5129784" y="18288"/>
                </a:cubicBezTo>
                <a:cubicBezTo>
                  <a:pt x="4947928" y="26023"/>
                  <a:pt x="4795021" y="5860"/>
                  <a:pt x="4690872" y="18288"/>
                </a:cubicBezTo>
                <a:cubicBezTo>
                  <a:pt x="4564358" y="-9579"/>
                  <a:pt x="4295485" y="-25280"/>
                  <a:pt x="4087368" y="18288"/>
                </a:cubicBezTo>
                <a:cubicBezTo>
                  <a:pt x="3871704" y="40406"/>
                  <a:pt x="3732927" y="-10898"/>
                  <a:pt x="3401568" y="18288"/>
                </a:cubicBezTo>
                <a:cubicBezTo>
                  <a:pt x="3075889" y="19660"/>
                  <a:pt x="3025898" y="44400"/>
                  <a:pt x="2798064" y="18288"/>
                </a:cubicBezTo>
                <a:cubicBezTo>
                  <a:pt x="2581856" y="-20869"/>
                  <a:pt x="2428311" y="-4900"/>
                  <a:pt x="2276856" y="18288"/>
                </a:cubicBezTo>
                <a:cubicBezTo>
                  <a:pt x="2098246" y="53283"/>
                  <a:pt x="1737531" y="55959"/>
                  <a:pt x="1426464" y="18288"/>
                </a:cubicBezTo>
                <a:cubicBezTo>
                  <a:pt x="1104708" y="26489"/>
                  <a:pt x="1006595" y="15928"/>
                  <a:pt x="740664" y="18288"/>
                </a:cubicBezTo>
                <a:cubicBezTo>
                  <a:pt x="480378" y="33084"/>
                  <a:pt x="202592" y="-12357"/>
                  <a:pt x="0" y="18288"/>
                </a:cubicBezTo>
                <a:cubicBezTo>
                  <a:pt x="888" y="9601"/>
                  <a:pt x="860" y="4150"/>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custGeom>
                    <a:avLst/>
                    <a:gdLst>
                      <a:gd name="connsiteX0" fmla="*/ 0 w 8229600"/>
                      <a:gd name="connsiteY0" fmla="*/ 0 h 18288"/>
                      <a:gd name="connsiteX1" fmla="*/ 521208 w 8229600"/>
                      <a:gd name="connsiteY1" fmla="*/ 0 h 18288"/>
                      <a:gd name="connsiteX2" fmla="*/ 1371600 w 8229600"/>
                      <a:gd name="connsiteY2" fmla="*/ 0 h 18288"/>
                      <a:gd name="connsiteX3" fmla="*/ 2221992 w 8229600"/>
                      <a:gd name="connsiteY3" fmla="*/ 0 h 18288"/>
                      <a:gd name="connsiteX4" fmla="*/ 3072384 w 8229600"/>
                      <a:gd name="connsiteY4" fmla="*/ 0 h 18288"/>
                      <a:gd name="connsiteX5" fmla="*/ 3511296 w 8229600"/>
                      <a:gd name="connsiteY5" fmla="*/ 0 h 18288"/>
                      <a:gd name="connsiteX6" fmla="*/ 4114800 w 8229600"/>
                      <a:gd name="connsiteY6" fmla="*/ 0 h 18288"/>
                      <a:gd name="connsiteX7" fmla="*/ 4553712 w 8229600"/>
                      <a:gd name="connsiteY7" fmla="*/ 0 h 18288"/>
                      <a:gd name="connsiteX8" fmla="*/ 5239512 w 8229600"/>
                      <a:gd name="connsiteY8" fmla="*/ 0 h 18288"/>
                      <a:gd name="connsiteX9" fmla="*/ 5843016 w 8229600"/>
                      <a:gd name="connsiteY9" fmla="*/ 0 h 18288"/>
                      <a:gd name="connsiteX10" fmla="*/ 6611112 w 8229600"/>
                      <a:gd name="connsiteY10" fmla="*/ 0 h 18288"/>
                      <a:gd name="connsiteX11" fmla="*/ 7461504 w 8229600"/>
                      <a:gd name="connsiteY11" fmla="*/ 0 h 18288"/>
                      <a:gd name="connsiteX12" fmla="*/ 8229600 w 8229600"/>
                      <a:gd name="connsiteY12" fmla="*/ 0 h 18288"/>
                      <a:gd name="connsiteX13" fmla="*/ 8229600 w 8229600"/>
                      <a:gd name="connsiteY13" fmla="*/ 18288 h 18288"/>
                      <a:gd name="connsiteX14" fmla="*/ 7461504 w 8229600"/>
                      <a:gd name="connsiteY14" fmla="*/ 18288 h 18288"/>
                      <a:gd name="connsiteX15" fmla="*/ 6940296 w 8229600"/>
                      <a:gd name="connsiteY15" fmla="*/ 18288 h 18288"/>
                      <a:gd name="connsiteX16" fmla="*/ 6419088 w 8229600"/>
                      <a:gd name="connsiteY16" fmla="*/ 18288 h 18288"/>
                      <a:gd name="connsiteX17" fmla="*/ 5650992 w 8229600"/>
                      <a:gd name="connsiteY17" fmla="*/ 18288 h 18288"/>
                      <a:gd name="connsiteX18" fmla="*/ 5129784 w 8229600"/>
                      <a:gd name="connsiteY18" fmla="*/ 18288 h 18288"/>
                      <a:gd name="connsiteX19" fmla="*/ 4690872 w 8229600"/>
                      <a:gd name="connsiteY19" fmla="*/ 18288 h 18288"/>
                      <a:gd name="connsiteX20" fmla="*/ 4087368 w 8229600"/>
                      <a:gd name="connsiteY20" fmla="*/ 18288 h 18288"/>
                      <a:gd name="connsiteX21" fmla="*/ 3401568 w 8229600"/>
                      <a:gd name="connsiteY21" fmla="*/ 18288 h 18288"/>
                      <a:gd name="connsiteX22" fmla="*/ 2798064 w 8229600"/>
                      <a:gd name="connsiteY22" fmla="*/ 18288 h 18288"/>
                      <a:gd name="connsiteX23" fmla="*/ 2276856 w 8229600"/>
                      <a:gd name="connsiteY23" fmla="*/ 18288 h 18288"/>
                      <a:gd name="connsiteX24" fmla="*/ 1426464 w 8229600"/>
                      <a:gd name="connsiteY24" fmla="*/ 18288 h 18288"/>
                      <a:gd name="connsiteX25" fmla="*/ 740664 w 8229600"/>
                      <a:gd name="connsiteY25" fmla="*/ 18288 h 18288"/>
                      <a:gd name="connsiteX26" fmla="*/ 0 w 8229600"/>
                      <a:gd name="connsiteY26" fmla="*/ 18288 h 18288"/>
                      <a:gd name="connsiteX27" fmla="*/ 0 w 8229600"/>
                      <a:gd name="connsiteY2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229600" h="18288" fill="none" extrusionOk="0">
                        <a:moveTo>
                          <a:pt x="0" y="0"/>
                        </a:moveTo>
                        <a:cubicBezTo>
                          <a:pt x="227594" y="-4267"/>
                          <a:pt x="329693" y="13251"/>
                          <a:pt x="521208" y="0"/>
                        </a:cubicBezTo>
                        <a:cubicBezTo>
                          <a:pt x="712723" y="-13251"/>
                          <a:pt x="1137373" y="-13618"/>
                          <a:pt x="1371600" y="0"/>
                        </a:cubicBezTo>
                        <a:cubicBezTo>
                          <a:pt x="1605827" y="13618"/>
                          <a:pt x="1975382" y="-27374"/>
                          <a:pt x="2221992" y="0"/>
                        </a:cubicBezTo>
                        <a:cubicBezTo>
                          <a:pt x="2468602" y="27374"/>
                          <a:pt x="2863316" y="-20517"/>
                          <a:pt x="3072384" y="0"/>
                        </a:cubicBezTo>
                        <a:cubicBezTo>
                          <a:pt x="3281452" y="20517"/>
                          <a:pt x="3331438" y="10793"/>
                          <a:pt x="3511296" y="0"/>
                        </a:cubicBezTo>
                        <a:cubicBezTo>
                          <a:pt x="3691154" y="-10793"/>
                          <a:pt x="3906405" y="-29737"/>
                          <a:pt x="4114800" y="0"/>
                        </a:cubicBezTo>
                        <a:cubicBezTo>
                          <a:pt x="4323195" y="29737"/>
                          <a:pt x="4428852" y="-2234"/>
                          <a:pt x="4553712" y="0"/>
                        </a:cubicBezTo>
                        <a:cubicBezTo>
                          <a:pt x="4678572" y="2234"/>
                          <a:pt x="5065629" y="29368"/>
                          <a:pt x="5239512" y="0"/>
                        </a:cubicBezTo>
                        <a:cubicBezTo>
                          <a:pt x="5413395" y="-29368"/>
                          <a:pt x="5703888" y="11839"/>
                          <a:pt x="5843016" y="0"/>
                        </a:cubicBezTo>
                        <a:cubicBezTo>
                          <a:pt x="5982144" y="-11839"/>
                          <a:pt x="6260765" y="24719"/>
                          <a:pt x="6611112" y="0"/>
                        </a:cubicBezTo>
                        <a:cubicBezTo>
                          <a:pt x="6961459" y="-24719"/>
                          <a:pt x="7228293" y="32959"/>
                          <a:pt x="7461504" y="0"/>
                        </a:cubicBezTo>
                        <a:cubicBezTo>
                          <a:pt x="7694715" y="-32959"/>
                          <a:pt x="7990029" y="-3422"/>
                          <a:pt x="8229600" y="0"/>
                        </a:cubicBezTo>
                        <a:cubicBezTo>
                          <a:pt x="8228940" y="5812"/>
                          <a:pt x="8229447" y="9773"/>
                          <a:pt x="8229600" y="18288"/>
                        </a:cubicBezTo>
                        <a:cubicBezTo>
                          <a:pt x="7940706" y="-9293"/>
                          <a:pt x="7792584" y="-16009"/>
                          <a:pt x="7461504" y="18288"/>
                        </a:cubicBezTo>
                        <a:cubicBezTo>
                          <a:pt x="7130424" y="52585"/>
                          <a:pt x="7080072" y="43845"/>
                          <a:pt x="6940296" y="18288"/>
                        </a:cubicBezTo>
                        <a:cubicBezTo>
                          <a:pt x="6800520" y="-7269"/>
                          <a:pt x="6672872" y="26671"/>
                          <a:pt x="6419088" y="18288"/>
                        </a:cubicBezTo>
                        <a:cubicBezTo>
                          <a:pt x="6165304" y="9905"/>
                          <a:pt x="5869721" y="4987"/>
                          <a:pt x="5650992" y="18288"/>
                        </a:cubicBezTo>
                        <a:cubicBezTo>
                          <a:pt x="5432263" y="31589"/>
                          <a:pt x="5308310" y="3023"/>
                          <a:pt x="5129784" y="18288"/>
                        </a:cubicBezTo>
                        <a:cubicBezTo>
                          <a:pt x="4951258" y="33553"/>
                          <a:pt x="4799696" y="15357"/>
                          <a:pt x="4690872" y="18288"/>
                        </a:cubicBezTo>
                        <a:cubicBezTo>
                          <a:pt x="4582048" y="21219"/>
                          <a:pt x="4311124" y="-7836"/>
                          <a:pt x="4087368" y="18288"/>
                        </a:cubicBezTo>
                        <a:cubicBezTo>
                          <a:pt x="3863612" y="44412"/>
                          <a:pt x="3730288" y="13374"/>
                          <a:pt x="3401568" y="18288"/>
                        </a:cubicBezTo>
                        <a:cubicBezTo>
                          <a:pt x="3072848" y="23202"/>
                          <a:pt x="3020684" y="32425"/>
                          <a:pt x="2798064" y="18288"/>
                        </a:cubicBezTo>
                        <a:cubicBezTo>
                          <a:pt x="2575444" y="4151"/>
                          <a:pt x="2440915" y="-7352"/>
                          <a:pt x="2276856" y="18288"/>
                        </a:cubicBezTo>
                        <a:cubicBezTo>
                          <a:pt x="2112797" y="43928"/>
                          <a:pt x="1726502" y="-9560"/>
                          <a:pt x="1426464" y="18288"/>
                        </a:cubicBezTo>
                        <a:cubicBezTo>
                          <a:pt x="1126426" y="46136"/>
                          <a:pt x="992925" y="21016"/>
                          <a:pt x="740664" y="18288"/>
                        </a:cubicBezTo>
                        <a:cubicBezTo>
                          <a:pt x="488403" y="15560"/>
                          <a:pt x="195650" y="-16061"/>
                          <a:pt x="0" y="18288"/>
                        </a:cubicBezTo>
                        <a:cubicBezTo>
                          <a:pt x="348" y="9455"/>
                          <a:pt x="654" y="3983"/>
                          <a:pt x="0" y="0"/>
                        </a:cubicBezTo>
                        <a:close/>
                      </a:path>
                      <a:path w="8229600" h="18288" stroke="0" extrusionOk="0">
                        <a:moveTo>
                          <a:pt x="0" y="0"/>
                        </a:moveTo>
                        <a:cubicBezTo>
                          <a:pt x="259263" y="-9445"/>
                          <a:pt x="404731" y="4427"/>
                          <a:pt x="521208" y="0"/>
                        </a:cubicBezTo>
                        <a:cubicBezTo>
                          <a:pt x="637685" y="-4427"/>
                          <a:pt x="839187" y="564"/>
                          <a:pt x="960120" y="0"/>
                        </a:cubicBezTo>
                        <a:cubicBezTo>
                          <a:pt x="1081053" y="-564"/>
                          <a:pt x="1313469" y="-16481"/>
                          <a:pt x="1481328" y="0"/>
                        </a:cubicBezTo>
                        <a:cubicBezTo>
                          <a:pt x="1649187" y="16481"/>
                          <a:pt x="1885247" y="26161"/>
                          <a:pt x="2167128" y="0"/>
                        </a:cubicBezTo>
                        <a:cubicBezTo>
                          <a:pt x="2449009" y="-26161"/>
                          <a:pt x="2761875" y="-22202"/>
                          <a:pt x="2935224" y="0"/>
                        </a:cubicBezTo>
                        <a:cubicBezTo>
                          <a:pt x="3108573" y="22202"/>
                          <a:pt x="3540687" y="-2863"/>
                          <a:pt x="3785616" y="0"/>
                        </a:cubicBezTo>
                        <a:cubicBezTo>
                          <a:pt x="4030545" y="2863"/>
                          <a:pt x="4280774" y="-12442"/>
                          <a:pt x="4636008" y="0"/>
                        </a:cubicBezTo>
                        <a:cubicBezTo>
                          <a:pt x="4991242" y="12442"/>
                          <a:pt x="5025483" y="16914"/>
                          <a:pt x="5239512" y="0"/>
                        </a:cubicBezTo>
                        <a:cubicBezTo>
                          <a:pt x="5453541" y="-16914"/>
                          <a:pt x="5754008" y="16592"/>
                          <a:pt x="6007608" y="0"/>
                        </a:cubicBezTo>
                        <a:cubicBezTo>
                          <a:pt x="6261208" y="-16592"/>
                          <a:pt x="6407957" y="-11909"/>
                          <a:pt x="6693408" y="0"/>
                        </a:cubicBezTo>
                        <a:cubicBezTo>
                          <a:pt x="6978859" y="11909"/>
                          <a:pt x="7015437" y="-20890"/>
                          <a:pt x="7296912" y="0"/>
                        </a:cubicBezTo>
                        <a:cubicBezTo>
                          <a:pt x="7578387" y="20890"/>
                          <a:pt x="7859622" y="46406"/>
                          <a:pt x="8229600" y="0"/>
                        </a:cubicBezTo>
                        <a:cubicBezTo>
                          <a:pt x="8230508" y="6337"/>
                          <a:pt x="8228722" y="11778"/>
                          <a:pt x="8229600" y="18288"/>
                        </a:cubicBezTo>
                        <a:cubicBezTo>
                          <a:pt x="8075287" y="35054"/>
                          <a:pt x="7821366" y="21850"/>
                          <a:pt x="7626096" y="18288"/>
                        </a:cubicBezTo>
                        <a:cubicBezTo>
                          <a:pt x="7430826" y="14726"/>
                          <a:pt x="7320004" y="-9669"/>
                          <a:pt x="7022592" y="18288"/>
                        </a:cubicBezTo>
                        <a:cubicBezTo>
                          <a:pt x="6725180" y="46245"/>
                          <a:pt x="6348804" y="-14025"/>
                          <a:pt x="6172200" y="18288"/>
                        </a:cubicBezTo>
                        <a:cubicBezTo>
                          <a:pt x="5995596" y="50601"/>
                          <a:pt x="5788102" y="22890"/>
                          <a:pt x="5650992" y="18288"/>
                        </a:cubicBezTo>
                        <a:cubicBezTo>
                          <a:pt x="5513882" y="13686"/>
                          <a:pt x="5198399" y="29121"/>
                          <a:pt x="4882896" y="18288"/>
                        </a:cubicBezTo>
                        <a:cubicBezTo>
                          <a:pt x="4567393" y="7455"/>
                          <a:pt x="4557008" y="26965"/>
                          <a:pt x="4443984" y="18288"/>
                        </a:cubicBezTo>
                        <a:cubicBezTo>
                          <a:pt x="4330960" y="9611"/>
                          <a:pt x="4061674" y="28891"/>
                          <a:pt x="3758184" y="18288"/>
                        </a:cubicBezTo>
                        <a:cubicBezTo>
                          <a:pt x="3454694" y="7685"/>
                          <a:pt x="3380392" y="19119"/>
                          <a:pt x="3236976" y="18288"/>
                        </a:cubicBezTo>
                        <a:cubicBezTo>
                          <a:pt x="3093560" y="17457"/>
                          <a:pt x="2632116" y="37607"/>
                          <a:pt x="2386584" y="18288"/>
                        </a:cubicBezTo>
                        <a:cubicBezTo>
                          <a:pt x="2141052" y="-1031"/>
                          <a:pt x="2110884" y="28777"/>
                          <a:pt x="1947672" y="18288"/>
                        </a:cubicBezTo>
                        <a:cubicBezTo>
                          <a:pt x="1784460" y="7799"/>
                          <a:pt x="1535467" y="461"/>
                          <a:pt x="1261872" y="18288"/>
                        </a:cubicBezTo>
                        <a:cubicBezTo>
                          <a:pt x="988277" y="36115"/>
                          <a:pt x="1021096" y="10375"/>
                          <a:pt x="822960" y="18288"/>
                        </a:cubicBezTo>
                        <a:cubicBezTo>
                          <a:pt x="624824" y="26201"/>
                          <a:pt x="298309" y="1283"/>
                          <a:pt x="0" y="18288"/>
                        </a:cubicBezTo>
                        <a:cubicBezTo>
                          <a:pt x="-633" y="12278"/>
                          <a:pt x="-757" y="5867"/>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8915" name="Picture 3"/>
          <p:cNvPicPr>
            <a:picLocks noChangeAspect="1"/>
          </p:cNvPicPr>
          <p:nvPr/>
        </p:nvPicPr>
        <p:blipFill rotWithShape="1">
          <a:blip r:embed="rId2" cstate="email">
            <a:extLst>
              <a:ext uri="{28A0092B-C50C-407E-A947-70E740481C1C}">
                <a14:useLocalDpi xmlns:a14="http://schemas.microsoft.com/office/drawing/2010/main" val="0"/>
              </a:ext>
            </a:extLst>
          </a:blip>
          <a:srcRect l="16116" r="13189" b="-1"/>
          <a:stretch/>
        </p:blipFill>
        <p:spPr bwMode="auto">
          <a:xfrm>
            <a:off x="429369" y="2002056"/>
            <a:ext cx="2957886" cy="4184060"/>
          </a:xfrm>
          <a:custGeom>
            <a:avLst/>
            <a:gdLst/>
            <a:ahLst/>
            <a:cxnLst/>
            <a:rect l="l" t="t" r="r" b="b"/>
            <a:pathLst>
              <a:path w="3807743" h="6307845">
                <a:moveTo>
                  <a:pt x="723201" y="386"/>
                </a:moveTo>
                <a:cubicBezTo>
                  <a:pt x="853884" y="-4204"/>
                  <a:pt x="1013493" y="33912"/>
                  <a:pt x="1176100" y="22622"/>
                </a:cubicBezTo>
                <a:cubicBezTo>
                  <a:pt x="1230302" y="18859"/>
                  <a:pt x="1281736" y="20622"/>
                  <a:pt x="1331852" y="24473"/>
                </a:cubicBezTo>
                <a:lnTo>
                  <a:pt x="1439547" y="34944"/>
                </a:lnTo>
                <a:lnTo>
                  <a:pt x="1484197" y="36226"/>
                </a:lnTo>
                <a:cubicBezTo>
                  <a:pt x="1535166" y="35421"/>
                  <a:pt x="1586369" y="31625"/>
                  <a:pt x="1636625" y="22622"/>
                </a:cubicBezTo>
                <a:cubicBezTo>
                  <a:pt x="1686882" y="13619"/>
                  <a:pt x="1729837" y="10653"/>
                  <a:pt x="1768740" y="10885"/>
                </a:cubicBezTo>
                <a:lnTo>
                  <a:pt x="1829538" y="15086"/>
                </a:lnTo>
                <a:lnTo>
                  <a:pt x="1869968" y="7996"/>
                </a:lnTo>
                <a:cubicBezTo>
                  <a:pt x="1953577" y="-31"/>
                  <a:pt x="2036989" y="9808"/>
                  <a:pt x="2112925" y="20118"/>
                </a:cubicBezTo>
                <a:lnTo>
                  <a:pt x="2119331" y="20977"/>
                </a:lnTo>
                <a:lnTo>
                  <a:pt x="2221855" y="13374"/>
                </a:lnTo>
                <a:cubicBezTo>
                  <a:pt x="2261207" y="12845"/>
                  <a:pt x="2298379" y="14359"/>
                  <a:pt x="2333484" y="16393"/>
                </a:cubicBezTo>
                <a:lnTo>
                  <a:pt x="2372613" y="18812"/>
                </a:lnTo>
                <a:lnTo>
                  <a:pt x="2404945" y="9387"/>
                </a:lnTo>
                <a:cubicBezTo>
                  <a:pt x="2452532" y="1754"/>
                  <a:pt x="2506192" y="9333"/>
                  <a:pt x="2561622" y="17814"/>
                </a:cubicBezTo>
                <a:lnTo>
                  <a:pt x="2583950" y="20591"/>
                </a:lnTo>
                <a:lnTo>
                  <a:pt x="2643527" y="20319"/>
                </a:lnTo>
                <a:cubicBezTo>
                  <a:pt x="2669677" y="20426"/>
                  <a:pt x="2697963" y="20717"/>
                  <a:pt x="2727392" y="21103"/>
                </a:cubicBezTo>
                <a:lnTo>
                  <a:pt x="2786908" y="21989"/>
                </a:lnTo>
                <a:lnTo>
                  <a:pt x="2846459" y="13267"/>
                </a:lnTo>
                <a:cubicBezTo>
                  <a:pt x="2896401" y="10176"/>
                  <a:pt x="2960607" y="12733"/>
                  <a:pt x="3036361" y="17072"/>
                </a:cubicBezTo>
                <a:lnTo>
                  <a:pt x="3129100" y="22671"/>
                </a:lnTo>
                <a:lnTo>
                  <a:pt x="3130653" y="22622"/>
                </a:lnTo>
                <a:cubicBezTo>
                  <a:pt x="3178874" y="19804"/>
                  <a:pt x="3260845" y="26231"/>
                  <a:pt x="3352422" y="32691"/>
                </a:cubicBezTo>
                <a:lnTo>
                  <a:pt x="3362608" y="33356"/>
                </a:lnTo>
                <a:lnTo>
                  <a:pt x="3446036" y="35579"/>
                </a:lnTo>
                <a:cubicBezTo>
                  <a:pt x="3550323" y="36566"/>
                  <a:pt x="3662083" y="33535"/>
                  <a:pt x="3778601" y="22622"/>
                </a:cubicBezTo>
                <a:cubicBezTo>
                  <a:pt x="3793981" y="243672"/>
                  <a:pt x="3764152" y="318695"/>
                  <a:pt x="3778601" y="467157"/>
                </a:cubicBezTo>
                <a:cubicBezTo>
                  <a:pt x="3790077" y="557563"/>
                  <a:pt x="3783697" y="684218"/>
                  <a:pt x="3777639" y="811856"/>
                </a:cubicBezTo>
                <a:lnTo>
                  <a:pt x="3773760" y="922625"/>
                </a:lnTo>
                <a:lnTo>
                  <a:pt x="3778601" y="974384"/>
                </a:lnTo>
                <a:cubicBezTo>
                  <a:pt x="3785784" y="1003717"/>
                  <a:pt x="3785160" y="1041120"/>
                  <a:pt x="3781239" y="1085904"/>
                </a:cubicBezTo>
                <a:lnTo>
                  <a:pt x="3776107" y="1132519"/>
                </a:lnTo>
                <a:lnTo>
                  <a:pt x="3778601" y="1162456"/>
                </a:lnTo>
                <a:cubicBezTo>
                  <a:pt x="3791360" y="1256797"/>
                  <a:pt x="3774958" y="1367020"/>
                  <a:pt x="3763568" y="1469787"/>
                </a:cubicBezTo>
                <a:lnTo>
                  <a:pt x="3758806" y="1520515"/>
                </a:lnTo>
                <a:lnTo>
                  <a:pt x="3760417" y="1549437"/>
                </a:lnTo>
                <a:cubicBezTo>
                  <a:pt x="3764298" y="1588133"/>
                  <a:pt x="3770171" y="1628243"/>
                  <a:pt x="3778601" y="1669683"/>
                </a:cubicBezTo>
                <a:cubicBezTo>
                  <a:pt x="3846039" y="2001203"/>
                  <a:pt x="3774784" y="2142285"/>
                  <a:pt x="3778601" y="2364982"/>
                </a:cubicBezTo>
                <a:lnTo>
                  <a:pt x="3776565" y="2406088"/>
                </a:lnTo>
                <a:lnTo>
                  <a:pt x="3778601" y="2427673"/>
                </a:lnTo>
                <a:cubicBezTo>
                  <a:pt x="3821357" y="2695960"/>
                  <a:pt x="3735684" y="2699438"/>
                  <a:pt x="3778601" y="2809517"/>
                </a:cubicBezTo>
                <a:cubicBezTo>
                  <a:pt x="3789330" y="2837037"/>
                  <a:pt x="3791666" y="2872927"/>
                  <a:pt x="3789892" y="2914654"/>
                </a:cubicBezTo>
                <a:lnTo>
                  <a:pt x="3784971" y="2966248"/>
                </a:lnTo>
                <a:lnTo>
                  <a:pt x="3796722" y="3024078"/>
                </a:lnTo>
                <a:cubicBezTo>
                  <a:pt x="3809238" y="3115139"/>
                  <a:pt x="3806232" y="3210898"/>
                  <a:pt x="3799338" y="3302850"/>
                </a:cubicBezTo>
                <a:lnTo>
                  <a:pt x="3787405" y="3438354"/>
                </a:lnTo>
                <a:lnTo>
                  <a:pt x="3790719" y="3460532"/>
                </a:lnTo>
                <a:cubicBezTo>
                  <a:pt x="3797323" y="3541872"/>
                  <a:pt x="3789007" y="3624193"/>
                  <a:pt x="3780361" y="3709762"/>
                </a:cubicBezTo>
                <a:lnTo>
                  <a:pt x="3780169" y="3712283"/>
                </a:lnTo>
                <a:lnTo>
                  <a:pt x="3781239" y="3768266"/>
                </a:lnTo>
                <a:cubicBezTo>
                  <a:pt x="3780994" y="3815588"/>
                  <a:pt x="3779902" y="3863939"/>
                  <a:pt x="3778794" y="3912511"/>
                </a:cubicBezTo>
                <a:lnTo>
                  <a:pt x="3776324" y="4054010"/>
                </a:lnTo>
                <a:lnTo>
                  <a:pt x="3778601" y="4074733"/>
                </a:lnTo>
                <a:cubicBezTo>
                  <a:pt x="3822365" y="4336760"/>
                  <a:pt x="3765189" y="4482586"/>
                  <a:pt x="3778601" y="4644650"/>
                </a:cubicBezTo>
                <a:cubicBezTo>
                  <a:pt x="3781954" y="4685166"/>
                  <a:pt x="3782850" y="4718916"/>
                  <a:pt x="3782504" y="4749344"/>
                </a:cubicBezTo>
                <a:lnTo>
                  <a:pt x="3780512" y="4796832"/>
                </a:lnTo>
                <a:lnTo>
                  <a:pt x="3786260" y="4877451"/>
                </a:lnTo>
                <a:cubicBezTo>
                  <a:pt x="3786165" y="4918212"/>
                  <a:pt x="3784020" y="4964155"/>
                  <a:pt x="3781623" y="5015963"/>
                </a:cubicBezTo>
                <a:lnTo>
                  <a:pt x="3779076" y="5087925"/>
                </a:lnTo>
                <a:lnTo>
                  <a:pt x="3779599" y="5155456"/>
                </a:lnTo>
                <a:lnTo>
                  <a:pt x="3775907" y="5219073"/>
                </a:lnTo>
                <a:lnTo>
                  <a:pt x="3778601" y="5402640"/>
                </a:lnTo>
                <a:cubicBezTo>
                  <a:pt x="3780494" y="5441637"/>
                  <a:pt x="3781680" y="5475146"/>
                  <a:pt x="3782335" y="5504141"/>
                </a:cubicBezTo>
                <a:lnTo>
                  <a:pt x="3782798" y="5566951"/>
                </a:lnTo>
                <a:lnTo>
                  <a:pt x="3786885" y="5599303"/>
                </a:lnTo>
                <a:cubicBezTo>
                  <a:pt x="3799534" y="5776838"/>
                  <a:pt x="3769350" y="6111156"/>
                  <a:pt x="3778601" y="6291711"/>
                </a:cubicBezTo>
                <a:cubicBezTo>
                  <a:pt x="3687392" y="6306733"/>
                  <a:pt x="3632350" y="6304889"/>
                  <a:pt x="3574752" y="6300212"/>
                </a:cubicBezTo>
                <a:lnTo>
                  <a:pt x="3545837" y="6297718"/>
                </a:lnTo>
                <a:lnTo>
                  <a:pt x="3527963" y="6296834"/>
                </a:lnTo>
                <a:cubicBezTo>
                  <a:pt x="3482151" y="6294419"/>
                  <a:pt x="3430025" y="6291672"/>
                  <a:pt x="3355561" y="6291711"/>
                </a:cubicBezTo>
                <a:cubicBezTo>
                  <a:pt x="3304843" y="6293555"/>
                  <a:pt x="3262749" y="6292377"/>
                  <a:pt x="3225711" y="6290098"/>
                </a:cubicBezTo>
                <a:lnTo>
                  <a:pt x="3218247" y="6289525"/>
                </a:lnTo>
                <a:lnTo>
                  <a:pt x="3198550" y="6289212"/>
                </a:lnTo>
                <a:cubicBezTo>
                  <a:pt x="3144315" y="6287803"/>
                  <a:pt x="3088976" y="6286105"/>
                  <a:pt x="3034921" y="6284968"/>
                </a:cubicBezTo>
                <a:lnTo>
                  <a:pt x="2973802" y="6284626"/>
                </a:lnTo>
                <a:lnTo>
                  <a:pt x="2932520" y="6291711"/>
                </a:lnTo>
                <a:cubicBezTo>
                  <a:pt x="2893699" y="6300111"/>
                  <a:pt x="2847670" y="6301992"/>
                  <a:pt x="2797581" y="6300669"/>
                </a:cubicBezTo>
                <a:lnTo>
                  <a:pt x="2672392" y="6292599"/>
                </a:lnTo>
                <a:lnTo>
                  <a:pt x="2629726" y="6293120"/>
                </a:lnTo>
                <a:lnTo>
                  <a:pt x="2540544" y="6284698"/>
                </a:lnTo>
                <a:lnTo>
                  <a:pt x="2473475" y="6280786"/>
                </a:lnTo>
                <a:cubicBezTo>
                  <a:pt x="2419724" y="6279900"/>
                  <a:pt x="2368202" y="6282437"/>
                  <a:pt x="2322057" y="6291711"/>
                </a:cubicBezTo>
                <a:cubicBezTo>
                  <a:pt x="2275912" y="6300985"/>
                  <a:pt x="2236301" y="6305003"/>
                  <a:pt x="2199195" y="6305968"/>
                </a:cubicBezTo>
                <a:lnTo>
                  <a:pt x="2094190" y="6302012"/>
                </a:lnTo>
                <a:lnTo>
                  <a:pt x="2029724" y="6307766"/>
                </a:lnTo>
                <a:cubicBezTo>
                  <a:pt x="1971866" y="6308389"/>
                  <a:pt x="1916420" y="6305265"/>
                  <a:pt x="1864312" y="6301339"/>
                </a:cubicBezTo>
                <a:lnTo>
                  <a:pt x="1761307" y="6293375"/>
                </a:lnTo>
                <a:lnTo>
                  <a:pt x="1745972" y="6293782"/>
                </a:lnTo>
                <a:cubicBezTo>
                  <a:pt x="1699734" y="6294177"/>
                  <a:pt x="1664143" y="6292827"/>
                  <a:pt x="1633352" y="6291083"/>
                </a:cubicBezTo>
                <a:lnTo>
                  <a:pt x="1621369" y="6290324"/>
                </a:lnTo>
                <a:lnTo>
                  <a:pt x="1599140" y="6291711"/>
                </a:lnTo>
                <a:cubicBezTo>
                  <a:pt x="1564093" y="6296354"/>
                  <a:pt x="1527169" y="6296254"/>
                  <a:pt x="1488567" y="6294097"/>
                </a:cubicBezTo>
                <a:lnTo>
                  <a:pt x="1429716" y="6289243"/>
                </a:lnTo>
                <a:lnTo>
                  <a:pt x="1401008" y="6291711"/>
                </a:lnTo>
                <a:cubicBezTo>
                  <a:pt x="1314301" y="6301163"/>
                  <a:pt x="1222976" y="6299856"/>
                  <a:pt x="1127367" y="6296839"/>
                </a:cubicBezTo>
                <a:lnTo>
                  <a:pt x="1062601" y="6295730"/>
                </a:lnTo>
                <a:lnTo>
                  <a:pt x="964991" y="6305909"/>
                </a:lnTo>
                <a:cubicBezTo>
                  <a:pt x="833250" y="6307778"/>
                  <a:pt x="714190" y="6280255"/>
                  <a:pt x="603122" y="6291711"/>
                </a:cubicBezTo>
                <a:cubicBezTo>
                  <a:pt x="455032" y="6306986"/>
                  <a:pt x="261206" y="6260346"/>
                  <a:pt x="30143" y="6291711"/>
                </a:cubicBezTo>
                <a:cubicBezTo>
                  <a:pt x="-1198" y="6167281"/>
                  <a:pt x="7291" y="6044138"/>
                  <a:pt x="19371" y="5934598"/>
                </a:cubicBezTo>
                <a:lnTo>
                  <a:pt x="33559" y="5801663"/>
                </a:lnTo>
                <a:lnTo>
                  <a:pt x="30143" y="5784485"/>
                </a:lnTo>
                <a:cubicBezTo>
                  <a:pt x="7257" y="5691455"/>
                  <a:pt x="7506" y="5585492"/>
                  <a:pt x="13352" y="5476692"/>
                </a:cubicBezTo>
                <a:lnTo>
                  <a:pt x="21882" y="5346809"/>
                </a:lnTo>
                <a:lnTo>
                  <a:pt x="22064" y="5339439"/>
                </a:lnTo>
                <a:lnTo>
                  <a:pt x="29601" y="5166357"/>
                </a:lnTo>
                <a:lnTo>
                  <a:pt x="30143" y="5151877"/>
                </a:lnTo>
                <a:cubicBezTo>
                  <a:pt x="30018" y="5125783"/>
                  <a:pt x="30111" y="5102484"/>
                  <a:pt x="30346" y="5081409"/>
                </a:cubicBezTo>
                <a:lnTo>
                  <a:pt x="30433" y="5076663"/>
                </a:lnTo>
                <a:lnTo>
                  <a:pt x="30143" y="4963804"/>
                </a:lnTo>
                <a:cubicBezTo>
                  <a:pt x="27040" y="4910138"/>
                  <a:pt x="27067" y="4856021"/>
                  <a:pt x="28459" y="4800989"/>
                </a:cubicBezTo>
                <a:lnTo>
                  <a:pt x="30399" y="4750796"/>
                </a:lnTo>
                <a:lnTo>
                  <a:pt x="31514" y="4666872"/>
                </a:lnTo>
                <a:lnTo>
                  <a:pt x="34697" y="4639551"/>
                </a:lnTo>
                <a:lnTo>
                  <a:pt x="34963" y="4632686"/>
                </a:lnTo>
                <a:cubicBezTo>
                  <a:pt x="37318" y="4575362"/>
                  <a:pt x="39271" y="4516661"/>
                  <a:pt x="39056" y="4456118"/>
                </a:cubicBezTo>
                <a:lnTo>
                  <a:pt x="36996" y="4412759"/>
                </a:lnTo>
                <a:lnTo>
                  <a:pt x="30143" y="4388188"/>
                </a:lnTo>
                <a:cubicBezTo>
                  <a:pt x="7389" y="4328002"/>
                  <a:pt x="11492" y="4256950"/>
                  <a:pt x="19232" y="4188739"/>
                </a:cubicBezTo>
                <a:lnTo>
                  <a:pt x="23985" y="4147809"/>
                </a:lnTo>
                <a:lnTo>
                  <a:pt x="23690" y="4087290"/>
                </a:lnTo>
                <a:lnTo>
                  <a:pt x="29097" y="3984687"/>
                </a:lnTo>
                <a:lnTo>
                  <a:pt x="28035" y="3962690"/>
                </a:lnTo>
                <a:cubicBezTo>
                  <a:pt x="28525" y="3945828"/>
                  <a:pt x="30052" y="3926691"/>
                  <a:pt x="32148" y="3905387"/>
                </a:cubicBezTo>
                <a:lnTo>
                  <a:pt x="34754" y="3881032"/>
                </a:lnTo>
                <a:lnTo>
                  <a:pt x="39206" y="3802233"/>
                </a:lnTo>
                <a:cubicBezTo>
                  <a:pt x="39778" y="3763353"/>
                  <a:pt x="37619" y="3728800"/>
                  <a:pt x="30143" y="3698588"/>
                </a:cubicBezTo>
                <a:cubicBezTo>
                  <a:pt x="7714" y="3607954"/>
                  <a:pt x="33117" y="3482508"/>
                  <a:pt x="36579" y="3365983"/>
                </a:cubicBezTo>
                <a:lnTo>
                  <a:pt x="36510" y="3356621"/>
                </a:lnTo>
                <a:lnTo>
                  <a:pt x="30143" y="3311044"/>
                </a:lnTo>
                <a:cubicBezTo>
                  <a:pt x="14271" y="3224157"/>
                  <a:pt x="11445" y="3149243"/>
                  <a:pt x="14856" y="3082749"/>
                </a:cubicBezTo>
                <a:lnTo>
                  <a:pt x="22229" y="3005366"/>
                </a:lnTo>
                <a:lnTo>
                  <a:pt x="27244" y="2895198"/>
                </a:lnTo>
                <a:cubicBezTo>
                  <a:pt x="29143" y="2848776"/>
                  <a:pt x="30527" y="2799531"/>
                  <a:pt x="30143" y="2746826"/>
                </a:cubicBezTo>
                <a:lnTo>
                  <a:pt x="36784" y="2638240"/>
                </a:lnTo>
                <a:lnTo>
                  <a:pt x="30143" y="2615745"/>
                </a:lnTo>
                <a:cubicBezTo>
                  <a:pt x="-20952" y="2495890"/>
                  <a:pt x="17898" y="2340273"/>
                  <a:pt x="37923" y="2201958"/>
                </a:cubicBezTo>
                <a:lnTo>
                  <a:pt x="42734" y="2158379"/>
                </a:lnTo>
                <a:lnTo>
                  <a:pt x="30143" y="2114218"/>
                </a:lnTo>
                <a:cubicBezTo>
                  <a:pt x="2269" y="2040950"/>
                  <a:pt x="-2735" y="1972014"/>
                  <a:pt x="1162" y="1906697"/>
                </a:cubicBezTo>
                <a:lnTo>
                  <a:pt x="6289" y="1854885"/>
                </a:lnTo>
                <a:lnTo>
                  <a:pt x="8053" y="1809168"/>
                </a:lnTo>
                <a:cubicBezTo>
                  <a:pt x="9832" y="1790244"/>
                  <a:pt x="12470" y="1771472"/>
                  <a:pt x="15415" y="1752867"/>
                </a:cubicBezTo>
                <a:lnTo>
                  <a:pt x="30925" y="1652561"/>
                </a:lnTo>
                <a:lnTo>
                  <a:pt x="30143" y="1606992"/>
                </a:lnTo>
                <a:cubicBezTo>
                  <a:pt x="28397" y="1588584"/>
                  <a:pt x="27931" y="1568665"/>
                  <a:pt x="28348" y="1547550"/>
                </a:cubicBezTo>
                <a:lnTo>
                  <a:pt x="29206" y="1531212"/>
                </a:lnTo>
                <a:lnTo>
                  <a:pt x="23637" y="1487282"/>
                </a:lnTo>
                <a:cubicBezTo>
                  <a:pt x="16479" y="1367166"/>
                  <a:pt x="59638" y="1246041"/>
                  <a:pt x="30143" y="1156757"/>
                </a:cubicBezTo>
                <a:cubicBezTo>
                  <a:pt x="21716" y="1131248"/>
                  <a:pt x="18318" y="1090735"/>
                  <a:pt x="17757" y="1041370"/>
                </a:cubicBezTo>
                <a:lnTo>
                  <a:pt x="18463" y="985697"/>
                </a:lnTo>
                <a:lnTo>
                  <a:pt x="16239" y="975915"/>
                </a:lnTo>
                <a:cubicBezTo>
                  <a:pt x="13541" y="957312"/>
                  <a:pt x="12597" y="940330"/>
                  <a:pt x="12862" y="924477"/>
                </a:cubicBezTo>
                <a:lnTo>
                  <a:pt x="23640" y="845857"/>
                </a:lnTo>
                <a:lnTo>
                  <a:pt x="30907" y="688163"/>
                </a:lnTo>
                <a:lnTo>
                  <a:pt x="31375" y="662715"/>
                </a:lnTo>
                <a:lnTo>
                  <a:pt x="30143" y="655230"/>
                </a:lnTo>
                <a:cubicBezTo>
                  <a:pt x="20345" y="615334"/>
                  <a:pt x="17924" y="569960"/>
                  <a:pt x="19185" y="520814"/>
                </a:cubicBezTo>
                <a:lnTo>
                  <a:pt x="26662" y="415314"/>
                </a:lnTo>
                <a:lnTo>
                  <a:pt x="25635" y="383217"/>
                </a:lnTo>
                <a:cubicBezTo>
                  <a:pt x="25461" y="243905"/>
                  <a:pt x="35455" y="113017"/>
                  <a:pt x="30143" y="22622"/>
                </a:cubicBezTo>
                <a:cubicBezTo>
                  <a:pt x="90096" y="13526"/>
                  <a:pt x="146841" y="12585"/>
                  <a:pt x="200495" y="15390"/>
                </a:cubicBezTo>
                <a:lnTo>
                  <a:pt x="324102" y="27794"/>
                </a:lnTo>
                <a:lnTo>
                  <a:pt x="329634" y="27979"/>
                </a:lnTo>
                <a:cubicBezTo>
                  <a:pt x="398332" y="30204"/>
                  <a:pt x="468106" y="31425"/>
                  <a:pt x="551798" y="27886"/>
                </a:cubicBezTo>
                <a:lnTo>
                  <a:pt x="592464" y="25476"/>
                </a:lnTo>
                <a:lnTo>
                  <a:pt x="603122" y="22622"/>
                </a:lnTo>
                <a:cubicBezTo>
                  <a:pt x="639294" y="8191"/>
                  <a:pt x="679641" y="1916"/>
                  <a:pt x="723201" y="386"/>
                </a:cubicBez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4" name="Content Placeholder 2"/>
          <p:cNvSpPr>
            <a:spLocks noGrp="1"/>
          </p:cNvSpPr>
          <p:nvPr>
            <p:ph idx="1"/>
          </p:nvPr>
        </p:nvSpPr>
        <p:spPr>
          <a:xfrm>
            <a:off x="3679466" y="2071316"/>
            <a:ext cx="5035164" cy="4114800"/>
          </a:xfrm>
        </p:spPr>
        <p:txBody>
          <a:bodyPr anchor="t">
            <a:normAutofit lnSpcReduction="10000"/>
          </a:bodyPr>
          <a:lstStyle/>
          <a:p>
            <a:r>
              <a:rPr lang="en-US" altLang="en-US" sz="1900" dirty="0">
                <a:latin typeface="Calibri" charset="0"/>
                <a:ea typeface="ＭＳ Ｐゴシック" charset="-128"/>
              </a:rPr>
              <a:t>Vive Wong– Community Schools Team Coordinator</a:t>
            </a:r>
          </a:p>
          <a:p>
            <a:pPr marL="0" indent="0">
              <a:buNone/>
            </a:pPr>
            <a:endParaRPr lang="en-US" altLang="en-US" sz="1900" dirty="0">
              <a:latin typeface="Calibri" charset="0"/>
              <a:ea typeface="ＭＳ Ｐゴシック" charset="-128"/>
            </a:endParaRPr>
          </a:p>
          <a:p>
            <a:pPr marL="0" indent="0">
              <a:buNone/>
            </a:pPr>
            <a:r>
              <a:rPr lang="en-US" altLang="en-US" sz="1900" dirty="0">
                <a:latin typeface="Calibri" charset="0"/>
                <a:ea typeface="ＭＳ Ｐゴシック" charset="-128"/>
              </a:rPr>
              <a:t>Other VSB supports - </a:t>
            </a:r>
          </a:p>
          <a:p>
            <a:r>
              <a:rPr lang="en-US" altLang="en-US" sz="1900" dirty="0">
                <a:latin typeface="Calibri" charset="0"/>
                <a:ea typeface="ＭＳ Ｐゴシック" charset="-128"/>
              </a:rPr>
              <a:t>TBD– SACY (Supporting and Connecting Youth)</a:t>
            </a:r>
          </a:p>
          <a:p>
            <a:r>
              <a:rPr lang="en-US" altLang="en-US" sz="1900" dirty="0">
                <a:latin typeface="Calibri" charset="0"/>
                <a:ea typeface="ＭＳ Ｐゴシック" charset="-128"/>
              </a:rPr>
              <a:t>Ivy Vuu-Leger – LRP (Leadership Resiliency Program)</a:t>
            </a:r>
          </a:p>
          <a:p>
            <a:r>
              <a:rPr lang="en-US" altLang="en-US" sz="1900" dirty="0">
                <a:latin typeface="Calibri" charset="0"/>
                <a:ea typeface="ＭＳ Ｐゴシック" charset="-128"/>
              </a:rPr>
              <a:t>Heather </a:t>
            </a:r>
            <a:r>
              <a:rPr lang="en-US" altLang="en-US" sz="1900" dirty="0" err="1">
                <a:latin typeface="Calibri" charset="0"/>
                <a:ea typeface="ＭＳ Ｐゴシック" charset="-128"/>
              </a:rPr>
              <a:t>Froste</a:t>
            </a:r>
            <a:r>
              <a:rPr lang="en-US" altLang="en-US" sz="1900" dirty="0">
                <a:latin typeface="Calibri" charset="0"/>
                <a:ea typeface="ＭＳ Ｐゴシック" charset="-128"/>
              </a:rPr>
              <a:t>– IEW (Indigenous Enhancement Worker)</a:t>
            </a:r>
          </a:p>
          <a:p>
            <a:r>
              <a:rPr lang="en-US" altLang="en-US" sz="1900" dirty="0">
                <a:latin typeface="Calibri" charset="0"/>
                <a:ea typeface="ＭＳ Ｐゴシック" charset="-128"/>
              </a:rPr>
              <a:t>Jasmin </a:t>
            </a:r>
            <a:r>
              <a:rPr lang="en-US" altLang="en-US" sz="1900" dirty="0" err="1">
                <a:latin typeface="Calibri" charset="0"/>
                <a:ea typeface="ＭＳ Ｐゴシック" charset="-128"/>
              </a:rPr>
              <a:t>ElSayed</a:t>
            </a:r>
            <a:r>
              <a:rPr lang="en-US" altLang="en-US" sz="1900" dirty="0">
                <a:latin typeface="Calibri" charset="0"/>
                <a:ea typeface="ＭＳ Ｐゴシック" charset="-128"/>
              </a:rPr>
              <a:t> - Youth &amp; Family Worker</a:t>
            </a:r>
          </a:p>
          <a:p>
            <a:r>
              <a:rPr lang="en-US" altLang="en-US" sz="1900" dirty="0">
                <a:latin typeface="Calibri" charset="0"/>
                <a:ea typeface="ＭＳ Ｐゴシック" charset="-128"/>
              </a:rPr>
              <a:t>Safe and Caring Schools Support Worker</a:t>
            </a:r>
          </a:p>
          <a:p>
            <a:r>
              <a:rPr lang="en-US" altLang="en-US" sz="1900" dirty="0" err="1">
                <a:latin typeface="Calibri" charset="0"/>
                <a:ea typeface="ＭＳ Ｐゴシック" charset="-128"/>
              </a:rPr>
              <a:t>Cst</a:t>
            </a:r>
            <a:r>
              <a:rPr lang="en-US" altLang="en-US" sz="1900" dirty="0">
                <a:latin typeface="Calibri" charset="0"/>
                <a:ea typeface="ＭＳ Ｐゴシック" charset="-128"/>
              </a:rPr>
              <a:t>. Angela Stewart - School Liaison Officer</a:t>
            </a:r>
          </a:p>
        </p:txBody>
      </p:sp>
    </p:spTree>
    <p:extLst>
      <p:ext uri="{BB962C8B-B14F-4D97-AF65-F5344CB8AC3E}">
        <p14:creationId xmlns:p14="http://schemas.microsoft.com/office/powerpoint/2010/main" val="13748425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4521" name="Rectangle 64520">
            <a:extLst>
              <a:ext uri="{FF2B5EF4-FFF2-40B4-BE49-F238E27FC236}">
                <a16:creationId xmlns:a16="http://schemas.microsoft.com/office/drawing/2014/main" id="{3D5FBB81-B61B-416A-8F5D-A8DDF62530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 y="0"/>
            <a:ext cx="914377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pic>
        <p:nvPicPr>
          <p:cNvPr id="64516" name="Picture 4" descr="Screen Shot 2016-08-24 at 8.34.13 PM.png"/>
          <p:cNvPicPr>
            <a:picLocks noChangeAspect="1"/>
          </p:cNvPicPr>
          <p:nvPr/>
        </p:nvPicPr>
        <p:blipFill rotWithShape="1">
          <a:blip r:embed="rId2" cstate="email">
            <a:extLst>
              <a:ext uri="{28A0092B-C50C-407E-A947-70E740481C1C}">
                <a14:useLocalDpi xmlns:a14="http://schemas.microsoft.com/office/drawing/2010/main" val="0"/>
              </a:ext>
            </a:extLst>
          </a:blip>
          <a:srcRect r="4480" b="-1"/>
          <a:stretch/>
        </p:blipFill>
        <p:spPr bwMode="auto">
          <a:xfrm>
            <a:off x="4192017" y="10"/>
            <a:ext cx="4951990" cy="3428990"/>
          </a:xfrm>
          <a:custGeom>
            <a:avLst/>
            <a:gdLst/>
            <a:ahLst/>
            <a:cxnLst/>
            <a:rect l="l" t="t" r="r" b="b"/>
            <a:pathLst>
              <a:path w="6602653" h="3387852">
                <a:moveTo>
                  <a:pt x="0" y="0"/>
                </a:moveTo>
                <a:lnTo>
                  <a:pt x="6602653" y="0"/>
                </a:lnTo>
                <a:lnTo>
                  <a:pt x="6602653" y="3387852"/>
                </a:lnTo>
                <a:lnTo>
                  <a:pt x="1651528" y="3387852"/>
                </a:lnTo>
                <a:lnTo>
                  <a:pt x="1650315" y="3337395"/>
                </a:lnTo>
                <a:cubicBezTo>
                  <a:pt x="1582116" y="1928213"/>
                  <a:pt x="1005803" y="708413"/>
                  <a:pt x="22589" y="14997"/>
                </a:cubicBezTo>
                <a:close/>
              </a:path>
            </a:pathLst>
          </a:cu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4515" name="Picture 3"/>
          <p:cNvPicPr>
            <a:picLocks noChangeAspect="1"/>
          </p:cNvPicPr>
          <p:nvPr/>
        </p:nvPicPr>
        <p:blipFill rotWithShape="1">
          <a:blip r:embed="rId3" cstate="email">
            <a:extLst>
              <a:ext uri="{28A0092B-C50C-407E-A947-70E740481C1C}">
                <a14:useLocalDpi xmlns:a14="http://schemas.microsoft.com/office/drawing/2010/main" val="0"/>
              </a:ext>
            </a:extLst>
          </a:blip>
          <a:srcRect t="7102" r="-1" b="11627"/>
          <a:stretch/>
        </p:blipFill>
        <p:spPr bwMode="auto">
          <a:xfrm>
            <a:off x="3518331" y="3429000"/>
            <a:ext cx="5625661" cy="3429000"/>
          </a:xfrm>
          <a:custGeom>
            <a:avLst/>
            <a:gdLst/>
            <a:ahLst/>
            <a:cxnLst/>
            <a:rect l="l" t="t" r="r" b="b"/>
            <a:pathLst>
              <a:path w="7500882" h="3387852">
                <a:moveTo>
                  <a:pt x="2551735" y="0"/>
                </a:moveTo>
                <a:lnTo>
                  <a:pt x="7500882" y="0"/>
                </a:lnTo>
                <a:lnTo>
                  <a:pt x="7500882" y="3387852"/>
                </a:lnTo>
                <a:lnTo>
                  <a:pt x="0" y="3387852"/>
                </a:lnTo>
                <a:lnTo>
                  <a:pt x="114106" y="3310451"/>
                </a:lnTo>
                <a:cubicBezTo>
                  <a:pt x="291579" y="3182960"/>
                  <a:pt x="465794" y="3045249"/>
                  <a:pt x="641619" y="2904666"/>
                </a:cubicBezTo>
                <a:cubicBezTo>
                  <a:pt x="1607125" y="2132691"/>
                  <a:pt x="2555378" y="1498983"/>
                  <a:pt x="2555378" y="151508"/>
                </a:cubicBezTo>
                <a:close/>
              </a:path>
            </a:pathLst>
          </a:cu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4523" name="Freeform: Shape 64522">
            <a:extLst>
              <a:ext uri="{FF2B5EF4-FFF2-40B4-BE49-F238E27FC236}">
                <a16:creationId xmlns:a16="http://schemas.microsoft.com/office/drawing/2014/main" id="{40C0D7D4-D83D-4C58-87D1-955F0A9173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607038" cy="6858000"/>
          </a:xfrm>
          <a:custGeom>
            <a:avLst/>
            <a:gdLst>
              <a:gd name="connsiteX0" fmla="*/ 0 w 7476051"/>
              <a:gd name="connsiteY0" fmla="*/ 0 h 6858000"/>
              <a:gd name="connsiteX1" fmla="*/ 5853028 w 7476051"/>
              <a:gd name="connsiteY1" fmla="*/ 0 h 6858000"/>
              <a:gd name="connsiteX2" fmla="*/ 5875152 w 7476051"/>
              <a:gd name="connsiteY2" fmla="*/ 14997 h 6858000"/>
              <a:gd name="connsiteX3" fmla="*/ 7476051 w 7476051"/>
              <a:gd name="connsiteY3" fmla="*/ 3621656 h 6858000"/>
              <a:gd name="connsiteX4" fmla="*/ 5601702 w 7476051"/>
              <a:gd name="connsiteY4" fmla="*/ 6374814 h 6858000"/>
              <a:gd name="connsiteX5" fmla="*/ 5085053 w 7476051"/>
              <a:gd name="connsiteY5" fmla="*/ 6780599 h 6858000"/>
              <a:gd name="connsiteX6" fmla="*/ 4973297 w 7476051"/>
              <a:gd name="connsiteY6" fmla="*/ 6858000 h 6858000"/>
              <a:gd name="connsiteX7" fmla="*/ 0 w 7476051"/>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76051" h="6858000">
                <a:moveTo>
                  <a:pt x="0" y="0"/>
                </a:moveTo>
                <a:lnTo>
                  <a:pt x="5853028" y="0"/>
                </a:lnTo>
                <a:lnTo>
                  <a:pt x="5875152" y="14997"/>
                </a:lnTo>
                <a:cubicBezTo>
                  <a:pt x="6902315" y="754641"/>
                  <a:pt x="7476051" y="2093192"/>
                  <a:pt x="7476051" y="3621656"/>
                </a:cubicBezTo>
                <a:cubicBezTo>
                  <a:pt x="7476051" y="4969131"/>
                  <a:pt x="6547326" y="5602839"/>
                  <a:pt x="5601702" y="6374814"/>
                </a:cubicBezTo>
                <a:cubicBezTo>
                  <a:pt x="5429499" y="6515397"/>
                  <a:pt x="5258871" y="6653108"/>
                  <a:pt x="5085053" y="6780599"/>
                </a:cubicBezTo>
                <a:lnTo>
                  <a:pt x="4973297" y="6858000"/>
                </a:lnTo>
                <a:lnTo>
                  <a:pt x="0" y="6858000"/>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useBgFill="1">
        <p:nvSpPr>
          <p:cNvPr id="64525" name="Freeform: Shape 64524">
            <a:extLst>
              <a:ext uri="{FF2B5EF4-FFF2-40B4-BE49-F238E27FC236}">
                <a16:creationId xmlns:a16="http://schemas.microsoft.com/office/drawing/2014/main" id="{F07A86F0-54F8-4B8C-87A5-96127C0E18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custGeom>
            <a:avLst/>
            <a:gdLst>
              <a:gd name="connsiteX0" fmla="*/ 0 w 12192001"/>
              <a:gd name="connsiteY0" fmla="*/ 0 h 6858000"/>
              <a:gd name="connsiteX1" fmla="*/ 69061 w 12192001"/>
              <a:gd name="connsiteY1" fmla="*/ 0 h 6858000"/>
              <a:gd name="connsiteX2" fmla="*/ 164839 w 12192001"/>
              <a:gd name="connsiteY2" fmla="*/ 0 h 6858000"/>
              <a:gd name="connsiteX3" fmla="*/ 568151 w 12192001"/>
              <a:gd name="connsiteY3" fmla="*/ 0 h 6858000"/>
              <a:gd name="connsiteX4" fmla="*/ 2985579 w 12192001"/>
              <a:gd name="connsiteY4" fmla="*/ 0 h 6858000"/>
              <a:gd name="connsiteX5" fmla="*/ 5713293 w 12192001"/>
              <a:gd name="connsiteY5" fmla="*/ 0 h 6858000"/>
              <a:gd name="connsiteX6" fmla="*/ 5728683 w 12192001"/>
              <a:gd name="connsiteY6" fmla="*/ 10445 h 6858000"/>
              <a:gd name="connsiteX7" fmla="*/ 7302921 w 12192001"/>
              <a:gd name="connsiteY7" fmla="*/ 3057689 h 6858000"/>
              <a:gd name="connsiteX8" fmla="*/ 7319385 w 12192001"/>
              <a:gd name="connsiteY8" fmla="*/ 3406140 h 6858000"/>
              <a:gd name="connsiteX9" fmla="*/ 12192001 w 12192001"/>
              <a:gd name="connsiteY9" fmla="*/ 3406140 h 6858000"/>
              <a:gd name="connsiteX10" fmla="*/ 12192001 w 12192001"/>
              <a:gd name="connsiteY10" fmla="*/ 3451860 h 6858000"/>
              <a:gd name="connsiteX11" fmla="*/ 7321545 w 12192001"/>
              <a:gd name="connsiteY11" fmla="*/ 3451860 h 6858000"/>
              <a:gd name="connsiteX12" fmla="*/ 7329580 w 12192001"/>
              <a:gd name="connsiteY12" fmla="*/ 3621913 h 6858000"/>
              <a:gd name="connsiteX13" fmla="*/ 5455232 w 12192001"/>
              <a:gd name="connsiteY13" fmla="*/ 6378742 h 6858000"/>
              <a:gd name="connsiteX14" fmla="*/ 4938583 w 12192001"/>
              <a:gd name="connsiteY14" fmla="*/ 6785068 h 6858000"/>
              <a:gd name="connsiteX15" fmla="*/ 4833420 w 12192001"/>
              <a:gd name="connsiteY15" fmla="*/ 6858000 h 6858000"/>
              <a:gd name="connsiteX16" fmla="*/ 2985579 w 12192001"/>
              <a:gd name="connsiteY16" fmla="*/ 6858000 h 6858000"/>
              <a:gd name="connsiteX17" fmla="*/ 568151 w 12192001"/>
              <a:gd name="connsiteY17" fmla="*/ 6858000 h 6858000"/>
              <a:gd name="connsiteX18" fmla="*/ 164839 w 12192001"/>
              <a:gd name="connsiteY18" fmla="*/ 6858000 h 6858000"/>
              <a:gd name="connsiteX19" fmla="*/ 69061 w 12192001"/>
              <a:gd name="connsiteY19" fmla="*/ 6858000 h 6858000"/>
              <a:gd name="connsiteX20" fmla="*/ 0 w 12192001"/>
              <a:gd name="connsiteY2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192001" h="6858000">
                <a:moveTo>
                  <a:pt x="0" y="0"/>
                </a:moveTo>
                <a:lnTo>
                  <a:pt x="69061" y="0"/>
                </a:lnTo>
                <a:lnTo>
                  <a:pt x="164839" y="0"/>
                </a:lnTo>
                <a:lnTo>
                  <a:pt x="568151" y="0"/>
                </a:lnTo>
                <a:lnTo>
                  <a:pt x="2985579" y="0"/>
                </a:lnTo>
                <a:lnTo>
                  <a:pt x="5713293" y="0"/>
                </a:lnTo>
                <a:lnTo>
                  <a:pt x="5728683" y="10445"/>
                </a:lnTo>
                <a:cubicBezTo>
                  <a:pt x="6627449" y="658496"/>
                  <a:pt x="7179061" y="1765698"/>
                  <a:pt x="7302921" y="3057689"/>
                </a:cubicBezTo>
                <a:lnTo>
                  <a:pt x="7319385" y="3406140"/>
                </a:lnTo>
                <a:lnTo>
                  <a:pt x="12192001" y="3406140"/>
                </a:lnTo>
                <a:lnTo>
                  <a:pt x="12192001" y="3451860"/>
                </a:lnTo>
                <a:lnTo>
                  <a:pt x="7321545" y="3451860"/>
                </a:lnTo>
                <a:lnTo>
                  <a:pt x="7329580" y="3621913"/>
                </a:lnTo>
                <a:cubicBezTo>
                  <a:pt x="7329580" y="4971185"/>
                  <a:pt x="6400856" y="5605738"/>
                  <a:pt x="5455232" y="6378742"/>
                </a:cubicBezTo>
                <a:cubicBezTo>
                  <a:pt x="5283029" y="6519512"/>
                  <a:pt x="5112400" y="6657407"/>
                  <a:pt x="4938583" y="6785068"/>
                </a:cubicBezTo>
                <a:lnTo>
                  <a:pt x="4833420" y="6858000"/>
                </a:lnTo>
                <a:lnTo>
                  <a:pt x="2985579" y="6858000"/>
                </a:lnTo>
                <a:lnTo>
                  <a:pt x="568151" y="6858000"/>
                </a:lnTo>
                <a:lnTo>
                  <a:pt x="164839" y="6858000"/>
                </a:lnTo>
                <a:lnTo>
                  <a:pt x="69061" y="6858000"/>
                </a:lnTo>
                <a:lnTo>
                  <a:pt x="0" y="6858000"/>
                </a:lnTo>
                <a:close/>
              </a:path>
            </a:pathLst>
          </a:cu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1">
              <a:solidFill>
                <a:prstClr val="white"/>
              </a:solidFill>
              <a:latin typeface="Meiryo"/>
            </a:endParaRPr>
          </a:p>
        </p:txBody>
      </p:sp>
      <p:sp>
        <p:nvSpPr>
          <p:cNvPr id="64527" name="Freeform: Shape 64526">
            <a:extLst>
              <a:ext uri="{FF2B5EF4-FFF2-40B4-BE49-F238E27FC236}">
                <a16:creationId xmlns:a16="http://schemas.microsoft.com/office/drawing/2014/main" id="{15F9A324-404E-4C5D-AFF0-C5D0D84182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68033" y="-1"/>
            <a:ext cx="1901448" cy="6858001"/>
          </a:xfrm>
          <a:custGeom>
            <a:avLst/>
            <a:gdLst>
              <a:gd name="connsiteX0" fmla="*/ 1218585 w 2535264"/>
              <a:gd name="connsiteY0" fmla="*/ 0 h 6858001"/>
              <a:gd name="connsiteX1" fmla="*/ 1236561 w 2535264"/>
              <a:gd name="connsiteY1" fmla="*/ 0 h 6858001"/>
              <a:gd name="connsiteX2" fmla="*/ 1264452 w 2535264"/>
              <a:gd name="connsiteY2" fmla="*/ 24550 h 6858001"/>
              <a:gd name="connsiteX3" fmla="*/ 2528121 w 2535264"/>
              <a:gd name="connsiteY3" fmla="*/ 3710502 h 6858001"/>
              <a:gd name="connsiteX4" fmla="*/ 492890 w 2535264"/>
              <a:gd name="connsiteY4" fmla="*/ 6507511 h 6858001"/>
              <a:gd name="connsiteX5" fmla="*/ 221418 w 2535264"/>
              <a:gd name="connsiteY5" fmla="*/ 6713387 h 6858001"/>
              <a:gd name="connsiteX6" fmla="*/ 20100 w 2535264"/>
              <a:gd name="connsiteY6" fmla="*/ 6858001 h 6858001"/>
              <a:gd name="connsiteX7" fmla="*/ 0 w 2535264"/>
              <a:gd name="connsiteY7" fmla="*/ 6858001 h 6858001"/>
              <a:gd name="connsiteX8" fmla="*/ 202488 w 2535264"/>
              <a:gd name="connsiteY8" fmla="*/ 6712547 h 6858001"/>
              <a:gd name="connsiteX9" fmla="*/ 473961 w 2535264"/>
              <a:gd name="connsiteY9" fmla="*/ 6506670 h 6858001"/>
              <a:gd name="connsiteX10" fmla="*/ 2509192 w 2535264"/>
              <a:gd name="connsiteY10" fmla="*/ 3709662 h 6858001"/>
              <a:gd name="connsiteX11" fmla="*/ 1245521 w 2535264"/>
              <a:gd name="connsiteY11" fmla="*/ 23708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5264" h="6858001">
                <a:moveTo>
                  <a:pt x="1218585" y="0"/>
                </a:moveTo>
                <a:lnTo>
                  <a:pt x="1236561" y="0"/>
                </a:lnTo>
                <a:lnTo>
                  <a:pt x="1264452" y="24550"/>
                </a:lnTo>
                <a:cubicBezTo>
                  <a:pt x="2149109" y="863108"/>
                  <a:pt x="2598329" y="2210814"/>
                  <a:pt x="2528121" y="3710502"/>
                </a:cubicBezTo>
                <a:cubicBezTo>
                  <a:pt x="2462100" y="5120751"/>
                  <a:pt x="1489450" y="5742158"/>
                  <a:pt x="492890" y="6507511"/>
                </a:cubicBezTo>
                <a:cubicBezTo>
                  <a:pt x="402151" y="6577199"/>
                  <a:pt x="311847" y="6646154"/>
                  <a:pt x="221418" y="6713387"/>
                </a:cubicBezTo>
                <a:lnTo>
                  <a:pt x="20100" y="6858001"/>
                </a:lnTo>
                <a:lnTo>
                  <a:pt x="0" y="6858001"/>
                </a:lnTo>
                <a:lnTo>
                  <a:pt x="202488" y="6712547"/>
                </a:lnTo>
                <a:cubicBezTo>
                  <a:pt x="292917" y="6645314"/>
                  <a:pt x="383222" y="6576359"/>
                  <a:pt x="473961" y="6506670"/>
                </a:cubicBezTo>
                <a:cubicBezTo>
                  <a:pt x="1470520" y="5741317"/>
                  <a:pt x="2443170" y="5119911"/>
                  <a:pt x="2509192" y="3709662"/>
                </a:cubicBezTo>
                <a:cubicBezTo>
                  <a:pt x="2579400" y="2209973"/>
                  <a:pt x="2130178" y="862268"/>
                  <a:pt x="1245521" y="23708"/>
                </a:cubicBezTo>
                <a:close/>
              </a:path>
            </a:pathLst>
          </a:custGeom>
          <a:solidFill>
            <a:srgbClr val="FFFFF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2" name="Title 1"/>
          <p:cNvSpPr>
            <a:spLocks noGrp="1"/>
          </p:cNvSpPr>
          <p:nvPr>
            <p:ph type="title"/>
          </p:nvPr>
        </p:nvSpPr>
        <p:spPr>
          <a:xfrm>
            <a:off x="884682" y="539087"/>
            <a:ext cx="3687318" cy="1543714"/>
          </a:xfrm>
        </p:spPr>
        <p:txBody>
          <a:bodyPr anchor="b">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defRPr/>
            </a:pPr>
            <a:r>
              <a:rPr lang="en-US" sz="3100" b="1" spc="50">
                <a:ln w="11430"/>
                <a:effectLst>
                  <a:outerShdw blurRad="76200" dist="50800" dir="5400000" algn="tl" rotWithShape="0">
                    <a:srgbClr val="000000">
                      <a:alpha val="65000"/>
                    </a:srgbClr>
                  </a:outerShdw>
                </a:effectLst>
              </a:rPr>
              <a:t>West End Community Centre</a:t>
            </a:r>
          </a:p>
        </p:txBody>
      </p:sp>
      <p:sp>
        <p:nvSpPr>
          <p:cNvPr id="64514" name="Content Placeholder 2"/>
          <p:cNvSpPr>
            <a:spLocks noGrp="1"/>
          </p:cNvSpPr>
          <p:nvPr>
            <p:ph idx="1"/>
          </p:nvPr>
        </p:nvSpPr>
        <p:spPr>
          <a:xfrm>
            <a:off x="884682" y="2169994"/>
            <a:ext cx="3811865" cy="3794244"/>
          </a:xfrm>
        </p:spPr>
        <p:txBody>
          <a:bodyPr>
            <a:noAutofit/>
          </a:bodyPr>
          <a:lstStyle/>
          <a:p>
            <a:r>
              <a:rPr lang="en-US" sz="2800" dirty="0">
                <a:latin typeface="Constantia" charset="0"/>
              </a:rPr>
              <a:t>Our neighbors are an important part of our community supporting our students </a:t>
            </a:r>
          </a:p>
          <a:p>
            <a:r>
              <a:rPr lang="en-US" sz="2800" dirty="0">
                <a:latin typeface="Constantia" charset="0"/>
              </a:rPr>
              <a:t>We work closely with the youth community programmers for additional activities and clubs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Box 1"/>
          <p:cNvSpPr txBox="1">
            <a:spLocks noChangeArrowheads="1"/>
          </p:cNvSpPr>
          <p:nvPr/>
        </p:nvSpPr>
        <p:spPr bwMode="auto">
          <a:xfrm>
            <a:off x="1003799" y="721886"/>
            <a:ext cx="8569325" cy="1200150"/>
          </a:xfrm>
          <a:prstGeom prst="rect">
            <a:avLst/>
          </a:prstGeom>
          <a:noFill/>
          <a:ln>
            <a:noFill/>
          </a:ln>
          <a:extLst>
            <a:ext uri="{909E8E84-426E-40dd-AFC4-6F175D3DCCD1}"/>
            <a:ext uri="{91240B29-F687-4f45-9708-019B960494DF}"/>
          </a:extLst>
        </p:spPr>
        <p:txBody>
          <a:bodyP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US" sz="3200" b="1" spc="50">
                <a:ln w="11430"/>
                <a:solidFill>
                  <a:srgbClr val="FF0000"/>
                </a:solidFill>
                <a:effectLst>
                  <a:outerShdw blurRad="76200" dist="50800" dir="5400000" algn="tl" rotWithShape="0">
                    <a:srgbClr val="000000">
                      <a:alpha val="65000"/>
                    </a:srgbClr>
                  </a:outerShdw>
                </a:effectLst>
                <a:latin typeface="+mj-lt"/>
                <a:ea typeface="+mn-ea"/>
              </a:rPr>
              <a:t>Grade 8 Program</a:t>
            </a:r>
          </a:p>
          <a:p>
            <a:pPr eaLnBrk="1" hangingPunct="1">
              <a:defRPr/>
            </a:pPr>
            <a:endParaRPr lang="en-US" sz="2000" b="1" spc="5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j-lt"/>
              <a:ea typeface="+mn-ea"/>
            </a:endParaRPr>
          </a:p>
          <a:p>
            <a:pPr lvl="1" eaLnBrk="1" hangingPunct="1">
              <a:defRPr/>
            </a:pPr>
            <a:endParaRPr lang="en-US" sz="2000" b="1" spc="5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j-lt"/>
              <a:ea typeface="+mn-ea"/>
            </a:endParaRPr>
          </a:p>
        </p:txBody>
      </p:sp>
      <p:sp>
        <p:nvSpPr>
          <p:cNvPr id="3" name="TextBox 2"/>
          <p:cNvSpPr txBox="1"/>
          <p:nvPr/>
        </p:nvSpPr>
        <p:spPr>
          <a:xfrm>
            <a:off x="313754" y="2858410"/>
            <a:ext cx="3744913" cy="3970337"/>
          </a:xfrm>
          <a:prstGeom prst="rect">
            <a:avLst/>
          </a:prstGeom>
          <a:noFill/>
        </p:spPr>
        <p:txBody>
          <a:bodyPr>
            <a:spAutoFit/>
          </a:bodyPr>
          <a:lstStyle/>
          <a:p>
            <a:pPr marL="285750" indent="-285750" eaLnBrk="1" hangingPunct="1">
              <a:buFont typeface="Arial" pitchFamily="34" charset="0"/>
              <a:buChar char="•"/>
              <a:defRPr/>
            </a:pPr>
            <a:r>
              <a:rPr lang="en-US">
                <a:latin typeface="+mn-lt"/>
                <a:ea typeface="+mn-ea"/>
              </a:rPr>
              <a:t>Language and Literature</a:t>
            </a:r>
          </a:p>
          <a:p>
            <a:pPr lvl="1" eaLnBrk="1" hangingPunct="1">
              <a:defRPr/>
            </a:pPr>
            <a:endParaRPr lang="en-US">
              <a:latin typeface="+mn-lt"/>
              <a:ea typeface="+mn-ea"/>
            </a:endParaRPr>
          </a:p>
          <a:p>
            <a:pPr marL="285750" indent="-285750" eaLnBrk="1" hangingPunct="1">
              <a:buFont typeface="Arial" pitchFamily="34" charset="0"/>
              <a:buChar char="•"/>
              <a:defRPr/>
            </a:pPr>
            <a:r>
              <a:rPr lang="en-US">
                <a:latin typeface="+mn-lt"/>
                <a:ea typeface="+mn-ea"/>
              </a:rPr>
              <a:t>Individuals and Societies</a:t>
            </a:r>
          </a:p>
          <a:p>
            <a:pPr lvl="1" eaLnBrk="1" hangingPunct="1">
              <a:defRPr/>
            </a:pPr>
            <a:endParaRPr lang="en-US">
              <a:latin typeface="+mn-lt"/>
              <a:ea typeface="+mn-ea"/>
            </a:endParaRPr>
          </a:p>
          <a:p>
            <a:pPr marL="285750" indent="-285750" eaLnBrk="1" hangingPunct="1">
              <a:buFont typeface="Arial" pitchFamily="34" charset="0"/>
              <a:buChar char="•"/>
              <a:defRPr/>
            </a:pPr>
            <a:r>
              <a:rPr lang="en-US">
                <a:latin typeface="+mn-lt"/>
                <a:ea typeface="+mn-ea"/>
              </a:rPr>
              <a:t>Science</a:t>
            </a:r>
          </a:p>
          <a:p>
            <a:pPr marL="742950" lvl="1" indent="-285750" eaLnBrk="1" hangingPunct="1">
              <a:buFont typeface="Arial" pitchFamily="34" charset="0"/>
              <a:buChar char="•"/>
              <a:defRPr/>
            </a:pPr>
            <a:endParaRPr lang="en-US">
              <a:latin typeface="+mn-lt"/>
              <a:ea typeface="+mn-ea"/>
            </a:endParaRPr>
          </a:p>
          <a:p>
            <a:pPr marL="285750" indent="-285750" eaLnBrk="1" hangingPunct="1">
              <a:buFont typeface="Arial" pitchFamily="34" charset="0"/>
              <a:buChar char="•"/>
              <a:defRPr/>
            </a:pPr>
            <a:r>
              <a:rPr lang="en-US">
                <a:latin typeface="+mn-lt"/>
                <a:ea typeface="+mn-ea"/>
              </a:rPr>
              <a:t>Mathematics</a:t>
            </a:r>
          </a:p>
          <a:p>
            <a:pPr marL="285750" indent="-285750" eaLnBrk="1" hangingPunct="1">
              <a:buFont typeface="Arial" pitchFamily="34" charset="0"/>
              <a:buChar char="•"/>
              <a:defRPr/>
            </a:pPr>
            <a:endParaRPr lang="en-US" b="1">
              <a:latin typeface="+mn-lt"/>
              <a:ea typeface="+mn-ea"/>
            </a:endParaRPr>
          </a:p>
          <a:p>
            <a:pPr marL="285750" indent="-285750" eaLnBrk="1" hangingPunct="1">
              <a:buFont typeface="Arial" pitchFamily="34" charset="0"/>
              <a:buChar char="•"/>
              <a:defRPr/>
            </a:pPr>
            <a:r>
              <a:rPr lang="en-US">
                <a:latin typeface="+mn-lt"/>
                <a:ea typeface="+mn-ea"/>
              </a:rPr>
              <a:t>French </a:t>
            </a:r>
          </a:p>
          <a:p>
            <a:pPr eaLnBrk="1" hangingPunct="1">
              <a:defRPr/>
            </a:pPr>
            <a:endParaRPr lang="en-US">
              <a:latin typeface="+mn-lt"/>
              <a:ea typeface="+mn-ea"/>
            </a:endParaRPr>
          </a:p>
          <a:p>
            <a:pPr marL="285750" indent="-285750" eaLnBrk="1" hangingPunct="1">
              <a:buFont typeface="Arial" pitchFamily="34" charset="0"/>
              <a:buChar char="•"/>
              <a:defRPr/>
            </a:pPr>
            <a:r>
              <a:rPr lang="en-US">
                <a:latin typeface="+mn-lt"/>
                <a:ea typeface="+mn-ea"/>
              </a:rPr>
              <a:t>Physical and Health Education </a:t>
            </a:r>
          </a:p>
          <a:p>
            <a:pPr eaLnBrk="1" hangingPunct="1">
              <a:defRPr/>
            </a:pPr>
            <a:endParaRPr lang="en-US">
              <a:latin typeface="+mj-lt"/>
              <a:ea typeface="+mn-ea"/>
            </a:endParaRPr>
          </a:p>
          <a:p>
            <a:pPr lvl="1" eaLnBrk="1" hangingPunct="1">
              <a:defRPr/>
            </a:pPr>
            <a:endParaRPr lang="en-US">
              <a:ea typeface="+mn-ea"/>
            </a:endParaRPr>
          </a:p>
          <a:p>
            <a:pPr marL="285750" indent="-285750" eaLnBrk="1" hangingPunct="1">
              <a:buFont typeface="Arial" pitchFamily="34" charset="0"/>
              <a:buChar char="•"/>
              <a:defRPr/>
            </a:pPr>
            <a:endParaRPr lang="en-US">
              <a:ea typeface="+mn-ea"/>
            </a:endParaRPr>
          </a:p>
        </p:txBody>
      </p:sp>
      <p:sp>
        <p:nvSpPr>
          <p:cNvPr id="4" name="TextBox 3"/>
          <p:cNvSpPr txBox="1"/>
          <p:nvPr/>
        </p:nvSpPr>
        <p:spPr>
          <a:xfrm>
            <a:off x="4314861" y="1922036"/>
            <a:ext cx="4392613" cy="4801314"/>
          </a:xfrm>
          <a:prstGeom prst="rect">
            <a:avLst/>
          </a:prstGeom>
          <a:noFill/>
        </p:spPr>
        <p:txBody>
          <a:bodyPr lIns="0" rIns="0">
            <a:spAutoFit/>
          </a:bodyPr>
          <a:lstStyle/>
          <a:p>
            <a:pPr marL="285750" indent="-285750" eaLnBrk="1" hangingPunct="1">
              <a:buFont typeface="Arial" pitchFamily="34" charset="0"/>
              <a:buChar char="•"/>
              <a:defRPr/>
            </a:pPr>
            <a:endParaRPr lang="en-US">
              <a:latin typeface="+mj-lt"/>
              <a:ea typeface="+mn-ea"/>
            </a:endParaRPr>
          </a:p>
          <a:p>
            <a:pPr marL="285750" indent="-285750" eaLnBrk="1" hangingPunct="1">
              <a:buFont typeface="Arial" pitchFamily="34" charset="0"/>
              <a:buChar char="•"/>
              <a:defRPr/>
            </a:pPr>
            <a:r>
              <a:rPr lang="en-US">
                <a:latin typeface="+mn-lt"/>
                <a:ea typeface="+mn-ea"/>
              </a:rPr>
              <a:t>Applied Design Skills &amp; Tech 8 - Rotation</a:t>
            </a:r>
          </a:p>
          <a:p>
            <a:pPr marL="742950" lvl="1" indent="-285750" eaLnBrk="1" hangingPunct="1">
              <a:buFont typeface="Arial" pitchFamily="34" charset="0"/>
              <a:buChar char="•"/>
              <a:defRPr/>
            </a:pPr>
            <a:r>
              <a:rPr lang="en-US">
                <a:latin typeface="+mn-lt"/>
                <a:ea typeface="+mn-ea"/>
              </a:rPr>
              <a:t>Technical Education</a:t>
            </a:r>
          </a:p>
          <a:p>
            <a:pPr marL="742950" lvl="1" indent="-285750" eaLnBrk="1" hangingPunct="1">
              <a:buFont typeface="Arial" pitchFamily="34" charset="0"/>
              <a:buChar char="•"/>
              <a:defRPr/>
            </a:pPr>
            <a:r>
              <a:rPr lang="en-US">
                <a:latin typeface="+mn-lt"/>
                <a:ea typeface="+mn-ea"/>
              </a:rPr>
              <a:t>Information Technology</a:t>
            </a:r>
          </a:p>
          <a:p>
            <a:pPr marL="742950" lvl="1" indent="-285750" eaLnBrk="1" hangingPunct="1">
              <a:buFont typeface="Arial" pitchFamily="34" charset="0"/>
              <a:buChar char="•"/>
              <a:defRPr/>
            </a:pPr>
            <a:r>
              <a:rPr lang="en-US">
                <a:latin typeface="+mn-lt"/>
                <a:ea typeface="+mn-ea"/>
              </a:rPr>
              <a:t>Foods</a:t>
            </a:r>
          </a:p>
          <a:p>
            <a:pPr marL="742950" lvl="1" indent="-285750" eaLnBrk="1" hangingPunct="1">
              <a:buFont typeface="Arial" pitchFamily="34" charset="0"/>
              <a:buChar char="•"/>
              <a:defRPr/>
            </a:pPr>
            <a:r>
              <a:rPr lang="en-US">
                <a:latin typeface="+mn-lt"/>
                <a:ea typeface="+mn-ea"/>
              </a:rPr>
              <a:t>Textiles</a:t>
            </a:r>
          </a:p>
          <a:p>
            <a:pPr marL="742950" lvl="1" indent="-285750" eaLnBrk="1" hangingPunct="1">
              <a:buFont typeface="Arial" pitchFamily="34" charset="0"/>
              <a:buChar char="•"/>
              <a:defRPr/>
            </a:pPr>
            <a:r>
              <a:rPr lang="en-US">
                <a:latin typeface="+mn-lt"/>
                <a:ea typeface="+mn-ea"/>
              </a:rPr>
              <a:t>Leadership</a:t>
            </a:r>
          </a:p>
          <a:p>
            <a:pPr lvl="1" eaLnBrk="1" hangingPunct="1">
              <a:defRPr/>
            </a:pPr>
            <a:endParaRPr lang="en-US">
              <a:latin typeface="+mn-lt"/>
              <a:ea typeface="+mn-ea"/>
            </a:endParaRPr>
          </a:p>
          <a:p>
            <a:pPr marL="285750" indent="-285750" eaLnBrk="1" hangingPunct="1">
              <a:buFont typeface="Arial" pitchFamily="34" charset="0"/>
              <a:buChar char="•"/>
              <a:defRPr/>
            </a:pPr>
            <a:r>
              <a:rPr lang="en-US">
                <a:latin typeface="+mn-lt"/>
                <a:ea typeface="+mn-ea"/>
              </a:rPr>
              <a:t>Fine Arts 8 - Rotation</a:t>
            </a:r>
          </a:p>
          <a:p>
            <a:pPr marL="742950" lvl="1" indent="-285750" eaLnBrk="1" hangingPunct="1">
              <a:buFont typeface="Arial" pitchFamily="34" charset="0"/>
              <a:buChar char="•"/>
              <a:defRPr/>
            </a:pPr>
            <a:r>
              <a:rPr lang="en-US">
                <a:latin typeface="+mn-lt"/>
                <a:ea typeface="+mn-ea"/>
              </a:rPr>
              <a:t>Art</a:t>
            </a:r>
          </a:p>
          <a:p>
            <a:pPr marL="742950" lvl="1" indent="-285750" eaLnBrk="1" hangingPunct="1">
              <a:buFont typeface="Arial" pitchFamily="34" charset="0"/>
              <a:buChar char="•"/>
              <a:defRPr/>
            </a:pPr>
            <a:r>
              <a:rPr lang="en-US">
                <a:latin typeface="+mn-lt"/>
                <a:ea typeface="+mn-ea"/>
              </a:rPr>
              <a:t>Dance</a:t>
            </a:r>
          </a:p>
          <a:p>
            <a:pPr marL="742950" lvl="1" indent="-285750" eaLnBrk="1" hangingPunct="1">
              <a:buFont typeface="Arial" pitchFamily="34" charset="0"/>
              <a:buChar char="•"/>
              <a:defRPr/>
            </a:pPr>
            <a:r>
              <a:rPr lang="en-US">
                <a:latin typeface="+mn-lt"/>
                <a:ea typeface="+mn-ea"/>
              </a:rPr>
              <a:t>Music</a:t>
            </a:r>
          </a:p>
          <a:p>
            <a:pPr marL="742950" lvl="1" indent="-285750" eaLnBrk="1" hangingPunct="1">
              <a:buFont typeface="Arial" pitchFamily="34" charset="0"/>
              <a:buChar char="•"/>
              <a:defRPr/>
            </a:pPr>
            <a:r>
              <a:rPr lang="en-US">
                <a:latin typeface="+mn-lt"/>
                <a:ea typeface="+mn-ea"/>
              </a:rPr>
              <a:t>Drama</a:t>
            </a:r>
          </a:p>
          <a:p>
            <a:pPr marL="0" lvl="1" eaLnBrk="1" hangingPunct="1">
              <a:defRPr/>
            </a:pPr>
            <a:endParaRPr lang="en-US">
              <a:latin typeface="+mn-lt"/>
              <a:ea typeface="+mn-ea"/>
            </a:endParaRPr>
          </a:p>
          <a:p>
            <a:pPr marL="285750" indent="-285750" eaLnBrk="1" hangingPunct="1">
              <a:buFont typeface="Arial" pitchFamily="34" charset="0"/>
              <a:buChar char="•"/>
              <a:defRPr/>
            </a:pPr>
            <a:r>
              <a:rPr lang="en-US">
                <a:latin typeface="+mn-lt"/>
                <a:ea typeface="+mn-ea"/>
              </a:rPr>
              <a:t>R.I.S.E Program</a:t>
            </a:r>
          </a:p>
          <a:p>
            <a:pPr eaLnBrk="1" hangingPunct="1">
              <a:defRPr/>
            </a:pPr>
            <a:r>
              <a:rPr lang="en-US">
                <a:latin typeface="+mn-lt"/>
                <a:ea typeface="+mn-ea"/>
              </a:rPr>
              <a:t>     (by recommendation)</a:t>
            </a:r>
          </a:p>
          <a:p>
            <a:pPr marL="742950" lvl="1" indent="-285750" eaLnBrk="1" hangingPunct="1">
              <a:buFont typeface="Arial" pitchFamily="34" charset="0"/>
              <a:buChar char="•"/>
              <a:defRPr/>
            </a:pPr>
            <a:endParaRPr lang="en-US">
              <a:latin typeface="+mj-lt"/>
              <a:ea typeface="+mn-ea"/>
            </a:endParaRPr>
          </a:p>
        </p:txBody>
      </p:sp>
      <p:pic>
        <p:nvPicPr>
          <p:cNvPr id="6" name="Picture 8"/>
          <p:cNvPicPr>
            <a:picLocks noChangeAspect="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661878" y="543562"/>
            <a:ext cx="1956689" cy="17796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55996524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fade">
                                      <p:cBhvr>
                                        <p:cTn id="7" dur="1000"/>
                                        <p:tgtEl>
                                          <p:spTgt spid="6146"/>
                                        </p:tgtEl>
                                      </p:cBhvr>
                                    </p:animEffect>
                                    <p:anim calcmode="lin" valueType="num">
                                      <p:cBhvr>
                                        <p:cTn id="8" dur="1000" fill="hold"/>
                                        <p:tgtEl>
                                          <p:spTgt spid="6146"/>
                                        </p:tgtEl>
                                        <p:attrNameLst>
                                          <p:attrName>ppt_x</p:attrName>
                                        </p:attrNameLst>
                                      </p:cBhvr>
                                      <p:tavLst>
                                        <p:tav tm="0">
                                          <p:val>
                                            <p:strVal val="#ppt_x"/>
                                          </p:val>
                                        </p:tav>
                                        <p:tav tm="100000">
                                          <p:val>
                                            <p:strVal val="#ppt_x"/>
                                          </p:val>
                                        </p:tav>
                                      </p:tavLst>
                                    </p:anim>
                                    <p:anim calcmode="lin" valueType="num">
                                      <p:cBhvr>
                                        <p:cTn id="9" dur="1000" fill="hold"/>
                                        <p:tgtEl>
                                          <p:spTgt spid="6146"/>
                                        </p:tgtEl>
                                        <p:attrNameLst>
                                          <p:attrName>ppt_y</p:attrName>
                                        </p:attrNameLst>
                                      </p:cBhvr>
                                      <p:tavLst>
                                        <p:tav tm="0">
                                          <p:val>
                                            <p:strVal val="#ppt_y+.1"/>
                                          </p:val>
                                        </p:tav>
                                        <p:tav tm="100000">
                                          <p:val>
                                            <p:strVal val="#ppt_y"/>
                                          </p:val>
                                        </p:tav>
                                      </p:tavLst>
                                    </p:anim>
                                  </p:childTnLst>
                                </p:cTn>
                              </p:par>
                              <p:par>
                                <p:cTn id="10" presetID="1"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979E27D9-03C7-44E2-9FF8-15D0C8506A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35131" y="579829"/>
            <a:ext cx="3719703" cy="1642969"/>
          </a:xfrm>
        </p:spPr>
        <p:txBody>
          <a:bodyPr anchor="b">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nSpc>
                <a:spcPct val="90000"/>
              </a:lnSpc>
              <a:defRPr/>
            </a:pPr>
            <a:r>
              <a:rPr lang="en-US" sz="3500" b="1" spc="50" err="1">
                <a:ln w="11430"/>
                <a:effectLst>
                  <a:outerShdw blurRad="76200" dist="50800" dir="5400000" algn="tl" rotWithShape="0">
                    <a:srgbClr val="000000">
                      <a:alpha val="65000"/>
                    </a:srgbClr>
                  </a:outerShdw>
                </a:effectLst>
              </a:rPr>
              <a:t>MyEdBC</a:t>
            </a:r>
            <a:r>
              <a:rPr lang="en-US" sz="3500" b="1" spc="50">
                <a:ln w="11430"/>
                <a:effectLst>
                  <a:outerShdw blurRad="76200" dist="50800" dir="5400000" algn="tl" rotWithShape="0">
                    <a:srgbClr val="000000">
                      <a:alpha val="65000"/>
                    </a:srgbClr>
                  </a:outerShdw>
                </a:effectLst>
              </a:rPr>
              <a:t> Student &amp; Family Access</a:t>
            </a:r>
          </a:p>
        </p:txBody>
      </p:sp>
      <p:sp>
        <p:nvSpPr>
          <p:cNvPr id="11" name="Content Placeholder 10">
            <a:extLst>
              <a:ext uri="{FF2B5EF4-FFF2-40B4-BE49-F238E27FC236}">
                <a16:creationId xmlns:a16="http://schemas.microsoft.com/office/drawing/2014/main" id="{AD9544A9-2AE5-4979-87A9-0783845EE6D2}"/>
              </a:ext>
            </a:extLst>
          </p:cNvPr>
          <p:cNvSpPr>
            <a:spLocks noGrp="1"/>
          </p:cNvSpPr>
          <p:nvPr>
            <p:ph idx="1"/>
          </p:nvPr>
        </p:nvSpPr>
        <p:spPr>
          <a:xfrm>
            <a:off x="358902" y="2367621"/>
            <a:ext cx="3719703" cy="3522569"/>
          </a:xfrm>
        </p:spPr>
        <p:txBody>
          <a:bodyPr anchor="t">
            <a:normAutofit/>
          </a:bodyPr>
          <a:lstStyle/>
          <a:p>
            <a:r>
              <a:rPr lang="en-US" sz="1700"/>
              <a:t>Students and parents share access</a:t>
            </a:r>
          </a:p>
          <a:p>
            <a:r>
              <a:rPr lang="en-US" sz="1700"/>
              <a:t>Passwords &amp; Log-in</a:t>
            </a:r>
          </a:p>
          <a:p>
            <a:r>
              <a:rPr lang="en-US" sz="1700"/>
              <a:t>See information such as:</a:t>
            </a:r>
          </a:p>
          <a:p>
            <a:pPr lvl="1"/>
            <a:r>
              <a:rPr lang="en-US" sz="1700"/>
              <a:t>Attendance</a:t>
            </a:r>
          </a:p>
          <a:p>
            <a:pPr lvl="1"/>
            <a:r>
              <a:rPr lang="en-US" sz="1700"/>
              <a:t>Achievement</a:t>
            </a:r>
          </a:p>
          <a:p>
            <a:pPr lvl="1"/>
            <a:r>
              <a:rPr lang="en-US" sz="1700"/>
              <a:t>Report Cards</a:t>
            </a:r>
          </a:p>
          <a:p>
            <a:pPr lvl="1"/>
            <a:r>
              <a:rPr lang="en-US" sz="1700"/>
              <a:t>Email addresses &amp; Names</a:t>
            </a:r>
          </a:p>
          <a:p>
            <a:pPr lvl="1"/>
            <a:endParaRPr lang="en-US" sz="1700"/>
          </a:p>
        </p:txBody>
      </p:sp>
      <p:pic>
        <p:nvPicPr>
          <p:cNvPr id="7" name="Content Placeholder 6">
            <a:extLst>
              <a:ext uri="{FF2B5EF4-FFF2-40B4-BE49-F238E27FC236}">
                <a16:creationId xmlns:a16="http://schemas.microsoft.com/office/drawing/2014/main" id="{B2D567BB-0D54-4020-BB36-9E0592ED2268}"/>
              </a:ext>
            </a:extLst>
          </p:cNvPr>
          <p:cNvPicPr>
            <a:picLocks noChangeAspect="1"/>
          </p:cNvPicPr>
          <p:nvPr/>
        </p:nvPicPr>
        <p:blipFill>
          <a:blip r:embed="rId2"/>
          <a:stretch>
            <a:fillRect/>
          </a:stretch>
        </p:blipFill>
        <p:spPr>
          <a:xfrm>
            <a:off x="4437507" y="2255592"/>
            <a:ext cx="3900767" cy="2194181"/>
          </a:xfrm>
          <a:prstGeom prst="rect">
            <a:avLst/>
          </a:prstGeom>
        </p:spPr>
      </p:pic>
      <p:sp>
        <p:nvSpPr>
          <p:cNvPr id="23" name="Rectangle 22">
            <a:extLst>
              <a:ext uri="{FF2B5EF4-FFF2-40B4-BE49-F238E27FC236}">
                <a16:creationId xmlns:a16="http://schemas.microsoft.com/office/drawing/2014/main" id="{EEBF1590-3B36-48EE-A89D-3B6F3CB256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9144000" cy="456773"/>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AC8F6C8C-AB5A-4548-942D-E3FD40ACBC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028950" y="6400799"/>
            <a:ext cx="6115048" cy="456772"/>
          </a:xfrm>
          <a:prstGeom prst="rect">
            <a:avLst/>
          </a:prstGeom>
          <a:gradFill>
            <a:gsLst>
              <a:gs pos="0">
                <a:srgbClr val="000000">
                  <a:alpha val="63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61709BF7-438C-C130-DFD9-B1873142255F}"/>
              </a:ext>
            </a:extLst>
          </p:cNvPr>
          <p:cNvSpPr txBox="1"/>
          <p:nvPr/>
        </p:nvSpPr>
        <p:spPr>
          <a:xfrm>
            <a:off x="235131" y="4820194"/>
            <a:ext cx="8229600" cy="1384995"/>
          </a:xfrm>
          <a:prstGeom prst="rect">
            <a:avLst/>
          </a:prstGeom>
          <a:noFill/>
        </p:spPr>
        <p:txBody>
          <a:bodyPr wrap="square" rtlCol="0">
            <a:spAutoFit/>
          </a:bodyPr>
          <a:lstStyle/>
          <a:p>
            <a:pPr algn="ctr"/>
            <a:r>
              <a:rPr lang="en-US" sz="2800">
                <a:highlight>
                  <a:srgbClr val="FFFF00"/>
                </a:highlight>
              </a:rPr>
              <a:t>Default is currently set as:</a:t>
            </a:r>
          </a:p>
          <a:p>
            <a:pPr algn="ctr"/>
            <a:r>
              <a:rPr lang="en-US" sz="2800">
                <a:highlight>
                  <a:srgbClr val="FFFF00"/>
                </a:highlight>
              </a:rPr>
              <a:t>User Name: Your child’s Student Number</a:t>
            </a:r>
          </a:p>
          <a:p>
            <a:pPr algn="ctr"/>
            <a:r>
              <a:rPr lang="en-US" sz="2800">
                <a:highlight>
                  <a:srgbClr val="FFFF00"/>
                </a:highlight>
              </a:rPr>
              <a:t>Password: Dist$2024</a:t>
            </a:r>
          </a:p>
        </p:txBody>
      </p:sp>
      <p:sp>
        <p:nvSpPr>
          <p:cNvPr id="4" name="TextBox 3">
            <a:extLst>
              <a:ext uri="{FF2B5EF4-FFF2-40B4-BE49-F238E27FC236}">
                <a16:creationId xmlns:a16="http://schemas.microsoft.com/office/drawing/2014/main" id="{5D718BA9-C699-0BD8-86B4-AAB64A6ABAB4}"/>
              </a:ext>
            </a:extLst>
          </p:cNvPr>
          <p:cNvSpPr txBox="1"/>
          <p:nvPr/>
        </p:nvSpPr>
        <p:spPr>
          <a:xfrm>
            <a:off x="2602023" y="652811"/>
            <a:ext cx="5882605" cy="369332"/>
          </a:xfrm>
          <a:prstGeom prst="rect">
            <a:avLst/>
          </a:prstGeom>
          <a:noFill/>
        </p:spPr>
        <p:txBody>
          <a:bodyPr wrap="square" rtlCol="0">
            <a:spAutoFit/>
          </a:bodyPr>
          <a:lstStyle/>
          <a:p>
            <a:r>
              <a:rPr lang="en-US"/>
              <a:t>https://www.vsb.bc.ca/page/5038/account-management</a:t>
            </a:r>
          </a:p>
        </p:txBody>
      </p:sp>
    </p:spTree>
    <p:extLst>
      <p:ext uri="{BB962C8B-B14F-4D97-AF65-F5344CB8AC3E}">
        <p14:creationId xmlns:p14="http://schemas.microsoft.com/office/powerpoint/2010/main" val="24409041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9144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8AC5E6A0-F375-0340-D280-BB5F34CAC478}"/>
              </a:ext>
            </a:extLst>
          </p:cNvPr>
          <p:cNvSpPr>
            <a:spLocks noGrp="1"/>
          </p:cNvSpPr>
          <p:nvPr>
            <p:ph type="title"/>
          </p:nvPr>
        </p:nvSpPr>
        <p:spPr>
          <a:xfrm>
            <a:off x="417399" y="643467"/>
            <a:ext cx="8408193" cy="744836"/>
          </a:xfrm>
        </p:spPr>
        <p:txBody>
          <a:bodyPr vert="horz" lIns="91440" tIns="45720" rIns="91440" bIns="45720" rtlCol="0" anchor="ctr">
            <a:normAutofit/>
          </a:bodyPr>
          <a:lstStyle/>
          <a:p>
            <a:pPr algn="ctr" eaLnBrk="1" hangingPunct="1">
              <a:lnSpc>
                <a:spcPct val="90000"/>
              </a:lnSpc>
            </a:pPr>
            <a:r>
              <a:rPr lang="en-US" sz="2800" kern="1200">
                <a:solidFill>
                  <a:schemeClr val="bg1"/>
                </a:solidFill>
                <a:latin typeface="+mj-lt"/>
                <a:ea typeface="+mj-ea"/>
                <a:cs typeface="+mj-cs"/>
              </a:rPr>
              <a:t>Screen Shot of Grade 8 Timetable</a:t>
            </a:r>
          </a:p>
        </p:txBody>
      </p:sp>
      <p:pic>
        <p:nvPicPr>
          <p:cNvPr id="5" name="Content Placeholder 4">
            <a:extLst>
              <a:ext uri="{FF2B5EF4-FFF2-40B4-BE49-F238E27FC236}">
                <a16:creationId xmlns:a16="http://schemas.microsoft.com/office/drawing/2014/main" id="{690B2095-7EE9-5422-32EC-73C9C4E0A4EE}"/>
              </a:ext>
            </a:extLst>
          </p:cNvPr>
          <p:cNvPicPr>
            <a:picLocks noGrp="1" noChangeAspect="1"/>
          </p:cNvPicPr>
          <p:nvPr>
            <p:ph idx="1"/>
          </p:nvPr>
        </p:nvPicPr>
        <p:blipFill>
          <a:blip r:embed="rId2"/>
          <a:stretch>
            <a:fillRect/>
          </a:stretch>
        </p:blipFill>
        <p:spPr>
          <a:xfrm>
            <a:off x="123238" y="2228296"/>
            <a:ext cx="8897524" cy="2713744"/>
          </a:xfrm>
          <a:prstGeom prst="rect">
            <a:avLst/>
          </a:prstGeom>
        </p:spPr>
      </p:pic>
    </p:spTree>
    <p:extLst>
      <p:ext uri="{BB962C8B-B14F-4D97-AF65-F5344CB8AC3E}">
        <p14:creationId xmlns:p14="http://schemas.microsoft.com/office/powerpoint/2010/main" val="31671643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Box 1"/>
          <p:cNvSpPr txBox="1">
            <a:spLocks noChangeArrowheads="1"/>
          </p:cNvSpPr>
          <p:nvPr/>
        </p:nvSpPr>
        <p:spPr bwMode="auto">
          <a:xfrm>
            <a:off x="387350" y="260350"/>
            <a:ext cx="8569325" cy="1200150"/>
          </a:xfrm>
          <a:prstGeom prst="rect">
            <a:avLst/>
          </a:prstGeom>
          <a:noFill/>
          <a:ln>
            <a:noFill/>
          </a:ln>
          <a:extLst>
            <a:ext uri="{909E8E84-426E-40dd-AFC4-6F175D3DCCD1}"/>
            <a:ext uri="{91240B29-F687-4f45-9708-019B960494DF}"/>
          </a:extLst>
        </p:spPr>
        <p:txBody>
          <a:bodyP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US" sz="3200" b="1" spc="50">
                <a:ln w="11430"/>
                <a:solidFill>
                  <a:srgbClr val="FF0000"/>
                </a:solidFill>
                <a:effectLst>
                  <a:outerShdw blurRad="76200" dist="50800" dir="5400000" algn="tl" rotWithShape="0">
                    <a:srgbClr val="000000">
                      <a:alpha val="65000"/>
                    </a:srgbClr>
                  </a:outerShdw>
                </a:effectLst>
                <a:latin typeface="+mj-lt"/>
                <a:ea typeface="+mn-ea"/>
              </a:rPr>
              <a:t>Structure of the school day</a:t>
            </a:r>
          </a:p>
          <a:p>
            <a:pPr eaLnBrk="1" hangingPunct="1">
              <a:defRPr/>
            </a:pPr>
            <a:endParaRPr lang="en-US" sz="2000" b="1" spc="5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j-lt"/>
              <a:ea typeface="+mn-ea"/>
            </a:endParaRPr>
          </a:p>
          <a:p>
            <a:pPr lvl="1" eaLnBrk="1" hangingPunct="1">
              <a:defRPr/>
            </a:pPr>
            <a:endParaRPr lang="en-US" sz="2000" b="1" spc="5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j-lt"/>
              <a:ea typeface="+mn-ea"/>
            </a:endParaRPr>
          </a:p>
        </p:txBody>
      </p:sp>
      <p:pic>
        <p:nvPicPr>
          <p:cNvPr id="6" name="Picture 8"/>
          <p:cNvPicPr>
            <a:picLocks noChangeAspect="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323528" y="260350"/>
            <a:ext cx="1296144" cy="1178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Picture 2">
            <a:extLst>
              <a:ext uri="{FF2B5EF4-FFF2-40B4-BE49-F238E27FC236}">
                <a16:creationId xmlns:a16="http://schemas.microsoft.com/office/drawing/2014/main" id="{D20D0BEF-1796-F1AD-DA4F-20ACA3644157}"/>
              </a:ext>
            </a:extLst>
          </p:cNvPr>
          <p:cNvPicPr>
            <a:picLocks noChangeAspect="1"/>
          </p:cNvPicPr>
          <p:nvPr/>
        </p:nvPicPr>
        <p:blipFill>
          <a:blip r:embed="rId3"/>
          <a:stretch>
            <a:fillRect/>
          </a:stretch>
        </p:blipFill>
        <p:spPr>
          <a:xfrm>
            <a:off x="0" y="1512525"/>
            <a:ext cx="9144000" cy="5085125"/>
          </a:xfrm>
          <a:prstGeom prst="rect">
            <a:avLst/>
          </a:prstGeom>
        </p:spPr>
      </p:pic>
    </p:spTree>
    <p:extLst>
      <p:ext uri="{BB962C8B-B14F-4D97-AF65-F5344CB8AC3E}">
        <p14:creationId xmlns:p14="http://schemas.microsoft.com/office/powerpoint/2010/main" val="414826390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fade">
                                      <p:cBhvr>
                                        <p:cTn id="7" dur="1000"/>
                                        <p:tgtEl>
                                          <p:spTgt spid="6146"/>
                                        </p:tgtEl>
                                      </p:cBhvr>
                                    </p:animEffect>
                                    <p:anim calcmode="lin" valueType="num">
                                      <p:cBhvr>
                                        <p:cTn id="8" dur="1000" fill="hold"/>
                                        <p:tgtEl>
                                          <p:spTgt spid="6146"/>
                                        </p:tgtEl>
                                        <p:attrNameLst>
                                          <p:attrName>ppt_x</p:attrName>
                                        </p:attrNameLst>
                                      </p:cBhvr>
                                      <p:tavLst>
                                        <p:tav tm="0">
                                          <p:val>
                                            <p:strVal val="#ppt_x"/>
                                          </p:val>
                                        </p:tav>
                                        <p:tav tm="100000">
                                          <p:val>
                                            <p:strVal val="#ppt_x"/>
                                          </p:val>
                                        </p:tav>
                                      </p:tavLst>
                                    </p:anim>
                                    <p:anim calcmode="lin" valueType="num">
                                      <p:cBhvr>
                                        <p:cTn id="9" dur="1000" fill="hold"/>
                                        <p:tgtEl>
                                          <p:spTgt spid="614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Box 1"/>
          <p:cNvSpPr txBox="1">
            <a:spLocks noChangeArrowheads="1"/>
          </p:cNvSpPr>
          <p:nvPr/>
        </p:nvSpPr>
        <p:spPr bwMode="auto">
          <a:xfrm>
            <a:off x="387350" y="260350"/>
            <a:ext cx="8569325" cy="1200150"/>
          </a:xfrm>
          <a:prstGeom prst="rect">
            <a:avLst/>
          </a:prstGeom>
          <a:noFill/>
          <a:ln>
            <a:noFill/>
          </a:ln>
          <a:extLst>
            <a:ext uri="{909E8E84-426E-40dd-AFC4-6F175D3DCCD1}"/>
            <a:ext uri="{91240B29-F687-4f45-9708-019B960494DF}"/>
          </a:extLst>
        </p:spPr>
        <p:txBody>
          <a:bodyP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US" sz="3200" b="1" spc="50">
                <a:ln w="11430"/>
                <a:solidFill>
                  <a:srgbClr val="FF0000"/>
                </a:solidFill>
                <a:effectLst>
                  <a:outerShdw blurRad="76200" dist="50800" dir="5400000" algn="tl" rotWithShape="0">
                    <a:srgbClr val="000000">
                      <a:alpha val="65000"/>
                    </a:srgbClr>
                  </a:outerShdw>
                </a:effectLst>
                <a:latin typeface="+mj-lt"/>
                <a:ea typeface="+mn-ea"/>
              </a:rPr>
              <a:t>What is FIT time?</a:t>
            </a:r>
          </a:p>
          <a:p>
            <a:pPr eaLnBrk="1" hangingPunct="1">
              <a:defRPr/>
            </a:pPr>
            <a:endParaRPr lang="en-US" sz="2000" b="1" spc="5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j-lt"/>
              <a:ea typeface="+mn-ea"/>
            </a:endParaRPr>
          </a:p>
          <a:p>
            <a:pPr lvl="1" eaLnBrk="1" hangingPunct="1">
              <a:defRPr/>
            </a:pPr>
            <a:endParaRPr lang="en-US" sz="2000" b="1" spc="5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j-lt"/>
              <a:ea typeface="+mn-ea"/>
            </a:endParaRPr>
          </a:p>
        </p:txBody>
      </p:sp>
      <p:sp>
        <p:nvSpPr>
          <p:cNvPr id="7" name="TextBox 6">
            <a:extLst>
              <a:ext uri="{FF2B5EF4-FFF2-40B4-BE49-F238E27FC236}">
                <a16:creationId xmlns:a16="http://schemas.microsoft.com/office/drawing/2014/main" id="{2608F209-C2E7-41FE-8586-D33D4C9CE7EA}"/>
              </a:ext>
            </a:extLst>
          </p:cNvPr>
          <p:cNvSpPr txBox="1"/>
          <p:nvPr/>
        </p:nvSpPr>
        <p:spPr>
          <a:xfrm>
            <a:off x="187325" y="1268760"/>
            <a:ext cx="8769350" cy="4247317"/>
          </a:xfrm>
          <a:prstGeom prst="rect">
            <a:avLst/>
          </a:prstGeom>
          <a:noFill/>
        </p:spPr>
        <p:txBody>
          <a:bodyPr wrap="square">
            <a:spAutoFit/>
          </a:bodyPr>
          <a:lstStyle/>
          <a:p>
            <a:r>
              <a:rPr lang="en-US"/>
              <a:t>F.I.T (Flexible Instruction Time) </a:t>
            </a:r>
          </a:p>
          <a:p>
            <a:endParaRPr lang="en-US"/>
          </a:p>
          <a:p>
            <a:r>
              <a:rPr lang="en-US" sz="1200"/>
              <a:t>FIT time is Flexible Instruction Time and runs every Monday &amp; Wednesday (am) and Tuesday &amp;Thursday (pm) for 40 minutes. </a:t>
            </a:r>
          </a:p>
          <a:p>
            <a:endParaRPr lang="en-US" sz="1200"/>
          </a:p>
          <a:p>
            <a:r>
              <a:rPr lang="en-US" sz="1200"/>
              <a:t>During this time, students can go to any open classroom where staff will provide supervised study sessions. Students can go any to any class, providing the teachers room has space. If the door to a classroom is shut, that room is not available for FIT or the room has reached capacity and is full.  </a:t>
            </a:r>
          </a:p>
          <a:p>
            <a:endParaRPr lang="en-US" sz="1200"/>
          </a:p>
          <a:p>
            <a:r>
              <a:rPr lang="en-US" sz="1200"/>
              <a:t>Students will be expected to work quietly in small groups or independently doing tasks such as - homework, reading, capstone/MYP Projects, groups projects etc. Students can also go to rooms where there is a specific teacher, who may be able to help them with specific work or tasks. Students will be able to use their personal technology, as long as they have headphones/earphones attached and that they are using it for educational purposes. It will be essential that students do not disrupt the learning environments for others. </a:t>
            </a:r>
          </a:p>
          <a:p>
            <a:endParaRPr lang="en-US" sz="1200"/>
          </a:p>
          <a:p>
            <a:r>
              <a:rPr lang="en-US" sz="1200"/>
              <a:t>Some students will be able to access the RISE room, if they have a RISE block and need additional supports.  </a:t>
            </a:r>
          </a:p>
          <a:p>
            <a:endParaRPr lang="en-US" sz="1200"/>
          </a:p>
          <a:p>
            <a:r>
              <a:rPr lang="en-US" sz="1200"/>
              <a:t>During FIT time, the school administration will also host grade wide assemblies and other information sessions throughout the year.  </a:t>
            </a:r>
          </a:p>
          <a:p>
            <a:endParaRPr lang="en-US"/>
          </a:p>
          <a:p>
            <a:r>
              <a:rPr lang="en-US" sz="1200"/>
              <a:t>If students are not required to attend a Grade wide assembly, they will be expected to attend any classroom, which is open, the school library or cafeteria that will also function as study rooms. Students will not be permitted to sit in groups in the hallways. </a:t>
            </a:r>
          </a:p>
        </p:txBody>
      </p:sp>
    </p:spTree>
    <p:extLst>
      <p:ext uri="{BB962C8B-B14F-4D97-AF65-F5344CB8AC3E}">
        <p14:creationId xmlns:p14="http://schemas.microsoft.com/office/powerpoint/2010/main" val="97060954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fade">
                                      <p:cBhvr>
                                        <p:cTn id="7" dur="1000"/>
                                        <p:tgtEl>
                                          <p:spTgt spid="6146"/>
                                        </p:tgtEl>
                                      </p:cBhvr>
                                    </p:animEffect>
                                    <p:anim calcmode="lin" valueType="num">
                                      <p:cBhvr>
                                        <p:cTn id="8" dur="1000" fill="hold"/>
                                        <p:tgtEl>
                                          <p:spTgt spid="6146"/>
                                        </p:tgtEl>
                                        <p:attrNameLst>
                                          <p:attrName>ppt_x</p:attrName>
                                        </p:attrNameLst>
                                      </p:cBhvr>
                                      <p:tavLst>
                                        <p:tav tm="0">
                                          <p:val>
                                            <p:strVal val="#ppt_x"/>
                                          </p:val>
                                        </p:tav>
                                        <p:tav tm="100000">
                                          <p:val>
                                            <p:strVal val="#ppt_x"/>
                                          </p:val>
                                        </p:tav>
                                      </p:tavLst>
                                    </p:anim>
                                    <p:anim calcmode="lin" valueType="num">
                                      <p:cBhvr>
                                        <p:cTn id="9" dur="1000" fill="hold"/>
                                        <p:tgtEl>
                                          <p:spTgt spid="614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42713" y="-1142284"/>
            <a:ext cx="6858000" cy="9143425"/>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733" y="0"/>
            <a:ext cx="6803134"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125298" y="-161647"/>
            <a:ext cx="4894564" cy="9145160"/>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D9D1E642-7F09-3CC0-44F3-F97045DBB0B2}"/>
              </a:ext>
            </a:extLst>
          </p:cNvPr>
          <p:cNvPicPr>
            <a:picLocks noChangeAspect="1"/>
          </p:cNvPicPr>
          <p:nvPr/>
        </p:nvPicPr>
        <p:blipFill>
          <a:blip r:embed="rId3"/>
          <a:stretch>
            <a:fillRect/>
          </a:stretch>
        </p:blipFill>
        <p:spPr>
          <a:xfrm>
            <a:off x="143359" y="0"/>
            <a:ext cx="8857281" cy="6858000"/>
          </a:xfrm>
          <a:prstGeom prst="rect">
            <a:avLst/>
          </a:prstGeom>
        </p:spPr>
      </p:pic>
    </p:spTree>
    <p:extLst>
      <p:ext uri="{BB962C8B-B14F-4D97-AF65-F5344CB8AC3E}">
        <p14:creationId xmlns:p14="http://schemas.microsoft.com/office/powerpoint/2010/main" val="36600536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13"/>
          <p:cNvSpPr>
            <a:spLocks noGrp="1" noChangeArrowheads="1"/>
          </p:cNvSpPr>
          <p:nvPr>
            <p:ph type="body" idx="1"/>
          </p:nvPr>
        </p:nvSpPr>
        <p:spPr>
          <a:xfrm>
            <a:off x="251520" y="3933056"/>
            <a:ext cx="8712968" cy="2304256"/>
          </a:xfrm>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eaLnBrk="1" hangingPunct="1">
              <a:buFontTx/>
              <a:buNone/>
              <a:defRPr/>
            </a:pPr>
            <a:r>
              <a:rPr lang="en-US" sz="4800" b="1" spc="50">
                <a:ln w="11430"/>
                <a:solidFill>
                  <a:srgbClr val="FF0000"/>
                </a:solidFill>
                <a:effectLst>
                  <a:outerShdw blurRad="76200" dist="50800" dir="5400000" algn="tl" rotWithShape="0">
                    <a:srgbClr val="000000">
                      <a:alpha val="65000"/>
                    </a:srgbClr>
                  </a:outerShdw>
                </a:effectLst>
                <a:latin typeface="Arial Black" charset="0"/>
              </a:rPr>
              <a:t>We expect all students in our community to </a:t>
            </a:r>
          </a:p>
          <a:p>
            <a:pPr algn="ctr" eaLnBrk="1" hangingPunct="1">
              <a:buFontTx/>
              <a:buNone/>
              <a:defRPr/>
            </a:pPr>
            <a:r>
              <a:rPr lang="en-US" sz="4800" b="1" u="sng" spc="50">
                <a:ln w="11430"/>
                <a:solidFill>
                  <a:srgbClr val="FF0000"/>
                </a:solidFill>
                <a:effectLst>
                  <a:outerShdw blurRad="76200" dist="50800" dir="5400000" algn="tl" rotWithShape="0">
                    <a:srgbClr val="000000">
                      <a:alpha val="65000"/>
                    </a:srgbClr>
                  </a:outerShdw>
                </a:effectLst>
                <a:latin typeface="Arial Black" charset="0"/>
              </a:rPr>
              <a:t>Be Involved</a:t>
            </a:r>
          </a:p>
        </p:txBody>
      </p:sp>
      <p:pic>
        <p:nvPicPr>
          <p:cNvPr id="37890" name="Picture 1" descr="KingGeorgeLogo.jpg"/>
          <p:cNvPicPr>
            <a:picLocks noChangeAspect="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619250" y="115888"/>
            <a:ext cx="6048375" cy="3883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857250"/>
            <a:ext cx="9144000" cy="51435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6927" b="-16927"/>
            </a:stretch>
          </a:blipFill>
        </p:spPr>
        <p:txBody>
          <a:bodyPr/>
          <a:lstStyle/>
          <a:p>
            <a:endParaRPr lang="en-US"/>
          </a:p>
        </p:txBody>
      </p:sp>
      <p:sp>
        <p:nvSpPr>
          <p:cNvPr id="3" name="TextBox 3"/>
          <p:cNvSpPr txBox="1"/>
          <p:nvPr/>
        </p:nvSpPr>
        <p:spPr>
          <a:xfrm>
            <a:off x="628104" y="1273658"/>
            <a:ext cx="5939910" cy="325667"/>
          </a:xfrm>
          <a:prstGeom prst="rect">
            <a:avLst/>
          </a:prstGeom>
        </p:spPr>
        <p:txBody>
          <a:bodyPr lIns="0" tIns="0" rIns="0" bIns="0" rtlCol="0" anchor="t">
            <a:spAutoFit/>
          </a:bodyPr>
          <a:lstStyle/>
          <a:p>
            <a:pPr defTabSz="457200" fontAlgn="auto">
              <a:lnSpc>
                <a:spcPts val="2517"/>
              </a:lnSpc>
              <a:spcBef>
                <a:spcPts val="0"/>
              </a:spcBef>
              <a:spcAft>
                <a:spcPts val="0"/>
              </a:spcAft>
            </a:pPr>
            <a:r>
              <a:rPr lang="en-US" sz="2517" spc="478">
                <a:solidFill>
                  <a:srgbClr val="FFFFFF"/>
                </a:solidFill>
                <a:latin typeface="Montserrat Classic"/>
                <a:ea typeface="+mn-ea"/>
                <a:cs typeface="+mn-cs"/>
              </a:rPr>
              <a:t>KING GEORGE PAC</a:t>
            </a:r>
          </a:p>
        </p:txBody>
      </p:sp>
      <p:sp>
        <p:nvSpPr>
          <p:cNvPr id="4" name="TextBox 4"/>
          <p:cNvSpPr txBox="1"/>
          <p:nvPr/>
        </p:nvSpPr>
        <p:spPr>
          <a:xfrm>
            <a:off x="628104" y="2176202"/>
            <a:ext cx="7568684" cy="2945806"/>
          </a:xfrm>
          <a:prstGeom prst="rect">
            <a:avLst/>
          </a:prstGeom>
        </p:spPr>
        <p:txBody>
          <a:bodyPr lIns="0" tIns="0" rIns="0" bIns="0" rtlCol="0" anchor="t">
            <a:spAutoFit/>
          </a:bodyPr>
          <a:lstStyle/>
          <a:p>
            <a:pPr defTabSz="457200" fontAlgn="auto">
              <a:lnSpc>
                <a:spcPts val="2100"/>
              </a:lnSpc>
              <a:spcBef>
                <a:spcPts val="0"/>
              </a:spcBef>
              <a:spcAft>
                <a:spcPts val="0"/>
              </a:spcAft>
            </a:pPr>
            <a:r>
              <a:rPr lang="en-US" sz="1500">
                <a:solidFill>
                  <a:srgbClr val="FFFFFF"/>
                </a:solidFill>
                <a:latin typeface="Canva Sans"/>
                <a:ea typeface="+mn-ea"/>
                <a:cs typeface="+mn-cs"/>
              </a:rPr>
              <a:t>Raised </a:t>
            </a:r>
            <a:r>
              <a:rPr lang="en-US" sz="1500">
                <a:solidFill>
                  <a:srgbClr val="FFCC00"/>
                </a:solidFill>
                <a:latin typeface="Canva Sans Bold"/>
                <a:ea typeface="+mn-ea"/>
                <a:cs typeface="+mn-cs"/>
              </a:rPr>
              <a:t>10K+</a:t>
            </a:r>
            <a:r>
              <a:rPr lang="en-US" sz="1500">
                <a:solidFill>
                  <a:srgbClr val="FFFFFF"/>
                </a:solidFill>
                <a:latin typeface="Canva Sans"/>
                <a:ea typeface="+mn-ea"/>
                <a:cs typeface="+mn-cs"/>
              </a:rPr>
              <a:t> through various fundraisers during 2022-23 school year</a:t>
            </a:r>
          </a:p>
          <a:p>
            <a:pPr defTabSz="457200" fontAlgn="auto">
              <a:lnSpc>
                <a:spcPts val="2100"/>
              </a:lnSpc>
              <a:spcBef>
                <a:spcPts val="0"/>
              </a:spcBef>
              <a:spcAft>
                <a:spcPts val="0"/>
              </a:spcAft>
            </a:pPr>
            <a:endParaRPr lang="en-US" sz="1500">
              <a:solidFill>
                <a:srgbClr val="FFFFFF"/>
              </a:solidFill>
              <a:latin typeface="Canva Sans"/>
              <a:ea typeface="+mn-ea"/>
              <a:cs typeface="+mn-cs"/>
            </a:endParaRPr>
          </a:p>
          <a:p>
            <a:pPr marL="323851" lvl="1" indent="-161926" defTabSz="457200" fontAlgn="auto">
              <a:lnSpc>
                <a:spcPts val="2100"/>
              </a:lnSpc>
              <a:spcBef>
                <a:spcPts val="0"/>
              </a:spcBef>
              <a:spcAft>
                <a:spcPts val="0"/>
              </a:spcAft>
              <a:buFont typeface="Arial"/>
              <a:buChar char="•"/>
            </a:pPr>
            <a:r>
              <a:rPr lang="en-US" sz="1500">
                <a:solidFill>
                  <a:srgbClr val="FFFFFF"/>
                </a:solidFill>
                <a:latin typeface="Canva Sans"/>
                <a:ea typeface="+mn-ea"/>
                <a:cs typeface="+mn-cs"/>
              </a:rPr>
              <a:t>Direct Appeal </a:t>
            </a:r>
            <a:r>
              <a:rPr lang="en-US" sz="1500">
                <a:solidFill>
                  <a:srgbClr val="FFCC00"/>
                </a:solidFill>
                <a:latin typeface="Canva Sans"/>
                <a:ea typeface="+mn-ea"/>
                <a:cs typeface="+mn-cs"/>
              </a:rPr>
              <a:t>(ongoing throughout the year, get yout tax receipt)</a:t>
            </a:r>
          </a:p>
          <a:p>
            <a:pPr marL="323851" lvl="1" indent="-161926" defTabSz="457200" fontAlgn="auto">
              <a:lnSpc>
                <a:spcPts val="2100"/>
              </a:lnSpc>
              <a:spcBef>
                <a:spcPts val="0"/>
              </a:spcBef>
              <a:spcAft>
                <a:spcPts val="0"/>
              </a:spcAft>
              <a:buFont typeface="Arial"/>
              <a:buChar char="•"/>
            </a:pPr>
            <a:r>
              <a:rPr lang="en-US" sz="1500">
                <a:solidFill>
                  <a:srgbClr val="FFFFFF"/>
                </a:solidFill>
                <a:latin typeface="Canva Sans"/>
                <a:ea typeface="+mn-ea"/>
                <a:cs typeface="+mn-cs"/>
              </a:rPr>
              <a:t>Pizza Lunch Fundraiser </a:t>
            </a:r>
            <a:r>
              <a:rPr lang="en-US" sz="1500">
                <a:solidFill>
                  <a:srgbClr val="FFCC00"/>
                </a:solidFill>
                <a:latin typeface="Canva Sans"/>
                <a:ea typeface="+mn-ea"/>
                <a:cs typeface="+mn-cs"/>
              </a:rPr>
              <a:t>(occurs every month, starting in October)</a:t>
            </a:r>
          </a:p>
          <a:p>
            <a:pPr marL="323851" lvl="1" indent="-161926" defTabSz="457200" fontAlgn="auto">
              <a:lnSpc>
                <a:spcPts val="2100"/>
              </a:lnSpc>
              <a:spcBef>
                <a:spcPts val="0"/>
              </a:spcBef>
              <a:spcAft>
                <a:spcPts val="0"/>
              </a:spcAft>
              <a:buFont typeface="Arial"/>
              <a:buChar char="•"/>
            </a:pPr>
            <a:r>
              <a:rPr lang="en-US" sz="1500">
                <a:solidFill>
                  <a:srgbClr val="FFFFFF"/>
                </a:solidFill>
                <a:latin typeface="Canva Sans"/>
                <a:ea typeface="+mn-ea"/>
                <a:cs typeface="+mn-cs"/>
              </a:rPr>
              <a:t>Snowflake Holiday Fundraiser </a:t>
            </a:r>
            <a:r>
              <a:rPr lang="en-US" sz="1500">
                <a:solidFill>
                  <a:srgbClr val="FFCC00"/>
                </a:solidFill>
                <a:latin typeface="Canva Sans"/>
                <a:ea typeface="+mn-ea"/>
                <a:cs typeface="+mn-cs"/>
              </a:rPr>
              <a:t>(November-December)</a:t>
            </a:r>
          </a:p>
          <a:p>
            <a:pPr marL="323851" lvl="1" indent="-161926" defTabSz="457200" fontAlgn="auto">
              <a:lnSpc>
                <a:spcPts val="2100"/>
              </a:lnSpc>
              <a:spcBef>
                <a:spcPts val="0"/>
              </a:spcBef>
              <a:spcAft>
                <a:spcPts val="0"/>
              </a:spcAft>
              <a:buFont typeface="Arial"/>
              <a:buChar char="•"/>
            </a:pPr>
            <a:r>
              <a:rPr lang="en-US" sz="1500">
                <a:solidFill>
                  <a:srgbClr val="FFFFFF"/>
                </a:solidFill>
                <a:latin typeface="Canva Sans"/>
                <a:ea typeface="+mn-ea"/>
                <a:cs typeface="+mn-cs"/>
              </a:rPr>
              <a:t>KG Raffle Fundraiser </a:t>
            </a:r>
            <a:r>
              <a:rPr lang="en-US" sz="1500">
                <a:solidFill>
                  <a:srgbClr val="FFCC00"/>
                </a:solidFill>
                <a:latin typeface="Canva Sans"/>
                <a:ea typeface="+mn-ea"/>
                <a:cs typeface="+mn-cs"/>
              </a:rPr>
              <a:t>(February-March)</a:t>
            </a:r>
          </a:p>
          <a:p>
            <a:pPr marL="323851" lvl="1" indent="-161926" defTabSz="457200" fontAlgn="auto">
              <a:lnSpc>
                <a:spcPts val="2100"/>
              </a:lnSpc>
              <a:spcBef>
                <a:spcPts val="0"/>
              </a:spcBef>
              <a:spcAft>
                <a:spcPts val="0"/>
              </a:spcAft>
              <a:buFont typeface="Arial"/>
              <a:buChar char="•"/>
            </a:pPr>
            <a:r>
              <a:rPr lang="en-US" sz="1500">
                <a:solidFill>
                  <a:srgbClr val="FFFFFF"/>
                </a:solidFill>
                <a:latin typeface="Canva Sans"/>
                <a:ea typeface="+mn-ea"/>
                <a:cs typeface="+mn-cs"/>
              </a:rPr>
              <a:t>School Yearbook </a:t>
            </a:r>
            <a:r>
              <a:rPr lang="en-US" sz="1500">
                <a:solidFill>
                  <a:srgbClr val="FFCC00"/>
                </a:solidFill>
                <a:latin typeface="Canva Sans"/>
                <a:ea typeface="+mn-ea"/>
                <a:cs typeface="+mn-cs"/>
              </a:rPr>
              <a:t>(February-May)</a:t>
            </a:r>
          </a:p>
          <a:p>
            <a:pPr defTabSz="457200" fontAlgn="auto">
              <a:lnSpc>
                <a:spcPts val="2100"/>
              </a:lnSpc>
              <a:spcBef>
                <a:spcPts val="0"/>
              </a:spcBef>
              <a:spcAft>
                <a:spcPts val="0"/>
              </a:spcAft>
            </a:pPr>
            <a:endParaRPr lang="en-US" sz="1500">
              <a:solidFill>
                <a:srgbClr val="FFCC00"/>
              </a:solidFill>
              <a:latin typeface="Canva Sans"/>
              <a:ea typeface="+mn-ea"/>
              <a:cs typeface="+mn-cs"/>
            </a:endParaRPr>
          </a:p>
          <a:p>
            <a:pPr defTabSz="457200" fontAlgn="auto">
              <a:lnSpc>
                <a:spcPts val="2100"/>
              </a:lnSpc>
              <a:spcBef>
                <a:spcPts val="0"/>
              </a:spcBef>
              <a:spcAft>
                <a:spcPts val="0"/>
              </a:spcAft>
            </a:pPr>
            <a:r>
              <a:rPr lang="en-US" sz="1500">
                <a:solidFill>
                  <a:srgbClr val="FFFFFF"/>
                </a:solidFill>
                <a:latin typeface="Canva Sans"/>
                <a:ea typeface="+mn-ea"/>
                <a:cs typeface="+mn-cs"/>
              </a:rPr>
              <a:t>Assisted with raising funds for Teachers List including Grade 12 Grad, Athletics Room, Math Department, Drama Club, School Council, KG carnival and so much more</a:t>
            </a:r>
          </a:p>
          <a:p>
            <a:pPr defTabSz="457200" fontAlgn="auto">
              <a:lnSpc>
                <a:spcPts val="2100"/>
              </a:lnSpc>
              <a:spcBef>
                <a:spcPts val="0"/>
              </a:spcBef>
              <a:spcAft>
                <a:spcPts val="0"/>
              </a:spcAft>
            </a:pPr>
            <a:r>
              <a:rPr lang="en-US" sz="1500">
                <a:solidFill>
                  <a:srgbClr val="FFFFFF"/>
                </a:solidFill>
                <a:latin typeface="Canva Sans"/>
                <a:ea typeface="+mn-ea"/>
                <a:cs typeface="+mn-cs"/>
              </a:rPr>
              <a:t>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468313" y="260350"/>
            <a:ext cx="8229600" cy="1143000"/>
          </a:xfrm>
        </p:spPr>
        <p:txBody>
          <a:bodyPr>
            <a:normAutofit fontScale="90000"/>
          </a:bodyPr>
          <a:lstStyle/>
          <a:p>
            <a:pPr eaLnBrk="1" hangingPunct="1">
              <a:defRPr/>
            </a:pPr>
            <a:r>
              <a:rPr lang="en-CA" sz="4000">
                <a:solidFill>
                  <a:srgbClr val="FF0000"/>
                </a:solidFill>
                <a:latin typeface="Calibri" charset="0"/>
              </a:rPr>
              <a:t>Throughout elementary, many of our grade 8s have been actively involved in…</a:t>
            </a:r>
          </a:p>
        </p:txBody>
      </p:sp>
      <p:sp>
        <p:nvSpPr>
          <p:cNvPr id="2" name="Rectangle 3"/>
          <p:cNvSpPr>
            <a:spLocks noGrp="1" noChangeArrowheads="1"/>
          </p:cNvSpPr>
          <p:nvPr>
            <p:ph type="body" idx="1"/>
          </p:nvPr>
        </p:nvSpPr>
        <p:spPr>
          <a:xfrm>
            <a:off x="468313" y="1711325"/>
            <a:ext cx="8229600" cy="4525963"/>
          </a:xfrm>
        </p:spPr>
        <p:txBody>
          <a:bodyPr/>
          <a:lstStyle/>
          <a:p>
            <a:pPr eaLnBrk="1" hangingPunct="1"/>
            <a:r>
              <a:rPr lang="en-CA">
                <a:solidFill>
                  <a:srgbClr val="05970C"/>
                </a:solidFill>
                <a:latin typeface="Calibri" charset="0"/>
              </a:rPr>
              <a:t>Team Sports</a:t>
            </a:r>
          </a:p>
          <a:p>
            <a:pPr eaLnBrk="1" hangingPunct="1"/>
            <a:r>
              <a:rPr lang="en-CA">
                <a:solidFill>
                  <a:srgbClr val="05970C"/>
                </a:solidFill>
                <a:latin typeface="Calibri" charset="0"/>
              </a:rPr>
              <a:t>Clubs</a:t>
            </a:r>
          </a:p>
          <a:p>
            <a:pPr eaLnBrk="1" hangingPunct="1"/>
            <a:r>
              <a:rPr lang="en-CA">
                <a:solidFill>
                  <a:srgbClr val="05970C"/>
                </a:solidFill>
                <a:latin typeface="Calibri" charset="0"/>
              </a:rPr>
              <a:t>Service</a:t>
            </a:r>
          </a:p>
        </p:txBody>
      </p:sp>
      <p:pic>
        <p:nvPicPr>
          <p:cNvPr id="39939" name="Picture 4" descr="Badmint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59113" y="3789363"/>
            <a:ext cx="1008062" cy="1008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9940" name="Picture 5" descr="Basketbal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64163" y="5373688"/>
            <a:ext cx="936625" cy="8366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9941" name="Picture 6" descr="Cheerleading"/>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5580063" y="3429000"/>
            <a:ext cx="1296987" cy="1042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9942" name="Picture 7" descr="Rugb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64388" y="5589588"/>
            <a:ext cx="936625" cy="687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9943" name="Picture 8" descr="Socce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042988" y="5084763"/>
            <a:ext cx="1008062" cy="1008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9944" name="Picture 9" descr="Snowboard"/>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03575" y="5373688"/>
            <a:ext cx="863600" cy="777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9945" name="Picture 10" descr="Skii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380288" y="3716338"/>
            <a:ext cx="1008062" cy="9064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9946" name="Picture 12" descr="Volleyball 1">
            <a:hlinkClick r:id="rId9"/>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356100" y="2060575"/>
            <a:ext cx="1295400" cy="1295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9947" name="Picture 14" descr="0006"/>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6948488" y="2205038"/>
            <a:ext cx="1152525" cy="1152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9948" name="Picture 16" descr="0009"/>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55650" y="3789363"/>
            <a:ext cx="1368425" cy="892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0973" name="Rectangle 40972">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889" name="Rectangle 2"/>
          <p:cNvSpPr>
            <a:spLocks noGrp="1" noChangeArrowheads="1"/>
          </p:cNvSpPr>
          <p:nvPr>
            <p:ph type="title"/>
          </p:nvPr>
        </p:nvSpPr>
        <p:spPr>
          <a:xfrm>
            <a:off x="429369" y="238539"/>
            <a:ext cx="8263890" cy="1434415"/>
          </a:xfrm>
        </p:spPr>
        <p:txBody>
          <a:bodyPr anchor="b">
            <a:normAutofit/>
          </a:bodyPr>
          <a:lstStyle/>
          <a:p>
            <a:pPr algn="ctr" eaLnBrk="1" hangingPunct="1">
              <a:lnSpc>
                <a:spcPct val="90000"/>
              </a:lnSpc>
              <a:defRPr/>
            </a:pPr>
            <a:r>
              <a:rPr lang="en-US" sz="4700" b="1" i="1" dirty="0">
                <a:latin typeface="Broadway" panose="04040905080B02020502" pitchFamily="82" charset="0"/>
              </a:rPr>
              <a:t>Getting Involved </a:t>
            </a:r>
            <a:br>
              <a:rPr lang="en-US" sz="4700" b="1" i="1" dirty="0">
                <a:latin typeface="Broadway" panose="04040905080B02020502" pitchFamily="82" charset="0"/>
              </a:rPr>
            </a:br>
            <a:r>
              <a:rPr lang="en-US" sz="4700" b="1" i="1" dirty="0">
                <a:latin typeface="Broadway" panose="04040905080B02020502" pitchFamily="82" charset="0"/>
              </a:rPr>
              <a:t>at King George</a:t>
            </a:r>
          </a:p>
        </p:txBody>
      </p:sp>
      <p:sp>
        <p:nvSpPr>
          <p:cNvPr id="40975"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9369" y="1681544"/>
            <a:ext cx="8229600" cy="18288"/>
          </a:xfrm>
          <a:custGeom>
            <a:avLst/>
            <a:gdLst>
              <a:gd name="connsiteX0" fmla="*/ 0 w 8229600"/>
              <a:gd name="connsiteY0" fmla="*/ 0 h 18288"/>
              <a:gd name="connsiteX1" fmla="*/ 521208 w 8229600"/>
              <a:gd name="connsiteY1" fmla="*/ 0 h 18288"/>
              <a:gd name="connsiteX2" fmla="*/ 1371600 w 8229600"/>
              <a:gd name="connsiteY2" fmla="*/ 0 h 18288"/>
              <a:gd name="connsiteX3" fmla="*/ 2221992 w 8229600"/>
              <a:gd name="connsiteY3" fmla="*/ 0 h 18288"/>
              <a:gd name="connsiteX4" fmla="*/ 3072384 w 8229600"/>
              <a:gd name="connsiteY4" fmla="*/ 0 h 18288"/>
              <a:gd name="connsiteX5" fmla="*/ 3511296 w 8229600"/>
              <a:gd name="connsiteY5" fmla="*/ 0 h 18288"/>
              <a:gd name="connsiteX6" fmla="*/ 4114800 w 8229600"/>
              <a:gd name="connsiteY6" fmla="*/ 0 h 18288"/>
              <a:gd name="connsiteX7" fmla="*/ 4553712 w 8229600"/>
              <a:gd name="connsiteY7" fmla="*/ 0 h 18288"/>
              <a:gd name="connsiteX8" fmla="*/ 5239512 w 8229600"/>
              <a:gd name="connsiteY8" fmla="*/ 0 h 18288"/>
              <a:gd name="connsiteX9" fmla="*/ 5843016 w 8229600"/>
              <a:gd name="connsiteY9" fmla="*/ 0 h 18288"/>
              <a:gd name="connsiteX10" fmla="*/ 6611112 w 8229600"/>
              <a:gd name="connsiteY10" fmla="*/ 0 h 18288"/>
              <a:gd name="connsiteX11" fmla="*/ 7461504 w 8229600"/>
              <a:gd name="connsiteY11" fmla="*/ 0 h 18288"/>
              <a:gd name="connsiteX12" fmla="*/ 8229600 w 8229600"/>
              <a:gd name="connsiteY12" fmla="*/ 0 h 18288"/>
              <a:gd name="connsiteX13" fmla="*/ 8229600 w 8229600"/>
              <a:gd name="connsiteY13" fmla="*/ 18288 h 18288"/>
              <a:gd name="connsiteX14" fmla="*/ 7461504 w 8229600"/>
              <a:gd name="connsiteY14" fmla="*/ 18288 h 18288"/>
              <a:gd name="connsiteX15" fmla="*/ 6940296 w 8229600"/>
              <a:gd name="connsiteY15" fmla="*/ 18288 h 18288"/>
              <a:gd name="connsiteX16" fmla="*/ 6419088 w 8229600"/>
              <a:gd name="connsiteY16" fmla="*/ 18288 h 18288"/>
              <a:gd name="connsiteX17" fmla="*/ 5650992 w 8229600"/>
              <a:gd name="connsiteY17" fmla="*/ 18288 h 18288"/>
              <a:gd name="connsiteX18" fmla="*/ 5129784 w 8229600"/>
              <a:gd name="connsiteY18" fmla="*/ 18288 h 18288"/>
              <a:gd name="connsiteX19" fmla="*/ 4690872 w 8229600"/>
              <a:gd name="connsiteY19" fmla="*/ 18288 h 18288"/>
              <a:gd name="connsiteX20" fmla="*/ 4087368 w 8229600"/>
              <a:gd name="connsiteY20" fmla="*/ 18288 h 18288"/>
              <a:gd name="connsiteX21" fmla="*/ 3401568 w 8229600"/>
              <a:gd name="connsiteY21" fmla="*/ 18288 h 18288"/>
              <a:gd name="connsiteX22" fmla="*/ 2798064 w 8229600"/>
              <a:gd name="connsiteY22" fmla="*/ 18288 h 18288"/>
              <a:gd name="connsiteX23" fmla="*/ 2276856 w 8229600"/>
              <a:gd name="connsiteY23" fmla="*/ 18288 h 18288"/>
              <a:gd name="connsiteX24" fmla="*/ 1426464 w 8229600"/>
              <a:gd name="connsiteY24" fmla="*/ 18288 h 18288"/>
              <a:gd name="connsiteX25" fmla="*/ 740664 w 8229600"/>
              <a:gd name="connsiteY25" fmla="*/ 18288 h 18288"/>
              <a:gd name="connsiteX26" fmla="*/ 0 w 8229600"/>
              <a:gd name="connsiteY26" fmla="*/ 18288 h 18288"/>
              <a:gd name="connsiteX27" fmla="*/ 0 w 8229600"/>
              <a:gd name="connsiteY27" fmla="*/ 0 h 18288"/>
              <a:gd name="connsiteX0" fmla="*/ 0 w 8229600"/>
              <a:gd name="connsiteY0" fmla="*/ 0 h 18288"/>
              <a:gd name="connsiteX1" fmla="*/ 521208 w 8229600"/>
              <a:gd name="connsiteY1" fmla="*/ 0 h 18288"/>
              <a:gd name="connsiteX2" fmla="*/ 960120 w 8229600"/>
              <a:gd name="connsiteY2" fmla="*/ 0 h 18288"/>
              <a:gd name="connsiteX3" fmla="*/ 1481328 w 8229600"/>
              <a:gd name="connsiteY3" fmla="*/ 0 h 18288"/>
              <a:gd name="connsiteX4" fmla="*/ 2167128 w 8229600"/>
              <a:gd name="connsiteY4" fmla="*/ 0 h 18288"/>
              <a:gd name="connsiteX5" fmla="*/ 2935224 w 8229600"/>
              <a:gd name="connsiteY5" fmla="*/ 0 h 18288"/>
              <a:gd name="connsiteX6" fmla="*/ 3785616 w 8229600"/>
              <a:gd name="connsiteY6" fmla="*/ 0 h 18288"/>
              <a:gd name="connsiteX7" fmla="*/ 4636008 w 8229600"/>
              <a:gd name="connsiteY7" fmla="*/ 0 h 18288"/>
              <a:gd name="connsiteX8" fmla="*/ 5239512 w 8229600"/>
              <a:gd name="connsiteY8" fmla="*/ 0 h 18288"/>
              <a:gd name="connsiteX9" fmla="*/ 6007608 w 8229600"/>
              <a:gd name="connsiteY9" fmla="*/ 0 h 18288"/>
              <a:gd name="connsiteX10" fmla="*/ 6693408 w 8229600"/>
              <a:gd name="connsiteY10" fmla="*/ 0 h 18288"/>
              <a:gd name="connsiteX11" fmla="*/ 7296912 w 8229600"/>
              <a:gd name="connsiteY11" fmla="*/ 0 h 18288"/>
              <a:gd name="connsiteX12" fmla="*/ 8229600 w 8229600"/>
              <a:gd name="connsiteY12" fmla="*/ 0 h 18288"/>
              <a:gd name="connsiteX13" fmla="*/ 8229600 w 8229600"/>
              <a:gd name="connsiteY13" fmla="*/ 18288 h 18288"/>
              <a:gd name="connsiteX14" fmla="*/ 7626096 w 8229600"/>
              <a:gd name="connsiteY14" fmla="*/ 18288 h 18288"/>
              <a:gd name="connsiteX15" fmla="*/ 7022592 w 8229600"/>
              <a:gd name="connsiteY15" fmla="*/ 18288 h 18288"/>
              <a:gd name="connsiteX16" fmla="*/ 6172200 w 8229600"/>
              <a:gd name="connsiteY16" fmla="*/ 18288 h 18288"/>
              <a:gd name="connsiteX17" fmla="*/ 5650992 w 8229600"/>
              <a:gd name="connsiteY17" fmla="*/ 18288 h 18288"/>
              <a:gd name="connsiteX18" fmla="*/ 4882896 w 8229600"/>
              <a:gd name="connsiteY18" fmla="*/ 18288 h 18288"/>
              <a:gd name="connsiteX19" fmla="*/ 4443984 w 8229600"/>
              <a:gd name="connsiteY19" fmla="*/ 18288 h 18288"/>
              <a:gd name="connsiteX20" fmla="*/ 3758184 w 8229600"/>
              <a:gd name="connsiteY20" fmla="*/ 18288 h 18288"/>
              <a:gd name="connsiteX21" fmla="*/ 3236976 w 8229600"/>
              <a:gd name="connsiteY21" fmla="*/ 18288 h 18288"/>
              <a:gd name="connsiteX22" fmla="*/ 2386584 w 8229600"/>
              <a:gd name="connsiteY22" fmla="*/ 18288 h 18288"/>
              <a:gd name="connsiteX23" fmla="*/ 1947672 w 8229600"/>
              <a:gd name="connsiteY23" fmla="*/ 18288 h 18288"/>
              <a:gd name="connsiteX24" fmla="*/ 1261872 w 8229600"/>
              <a:gd name="connsiteY24" fmla="*/ 18288 h 18288"/>
              <a:gd name="connsiteX25" fmla="*/ 822960 w 8229600"/>
              <a:gd name="connsiteY25" fmla="*/ 18288 h 18288"/>
              <a:gd name="connsiteX26" fmla="*/ 0 w 8229600"/>
              <a:gd name="connsiteY26" fmla="*/ 18288 h 18288"/>
              <a:gd name="connsiteX27" fmla="*/ 0 w 8229600"/>
              <a:gd name="connsiteY2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229600" h="18288" fill="none" extrusionOk="0">
                <a:moveTo>
                  <a:pt x="0" y="0"/>
                </a:moveTo>
                <a:cubicBezTo>
                  <a:pt x="215278" y="6969"/>
                  <a:pt x="340572" y="21894"/>
                  <a:pt x="521208" y="0"/>
                </a:cubicBezTo>
                <a:cubicBezTo>
                  <a:pt x="745939" y="29643"/>
                  <a:pt x="1127486" y="-40512"/>
                  <a:pt x="1371600" y="0"/>
                </a:cubicBezTo>
                <a:cubicBezTo>
                  <a:pt x="1567490" y="28416"/>
                  <a:pt x="1945702" y="13075"/>
                  <a:pt x="2221992" y="0"/>
                </a:cubicBezTo>
                <a:cubicBezTo>
                  <a:pt x="2446218" y="-17340"/>
                  <a:pt x="2853686" y="-7924"/>
                  <a:pt x="3072384" y="0"/>
                </a:cubicBezTo>
                <a:cubicBezTo>
                  <a:pt x="3286960" y="20656"/>
                  <a:pt x="3324417" y="20174"/>
                  <a:pt x="3511296" y="0"/>
                </a:cubicBezTo>
                <a:cubicBezTo>
                  <a:pt x="3710690" y="-39182"/>
                  <a:pt x="3945457" y="-64074"/>
                  <a:pt x="4114800" y="0"/>
                </a:cubicBezTo>
                <a:cubicBezTo>
                  <a:pt x="4336079" y="28138"/>
                  <a:pt x="4420759" y="12117"/>
                  <a:pt x="4553712" y="0"/>
                </a:cubicBezTo>
                <a:cubicBezTo>
                  <a:pt x="4688252" y="-2224"/>
                  <a:pt x="5047430" y="19664"/>
                  <a:pt x="5239512" y="0"/>
                </a:cubicBezTo>
                <a:cubicBezTo>
                  <a:pt x="5424392" y="-49610"/>
                  <a:pt x="5708717" y="13540"/>
                  <a:pt x="5843016" y="0"/>
                </a:cubicBezTo>
                <a:cubicBezTo>
                  <a:pt x="6005788" y="32949"/>
                  <a:pt x="6198255" y="37080"/>
                  <a:pt x="6611112" y="0"/>
                </a:cubicBezTo>
                <a:cubicBezTo>
                  <a:pt x="6954152" y="635"/>
                  <a:pt x="7244390" y="18057"/>
                  <a:pt x="7461504" y="0"/>
                </a:cubicBezTo>
                <a:cubicBezTo>
                  <a:pt x="7693790" y="9882"/>
                  <a:pt x="7984486" y="17646"/>
                  <a:pt x="8229600" y="0"/>
                </a:cubicBezTo>
                <a:cubicBezTo>
                  <a:pt x="8228428" y="6016"/>
                  <a:pt x="8229853" y="9684"/>
                  <a:pt x="8229600" y="18288"/>
                </a:cubicBezTo>
                <a:cubicBezTo>
                  <a:pt x="7945777" y="19945"/>
                  <a:pt x="7812308" y="-8511"/>
                  <a:pt x="7461504" y="18288"/>
                </a:cubicBezTo>
                <a:cubicBezTo>
                  <a:pt x="7129391" y="53185"/>
                  <a:pt x="7087333" y="41906"/>
                  <a:pt x="6940296" y="18288"/>
                </a:cubicBezTo>
                <a:cubicBezTo>
                  <a:pt x="6810862" y="-23020"/>
                  <a:pt x="6701312" y="19361"/>
                  <a:pt x="6419088" y="18288"/>
                </a:cubicBezTo>
                <a:cubicBezTo>
                  <a:pt x="6152777" y="18855"/>
                  <a:pt x="5868611" y="48802"/>
                  <a:pt x="5650992" y="18288"/>
                </a:cubicBezTo>
                <a:cubicBezTo>
                  <a:pt x="5439747" y="15250"/>
                  <a:pt x="5334901" y="-1044"/>
                  <a:pt x="5129784" y="18288"/>
                </a:cubicBezTo>
                <a:cubicBezTo>
                  <a:pt x="4955906" y="40458"/>
                  <a:pt x="4793216" y="33888"/>
                  <a:pt x="4690872" y="18288"/>
                </a:cubicBezTo>
                <a:cubicBezTo>
                  <a:pt x="4552374" y="31087"/>
                  <a:pt x="4318742" y="6248"/>
                  <a:pt x="4087368" y="18288"/>
                </a:cubicBezTo>
                <a:cubicBezTo>
                  <a:pt x="3849418" y="32625"/>
                  <a:pt x="3751577" y="29688"/>
                  <a:pt x="3401568" y="18288"/>
                </a:cubicBezTo>
                <a:cubicBezTo>
                  <a:pt x="3067953" y="20409"/>
                  <a:pt x="3012425" y="26879"/>
                  <a:pt x="2798064" y="18288"/>
                </a:cubicBezTo>
                <a:cubicBezTo>
                  <a:pt x="2565154" y="16520"/>
                  <a:pt x="2426719" y="-31794"/>
                  <a:pt x="2276856" y="18288"/>
                </a:cubicBezTo>
                <a:cubicBezTo>
                  <a:pt x="2090980" y="4382"/>
                  <a:pt x="1702030" y="-8180"/>
                  <a:pt x="1426464" y="18288"/>
                </a:cubicBezTo>
                <a:cubicBezTo>
                  <a:pt x="1104481" y="69643"/>
                  <a:pt x="985013" y="-7690"/>
                  <a:pt x="740664" y="18288"/>
                </a:cubicBezTo>
                <a:cubicBezTo>
                  <a:pt x="507391" y="41643"/>
                  <a:pt x="191740" y="-11654"/>
                  <a:pt x="0" y="18288"/>
                </a:cubicBezTo>
                <a:cubicBezTo>
                  <a:pt x="714" y="9707"/>
                  <a:pt x="1025" y="3120"/>
                  <a:pt x="0" y="0"/>
                </a:cubicBezTo>
                <a:close/>
              </a:path>
              <a:path w="8229600" h="18288" stroke="0" extrusionOk="0">
                <a:moveTo>
                  <a:pt x="0" y="0"/>
                </a:moveTo>
                <a:cubicBezTo>
                  <a:pt x="270709" y="-27213"/>
                  <a:pt x="397128" y="23656"/>
                  <a:pt x="521208" y="0"/>
                </a:cubicBezTo>
                <a:cubicBezTo>
                  <a:pt x="631319" y="-5947"/>
                  <a:pt x="842157" y="28261"/>
                  <a:pt x="960120" y="0"/>
                </a:cubicBezTo>
                <a:cubicBezTo>
                  <a:pt x="1077930" y="6549"/>
                  <a:pt x="1318669" y="-15893"/>
                  <a:pt x="1481328" y="0"/>
                </a:cubicBezTo>
                <a:cubicBezTo>
                  <a:pt x="1659104" y="-21090"/>
                  <a:pt x="1870243" y="69945"/>
                  <a:pt x="2167128" y="0"/>
                </a:cubicBezTo>
                <a:cubicBezTo>
                  <a:pt x="2460684" y="-5519"/>
                  <a:pt x="2753885" y="-62993"/>
                  <a:pt x="2935224" y="0"/>
                </a:cubicBezTo>
                <a:cubicBezTo>
                  <a:pt x="3115119" y="56580"/>
                  <a:pt x="3535280" y="40687"/>
                  <a:pt x="3785616" y="0"/>
                </a:cubicBezTo>
                <a:cubicBezTo>
                  <a:pt x="4057881" y="25645"/>
                  <a:pt x="4308335" y="-2666"/>
                  <a:pt x="4636008" y="0"/>
                </a:cubicBezTo>
                <a:cubicBezTo>
                  <a:pt x="4987152" y="19805"/>
                  <a:pt x="5025979" y="14149"/>
                  <a:pt x="5239512" y="0"/>
                </a:cubicBezTo>
                <a:cubicBezTo>
                  <a:pt x="5437586" y="211"/>
                  <a:pt x="5752721" y="5618"/>
                  <a:pt x="6007608" y="0"/>
                </a:cubicBezTo>
                <a:cubicBezTo>
                  <a:pt x="6280137" y="-5132"/>
                  <a:pt x="6386079" y="-21510"/>
                  <a:pt x="6693408" y="0"/>
                </a:cubicBezTo>
                <a:cubicBezTo>
                  <a:pt x="6986580" y="4991"/>
                  <a:pt x="7015252" y="-18088"/>
                  <a:pt x="7296912" y="0"/>
                </a:cubicBezTo>
                <a:cubicBezTo>
                  <a:pt x="7569796" y="10390"/>
                  <a:pt x="7895472" y="71473"/>
                  <a:pt x="8229600" y="0"/>
                </a:cubicBezTo>
                <a:cubicBezTo>
                  <a:pt x="8230227" y="7450"/>
                  <a:pt x="8228885" y="11999"/>
                  <a:pt x="8229600" y="18288"/>
                </a:cubicBezTo>
                <a:cubicBezTo>
                  <a:pt x="8094333" y="-5252"/>
                  <a:pt x="7850928" y="37448"/>
                  <a:pt x="7626096" y="18288"/>
                </a:cubicBezTo>
                <a:cubicBezTo>
                  <a:pt x="7448378" y="-569"/>
                  <a:pt x="7315174" y="-1844"/>
                  <a:pt x="7022592" y="18288"/>
                </a:cubicBezTo>
                <a:cubicBezTo>
                  <a:pt x="6686163" y="50499"/>
                  <a:pt x="6352629" y="23510"/>
                  <a:pt x="6172200" y="18288"/>
                </a:cubicBezTo>
                <a:cubicBezTo>
                  <a:pt x="6015590" y="42345"/>
                  <a:pt x="5770309" y="21278"/>
                  <a:pt x="5650992" y="18288"/>
                </a:cubicBezTo>
                <a:cubicBezTo>
                  <a:pt x="5483975" y="12092"/>
                  <a:pt x="5165324" y="68948"/>
                  <a:pt x="4882896" y="18288"/>
                </a:cubicBezTo>
                <a:cubicBezTo>
                  <a:pt x="4568934" y="7053"/>
                  <a:pt x="4556334" y="27676"/>
                  <a:pt x="4443984" y="18288"/>
                </a:cubicBezTo>
                <a:cubicBezTo>
                  <a:pt x="4320775" y="10576"/>
                  <a:pt x="4034988" y="-3490"/>
                  <a:pt x="3758184" y="18288"/>
                </a:cubicBezTo>
                <a:cubicBezTo>
                  <a:pt x="3445155" y="-998"/>
                  <a:pt x="3367892" y="13824"/>
                  <a:pt x="3236976" y="18288"/>
                </a:cubicBezTo>
                <a:cubicBezTo>
                  <a:pt x="3093796" y="26408"/>
                  <a:pt x="2635824" y="24132"/>
                  <a:pt x="2386584" y="18288"/>
                </a:cubicBezTo>
                <a:cubicBezTo>
                  <a:pt x="2139815" y="-3297"/>
                  <a:pt x="2105958" y="25945"/>
                  <a:pt x="1947672" y="18288"/>
                </a:cubicBezTo>
                <a:cubicBezTo>
                  <a:pt x="1801011" y="-19911"/>
                  <a:pt x="1533636" y="14646"/>
                  <a:pt x="1261872" y="18288"/>
                </a:cubicBezTo>
                <a:cubicBezTo>
                  <a:pt x="989528" y="32227"/>
                  <a:pt x="1025848" y="14685"/>
                  <a:pt x="822960" y="18288"/>
                </a:cubicBezTo>
                <a:cubicBezTo>
                  <a:pt x="653456" y="20956"/>
                  <a:pt x="304027" y="8001"/>
                  <a:pt x="0" y="18288"/>
                </a:cubicBezTo>
                <a:cubicBezTo>
                  <a:pt x="-27" y="11611"/>
                  <a:pt x="-1713" y="5475"/>
                  <a:pt x="0" y="0"/>
                </a:cubicBezTo>
                <a:close/>
              </a:path>
              <a:path w="8229600" h="18288" fill="none" stroke="0" extrusionOk="0">
                <a:moveTo>
                  <a:pt x="0" y="0"/>
                </a:moveTo>
                <a:cubicBezTo>
                  <a:pt x="205130" y="6064"/>
                  <a:pt x="324007" y="6684"/>
                  <a:pt x="521208" y="0"/>
                </a:cubicBezTo>
                <a:cubicBezTo>
                  <a:pt x="695888" y="-14632"/>
                  <a:pt x="1101879" y="6017"/>
                  <a:pt x="1371600" y="0"/>
                </a:cubicBezTo>
                <a:cubicBezTo>
                  <a:pt x="1622968" y="4691"/>
                  <a:pt x="1936552" y="-7433"/>
                  <a:pt x="2221992" y="0"/>
                </a:cubicBezTo>
                <a:cubicBezTo>
                  <a:pt x="2498663" y="51226"/>
                  <a:pt x="2885875" y="-8757"/>
                  <a:pt x="3072384" y="0"/>
                </a:cubicBezTo>
                <a:cubicBezTo>
                  <a:pt x="3288944" y="24235"/>
                  <a:pt x="3331110" y="5443"/>
                  <a:pt x="3511296" y="0"/>
                </a:cubicBezTo>
                <a:cubicBezTo>
                  <a:pt x="3687973" y="-19690"/>
                  <a:pt x="3901025" y="-20092"/>
                  <a:pt x="4114800" y="0"/>
                </a:cubicBezTo>
                <a:cubicBezTo>
                  <a:pt x="4336102" y="32988"/>
                  <a:pt x="4416982" y="-5831"/>
                  <a:pt x="4553712" y="0"/>
                </a:cubicBezTo>
                <a:cubicBezTo>
                  <a:pt x="4674310" y="-5056"/>
                  <a:pt x="5080160" y="-12181"/>
                  <a:pt x="5239512" y="0"/>
                </a:cubicBezTo>
                <a:cubicBezTo>
                  <a:pt x="5419031" y="-38513"/>
                  <a:pt x="5691629" y="2226"/>
                  <a:pt x="5843016" y="0"/>
                </a:cubicBezTo>
                <a:cubicBezTo>
                  <a:pt x="5978317" y="-40553"/>
                  <a:pt x="6314754" y="9782"/>
                  <a:pt x="6611112" y="0"/>
                </a:cubicBezTo>
                <a:cubicBezTo>
                  <a:pt x="6973004" y="-17646"/>
                  <a:pt x="7175490" y="18489"/>
                  <a:pt x="7461504" y="0"/>
                </a:cubicBezTo>
                <a:cubicBezTo>
                  <a:pt x="7746737" y="-34159"/>
                  <a:pt x="7962178" y="39853"/>
                  <a:pt x="8229600" y="0"/>
                </a:cubicBezTo>
                <a:cubicBezTo>
                  <a:pt x="8228796" y="5852"/>
                  <a:pt x="8229698" y="10429"/>
                  <a:pt x="8229600" y="18288"/>
                </a:cubicBezTo>
                <a:cubicBezTo>
                  <a:pt x="7944174" y="-29104"/>
                  <a:pt x="7795646" y="-34405"/>
                  <a:pt x="7461504" y="18288"/>
                </a:cubicBezTo>
                <a:cubicBezTo>
                  <a:pt x="7129776" y="51087"/>
                  <a:pt x="7082769" y="31446"/>
                  <a:pt x="6940296" y="18288"/>
                </a:cubicBezTo>
                <a:cubicBezTo>
                  <a:pt x="6799665" y="-15875"/>
                  <a:pt x="6652769" y="31783"/>
                  <a:pt x="6419088" y="18288"/>
                </a:cubicBezTo>
                <a:cubicBezTo>
                  <a:pt x="6143970" y="52275"/>
                  <a:pt x="5863165" y="-16531"/>
                  <a:pt x="5650992" y="18288"/>
                </a:cubicBezTo>
                <a:cubicBezTo>
                  <a:pt x="5419172" y="40606"/>
                  <a:pt x="5309448" y="-405"/>
                  <a:pt x="5129784" y="18288"/>
                </a:cubicBezTo>
                <a:cubicBezTo>
                  <a:pt x="4947928" y="26023"/>
                  <a:pt x="4795021" y="5860"/>
                  <a:pt x="4690872" y="18288"/>
                </a:cubicBezTo>
                <a:cubicBezTo>
                  <a:pt x="4564358" y="-9579"/>
                  <a:pt x="4295485" y="-25280"/>
                  <a:pt x="4087368" y="18288"/>
                </a:cubicBezTo>
                <a:cubicBezTo>
                  <a:pt x="3871704" y="40406"/>
                  <a:pt x="3732927" y="-10898"/>
                  <a:pt x="3401568" y="18288"/>
                </a:cubicBezTo>
                <a:cubicBezTo>
                  <a:pt x="3075889" y="19660"/>
                  <a:pt x="3025898" y="44400"/>
                  <a:pt x="2798064" y="18288"/>
                </a:cubicBezTo>
                <a:cubicBezTo>
                  <a:pt x="2581856" y="-20869"/>
                  <a:pt x="2428311" y="-4900"/>
                  <a:pt x="2276856" y="18288"/>
                </a:cubicBezTo>
                <a:cubicBezTo>
                  <a:pt x="2098246" y="53283"/>
                  <a:pt x="1737531" y="55959"/>
                  <a:pt x="1426464" y="18288"/>
                </a:cubicBezTo>
                <a:cubicBezTo>
                  <a:pt x="1104708" y="26489"/>
                  <a:pt x="1006595" y="15928"/>
                  <a:pt x="740664" y="18288"/>
                </a:cubicBezTo>
                <a:cubicBezTo>
                  <a:pt x="480378" y="33084"/>
                  <a:pt x="202592" y="-12357"/>
                  <a:pt x="0" y="18288"/>
                </a:cubicBezTo>
                <a:cubicBezTo>
                  <a:pt x="888" y="9601"/>
                  <a:pt x="860" y="4150"/>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custGeom>
                    <a:avLst/>
                    <a:gdLst>
                      <a:gd name="connsiteX0" fmla="*/ 0 w 8229600"/>
                      <a:gd name="connsiteY0" fmla="*/ 0 h 18288"/>
                      <a:gd name="connsiteX1" fmla="*/ 521208 w 8229600"/>
                      <a:gd name="connsiteY1" fmla="*/ 0 h 18288"/>
                      <a:gd name="connsiteX2" fmla="*/ 1371600 w 8229600"/>
                      <a:gd name="connsiteY2" fmla="*/ 0 h 18288"/>
                      <a:gd name="connsiteX3" fmla="*/ 2221992 w 8229600"/>
                      <a:gd name="connsiteY3" fmla="*/ 0 h 18288"/>
                      <a:gd name="connsiteX4" fmla="*/ 3072384 w 8229600"/>
                      <a:gd name="connsiteY4" fmla="*/ 0 h 18288"/>
                      <a:gd name="connsiteX5" fmla="*/ 3511296 w 8229600"/>
                      <a:gd name="connsiteY5" fmla="*/ 0 h 18288"/>
                      <a:gd name="connsiteX6" fmla="*/ 4114800 w 8229600"/>
                      <a:gd name="connsiteY6" fmla="*/ 0 h 18288"/>
                      <a:gd name="connsiteX7" fmla="*/ 4553712 w 8229600"/>
                      <a:gd name="connsiteY7" fmla="*/ 0 h 18288"/>
                      <a:gd name="connsiteX8" fmla="*/ 5239512 w 8229600"/>
                      <a:gd name="connsiteY8" fmla="*/ 0 h 18288"/>
                      <a:gd name="connsiteX9" fmla="*/ 5843016 w 8229600"/>
                      <a:gd name="connsiteY9" fmla="*/ 0 h 18288"/>
                      <a:gd name="connsiteX10" fmla="*/ 6611112 w 8229600"/>
                      <a:gd name="connsiteY10" fmla="*/ 0 h 18288"/>
                      <a:gd name="connsiteX11" fmla="*/ 7461504 w 8229600"/>
                      <a:gd name="connsiteY11" fmla="*/ 0 h 18288"/>
                      <a:gd name="connsiteX12" fmla="*/ 8229600 w 8229600"/>
                      <a:gd name="connsiteY12" fmla="*/ 0 h 18288"/>
                      <a:gd name="connsiteX13" fmla="*/ 8229600 w 8229600"/>
                      <a:gd name="connsiteY13" fmla="*/ 18288 h 18288"/>
                      <a:gd name="connsiteX14" fmla="*/ 7461504 w 8229600"/>
                      <a:gd name="connsiteY14" fmla="*/ 18288 h 18288"/>
                      <a:gd name="connsiteX15" fmla="*/ 6940296 w 8229600"/>
                      <a:gd name="connsiteY15" fmla="*/ 18288 h 18288"/>
                      <a:gd name="connsiteX16" fmla="*/ 6419088 w 8229600"/>
                      <a:gd name="connsiteY16" fmla="*/ 18288 h 18288"/>
                      <a:gd name="connsiteX17" fmla="*/ 5650992 w 8229600"/>
                      <a:gd name="connsiteY17" fmla="*/ 18288 h 18288"/>
                      <a:gd name="connsiteX18" fmla="*/ 5129784 w 8229600"/>
                      <a:gd name="connsiteY18" fmla="*/ 18288 h 18288"/>
                      <a:gd name="connsiteX19" fmla="*/ 4690872 w 8229600"/>
                      <a:gd name="connsiteY19" fmla="*/ 18288 h 18288"/>
                      <a:gd name="connsiteX20" fmla="*/ 4087368 w 8229600"/>
                      <a:gd name="connsiteY20" fmla="*/ 18288 h 18288"/>
                      <a:gd name="connsiteX21" fmla="*/ 3401568 w 8229600"/>
                      <a:gd name="connsiteY21" fmla="*/ 18288 h 18288"/>
                      <a:gd name="connsiteX22" fmla="*/ 2798064 w 8229600"/>
                      <a:gd name="connsiteY22" fmla="*/ 18288 h 18288"/>
                      <a:gd name="connsiteX23" fmla="*/ 2276856 w 8229600"/>
                      <a:gd name="connsiteY23" fmla="*/ 18288 h 18288"/>
                      <a:gd name="connsiteX24" fmla="*/ 1426464 w 8229600"/>
                      <a:gd name="connsiteY24" fmla="*/ 18288 h 18288"/>
                      <a:gd name="connsiteX25" fmla="*/ 740664 w 8229600"/>
                      <a:gd name="connsiteY25" fmla="*/ 18288 h 18288"/>
                      <a:gd name="connsiteX26" fmla="*/ 0 w 8229600"/>
                      <a:gd name="connsiteY26" fmla="*/ 18288 h 18288"/>
                      <a:gd name="connsiteX27" fmla="*/ 0 w 8229600"/>
                      <a:gd name="connsiteY2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229600" h="18288" fill="none" extrusionOk="0">
                        <a:moveTo>
                          <a:pt x="0" y="0"/>
                        </a:moveTo>
                        <a:cubicBezTo>
                          <a:pt x="227594" y="-4267"/>
                          <a:pt x="329693" y="13251"/>
                          <a:pt x="521208" y="0"/>
                        </a:cubicBezTo>
                        <a:cubicBezTo>
                          <a:pt x="712723" y="-13251"/>
                          <a:pt x="1137373" y="-13618"/>
                          <a:pt x="1371600" y="0"/>
                        </a:cubicBezTo>
                        <a:cubicBezTo>
                          <a:pt x="1605827" y="13618"/>
                          <a:pt x="1975382" y="-27374"/>
                          <a:pt x="2221992" y="0"/>
                        </a:cubicBezTo>
                        <a:cubicBezTo>
                          <a:pt x="2468602" y="27374"/>
                          <a:pt x="2863316" y="-20517"/>
                          <a:pt x="3072384" y="0"/>
                        </a:cubicBezTo>
                        <a:cubicBezTo>
                          <a:pt x="3281452" y="20517"/>
                          <a:pt x="3331438" y="10793"/>
                          <a:pt x="3511296" y="0"/>
                        </a:cubicBezTo>
                        <a:cubicBezTo>
                          <a:pt x="3691154" y="-10793"/>
                          <a:pt x="3906405" y="-29737"/>
                          <a:pt x="4114800" y="0"/>
                        </a:cubicBezTo>
                        <a:cubicBezTo>
                          <a:pt x="4323195" y="29737"/>
                          <a:pt x="4428852" y="-2234"/>
                          <a:pt x="4553712" y="0"/>
                        </a:cubicBezTo>
                        <a:cubicBezTo>
                          <a:pt x="4678572" y="2234"/>
                          <a:pt x="5065629" y="29368"/>
                          <a:pt x="5239512" y="0"/>
                        </a:cubicBezTo>
                        <a:cubicBezTo>
                          <a:pt x="5413395" y="-29368"/>
                          <a:pt x="5703888" y="11839"/>
                          <a:pt x="5843016" y="0"/>
                        </a:cubicBezTo>
                        <a:cubicBezTo>
                          <a:pt x="5982144" y="-11839"/>
                          <a:pt x="6260765" y="24719"/>
                          <a:pt x="6611112" y="0"/>
                        </a:cubicBezTo>
                        <a:cubicBezTo>
                          <a:pt x="6961459" y="-24719"/>
                          <a:pt x="7228293" y="32959"/>
                          <a:pt x="7461504" y="0"/>
                        </a:cubicBezTo>
                        <a:cubicBezTo>
                          <a:pt x="7694715" y="-32959"/>
                          <a:pt x="7990029" y="-3422"/>
                          <a:pt x="8229600" y="0"/>
                        </a:cubicBezTo>
                        <a:cubicBezTo>
                          <a:pt x="8228940" y="5812"/>
                          <a:pt x="8229447" y="9773"/>
                          <a:pt x="8229600" y="18288"/>
                        </a:cubicBezTo>
                        <a:cubicBezTo>
                          <a:pt x="7940706" y="-9293"/>
                          <a:pt x="7792584" y="-16009"/>
                          <a:pt x="7461504" y="18288"/>
                        </a:cubicBezTo>
                        <a:cubicBezTo>
                          <a:pt x="7130424" y="52585"/>
                          <a:pt x="7080072" y="43845"/>
                          <a:pt x="6940296" y="18288"/>
                        </a:cubicBezTo>
                        <a:cubicBezTo>
                          <a:pt x="6800520" y="-7269"/>
                          <a:pt x="6672872" y="26671"/>
                          <a:pt x="6419088" y="18288"/>
                        </a:cubicBezTo>
                        <a:cubicBezTo>
                          <a:pt x="6165304" y="9905"/>
                          <a:pt x="5869721" y="4987"/>
                          <a:pt x="5650992" y="18288"/>
                        </a:cubicBezTo>
                        <a:cubicBezTo>
                          <a:pt x="5432263" y="31589"/>
                          <a:pt x="5308310" y="3023"/>
                          <a:pt x="5129784" y="18288"/>
                        </a:cubicBezTo>
                        <a:cubicBezTo>
                          <a:pt x="4951258" y="33553"/>
                          <a:pt x="4799696" y="15357"/>
                          <a:pt x="4690872" y="18288"/>
                        </a:cubicBezTo>
                        <a:cubicBezTo>
                          <a:pt x="4582048" y="21219"/>
                          <a:pt x="4311124" y="-7836"/>
                          <a:pt x="4087368" y="18288"/>
                        </a:cubicBezTo>
                        <a:cubicBezTo>
                          <a:pt x="3863612" y="44412"/>
                          <a:pt x="3730288" y="13374"/>
                          <a:pt x="3401568" y="18288"/>
                        </a:cubicBezTo>
                        <a:cubicBezTo>
                          <a:pt x="3072848" y="23202"/>
                          <a:pt x="3020684" y="32425"/>
                          <a:pt x="2798064" y="18288"/>
                        </a:cubicBezTo>
                        <a:cubicBezTo>
                          <a:pt x="2575444" y="4151"/>
                          <a:pt x="2440915" y="-7352"/>
                          <a:pt x="2276856" y="18288"/>
                        </a:cubicBezTo>
                        <a:cubicBezTo>
                          <a:pt x="2112797" y="43928"/>
                          <a:pt x="1726502" y="-9560"/>
                          <a:pt x="1426464" y="18288"/>
                        </a:cubicBezTo>
                        <a:cubicBezTo>
                          <a:pt x="1126426" y="46136"/>
                          <a:pt x="992925" y="21016"/>
                          <a:pt x="740664" y="18288"/>
                        </a:cubicBezTo>
                        <a:cubicBezTo>
                          <a:pt x="488403" y="15560"/>
                          <a:pt x="195650" y="-16061"/>
                          <a:pt x="0" y="18288"/>
                        </a:cubicBezTo>
                        <a:cubicBezTo>
                          <a:pt x="348" y="9455"/>
                          <a:pt x="654" y="3983"/>
                          <a:pt x="0" y="0"/>
                        </a:cubicBezTo>
                        <a:close/>
                      </a:path>
                      <a:path w="8229600" h="18288" stroke="0" extrusionOk="0">
                        <a:moveTo>
                          <a:pt x="0" y="0"/>
                        </a:moveTo>
                        <a:cubicBezTo>
                          <a:pt x="259263" y="-9445"/>
                          <a:pt x="404731" y="4427"/>
                          <a:pt x="521208" y="0"/>
                        </a:cubicBezTo>
                        <a:cubicBezTo>
                          <a:pt x="637685" y="-4427"/>
                          <a:pt x="839187" y="564"/>
                          <a:pt x="960120" y="0"/>
                        </a:cubicBezTo>
                        <a:cubicBezTo>
                          <a:pt x="1081053" y="-564"/>
                          <a:pt x="1313469" y="-16481"/>
                          <a:pt x="1481328" y="0"/>
                        </a:cubicBezTo>
                        <a:cubicBezTo>
                          <a:pt x="1649187" y="16481"/>
                          <a:pt x="1885247" y="26161"/>
                          <a:pt x="2167128" y="0"/>
                        </a:cubicBezTo>
                        <a:cubicBezTo>
                          <a:pt x="2449009" y="-26161"/>
                          <a:pt x="2761875" y="-22202"/>
                          <a:pt x="2935224" y="0"/>
                        </a:cubicBezTo>
                        <a:cubicBezTo>
                          <a:pt x="3108573" y="22202"/>
                          <a:pt x="3540687" y="-2863"/>
                          <a:pt x="3785616" y="0"/>
                        </a:cubicBezTo>
                        <a:cubicBezTo>
                          <a:pt x="4030545" y="2863"/>
                          <a:pt x="4280774" y="-12442"/>
                          <a:pt x="4636008" y="0"/>
                        </a:cubicBezTo>
                        <a:cubicBezTo>
                          <a:pt x="4991242" y="12442"/>
                          <a:pt x="5025483" y="16914"/>
                          <a:pt x="5239512" y="0"/>
                        </a:cubicBezTo>
                        <a:cubicBezTo>
                          <a:pt x="5453541" y="-16914"/>
                          <a:pt x="5754008" y="16592"/>
                          <a:pt x="6007608" y="0"/>
                        </a:cubicBezTo>
                        <a:cubicBezTo>
                          <a:pt x="6261208" y="-16592"/>
                          <a:pt x="6407957" y="-11909"/>
                          <a:pt x="6693408" y="0"/>
                        </a:cubicBezTo>
                        <a:cubicBezTo>
                          <a:pt x="6978859" y="11909"/>
                          <a:pt x="7015437" y="-20890"/>
                          <a:pt x="7296912" y="0"/>
                        </a:cubicBezTo>
                        <a:cubicBezTo>
                          <a:pt x="7578387" y="20890"/>
                          <a:pt x="7859622" y="46406"/>
                          <a:pt x="8229600" y="0"/>
                        </a:cubicBezTo>
                        <a:cubicBezTo>
                          <a:pt x="8230508" y="6337"/>
                          <a:pt x="8228722" y="11778"/>
                          <a:pt x="8229600" y="18288"/>
                        </a:cubicBezTo>
                        <a:cubicBezTo>
                          <a:pt x="8075287" y="35054"/>
                          <a:pt x="7821366" y="21850"/>
                          <a:pt x="7626096" y="18288"/>
                        </a:cubicBezTo>
                        <a:cubicBezTo>
                          <a:pt x="7430826" y="14726"/>
                          <a:pt x="7320004" y="-9669"/>
                          <a:pt x="7022592" y="18288"/>
                        </a:cubicBezTo>
                        <a:cubicBezTo>
                          <a:pt x="6725180" y="46245"/>
                          <a:pt x="6348804" y="-14025"/>
                          <a:pt x="6172200" y="18288"/>
                        </a:cubicBezTo>
                        <a:cubicBezTo>
                          <a:pt x="5995596" y="50601"/>
                          <a:pt x="5788102" y="22890"/>
                          <a:pt x="5650992" y="18288"/>
                        </a:cubicBezTo>
                        <a:cubicBezTo>
                          <a:pt x="5513882" y="13686"/>
                          <a:pt x="5198399" y="29121"/>
                          <a:pt x="4882896" y="18288"/>
                        </a:cubicBezTo>
                        <a:cubicBezTo>
                          <a:pt x="4567393" y="7455"/>
                          <a:pt x="4557008" y="26965"/>
                          <a:pt x="4443984" y="18288"/>
                        </a:cubicBezTo>
                        <a:cubicBezTo>
                          <a:pt x="4330960" y="9611"/>
                          <a:pt x="4061674" y="28891"/>
                          <a:pt x="3758184" y="18288"/>
                        </a:cubicBezTo>
                        <a:cubicBezTo>
                          <a:pt x="3454694" y="7685"/>
                          <a:pt x="3380392" y="19119"/>
                          <a:pt x="3236976" y="18288"/>
                        </a:cubicBezTo>
                        <a:cubicBezTo>
                          <a:pt x="3093560" y="17457"/>
                          <a:pt x="2632116" y="37607"/>
                          <a:pt x="2386584" y="18288"/>
                        </a:cubicBezTo>
                        <a:cubicBezTo>
                          <a:pt x="2141052" y="-1031"/>
                          <a:pt x="2110884" y="28777"/>
                          <a:pt x="1947672" y="18288"/>
                        </a:cubicBezTo>
                        <a:cubicBezTo>
                          <a:pt x="1784460" y="7799"/>
                          <a:pt x="1535467" y="461"/>
                          <a:pt x="1261872" y="18288"/>
                        </a:cubicBezTo>
                        <a:cubicBezTo>
                          <a:pt x="988277" y="36115"/>
                          <a:pt x="1021096" y="10375"/>
                          <a:pt x="822960" y="18288"/>
                        </a:cubicBezTo>
                        <a:cubicBezTo>
                          <a:pt x="624824" y="26201"/>
                          <a:pt x="298309" y="1283"/>
                          <a:pt x="0" y="18288"/>
                        </a:cubicBezTo>
                        <a:cubicBezTo>
                          <a:pt x="-633" y="12278"/>
                          <a:pt x="-757" y="5867"/>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962" name="Rectangle 3"/>
          <p:cNvSpPr>
            <a:spLocks noGrp="1" noChangeArrowheads="1"/>
          </p:cNvSpPr>
          <p:nvPr>
            <p:ph type="body" idx="1"/>
          </p:nvPr>
        </p:nvSpPr>
        <p:spPr>
          <a:xfrm>
            <a:off x="429369" y="2071316"/>
            <a:ext cx="5035164" cy="4119172"/>
          </a:xfrm>
        </p:spPr>
        <p:txBody>
          <a:bodyPr anchor="t">
            <a:normAutofit/>
          </a:bodyPr>
          <a:lstStyle/>
          <a:p>
            <a:pPr eaLnBrk="1" hangingPunct="1"/>
            <a:r>
              <a:rPr lang="en-US" sz="1900">
                <a:latin typeface="Calibri" charset="0"/>
              </a:rPr>
              <a:t>The number of participants drops significantly as students enter high school.</a:t>
            </a:r>
          </a:p>
          <a:p>
            <a:pPr eaLnBrk="1" hangingPunct="1"/>
            <a:r>
              <a:rPr lang="en-US" sz="1900">
                <a:latin typeface="Calibri" charset="0"/>
              </a:rPr>
              <a:t>Students involved in extracurricular activities have a better experience in high school and do better academically.</a:t>
            </a:r>
          </a:p>
          <a:p>
            <a:pPr eaLnBrk="1" hangingPunct="1"/>
            <a:r>
              <a:rPr lang="en-US" sz="1900">
                <a:latin typeface="Calibri" charset="0"/>
              </a:rPr>
              <a:t>We need your support to encourage your children to participate when they arrive in high school</a:t>
            </a:r>
          </a:p>
        </p:txBody>
      </p:sp>
      <p:pic>
        <p:nvPicPr>
          <p:cNvPr id="40963" name="Picture 1"/>
          <p:cNvPicPr>
            <a:picLocks noChangeAspect="1"/>
          </p:cNvPicPr>
          <p:nvPr/>
        </p:nvPicPr>
        <p:blipFill rotWithShape="1">
          <a:blip r:embed="rId3" cstate="email">
            <a:extLst>
              <a:ext uri="{28A0092B-C50C-407E-A947-70E740481C1C}">
                <a14:useLocalDpi xmlns:a14="http://schemas.microsoft.com/office/drawing/2010/main" val="0"/>
              </a:ext>
            </a:extLst>
          </a:blip>
          <a:srcRect l="12616" r="28671" b="1"/>
          <a:stretch/>
        </p:blipFill>
        <p:spPr bwMode="auto">
          <a:xfrm>
            <a:off x="5756743" y="2093976"/>
            <a:ext cx="2955798" cy="4096512"/>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5" name="Content Placeholder 3" descr="Screen Shot 2016-08-24 at 3.31.54 PM.png"/>
          <p:cNvPicPr>
            <a:picLocks noGrp="1" noChangeAspect="1"/>
          </p:cNvPicPr>
          <p:nvPr>
            <p:ph idx="1"/>
          </p:nvPr>
        </p:nvPicPr>
        <p:blipFill>
          <a:blip r:embed="rId2" cstate="email">
            <a:extLst>
              <a:ext uri="{28A0092B-C50C-407E-A947-70E740481C1C}">
                <a14:useLocalDpi xmlns:a14="http://schemas.microsoft.com/office/drawing/2010/main" val="0"/>
              </a:ext>
            </a:extLst>
          </a:blip>
          <a:srcRect t="7133" b="7133"/>
          <a:stretch>
            <a:fillRect/>
          </a:stretch>
        </p:blipFill>
        <p:spPr>
          <a:xfrm>
            <a:off x="395288" y="4437063"/>
            <a:ext cx="3856037" cy="2120900"/>
          </a:xfrm>
        </p:spPr>
      </p:pic>
      <p:sp>
        <p:nvSpPr>
          <p:cNvPr id="5" name="Rectangle 2"/>
          <p:cNvSpPr txBox="1">
            <a:spLocks noChangeArrowheads="1"/>
          </p:cNvSpPr>
          <p:nvPr/>
        </p:nvSpPr>
        <p:spPr bwMode="auto">
          <a:xfrm>
            <a:off x="1691680" y="188640"/>
            <a:ext cx="5247064" cy="706437"/>
          </a:xfrm>
          <a:prstGeom prst="rect">
            <a:avLst/>
          </a:prstGeom>
          <a:noFill/>
          <a:ln>
            <a:noFill/>
          </a:ln>
          <a:extLst>
            <a:ext uri="{FAA26D3D-D897-4be2-8F04-BA451C77F1D7}">
              <ma14:placeholderFlag xmlns:ma14="http://schemas.microsoft.com/office/mac/drawingml/2011/main" xmlns="" val="1"/>
            </a:ext>
            <a:ext uri="{909E8E84-426E-40dd-AFC4-6F175D3DCCD1}"/>
            <a:ext uri="{91240B29-F687-4f45-9708-019B960494DF}"/>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eaLnBrk="1" hangingPunct="1">
              <a:defRPr/>
            </a:pPr>
            <a:r>
              <a:rPr lang="en-CA" sz="7200" b="1" spc="50">
                <a:ln w="11430"/>
                <a:solidFill>
                  <a:srgbClr val="05970C"/>
                </a:solidFill>
                <a:effectLst>
                  <a:outerShdw blurRad="76200" dist="50800" dir="5400000" algn="tl" rotWithShape="0">
                    <a:srgbClr val="000000">
                      <a:alpha val="65000"/>
                    </a:srgbClr>
                  </a:outerShdw>
                </a:effectLst>
                <a:latin typeface="Calibri" charset="0"/>
              </a:rPr>
              <a:t>Athletics</a:t>
            </a:r>
          </a:p>
        </p:txBody>
      </p:sp>
      <p:pic>
        <p:nvPicPr>
          <p:cNvPr id="47107" name="Picture 6"/>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076825" y="3644900"/>
            <a:ext cx="3702050" cy="276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8" name="Text Box 20"/>
          <p:cNvSpPr txBox="1">
            <a:spLocks noChangeArrowheads="1"/>
          </p:cNvSpPr>
          <p:nvPr/>
        </p:nvSpPr>
        <p:spPr bwMode="auto">
          <a:xfrm>
            <a:off x="179388" y="836613"/>
            <a:ext cx="2232025" cy="3231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600"/>
              </a:spcBef>
              <a:buClr>
                <a:schemeClr val="accent2"/>
              </a:buClr>
              <a:buSzPct val="85000"/>
              <a:buFont typeface="Wingdings 2" charset="2"/>
              <a:buChar char=""/>
              <a:defRPr sz="2600">
                <a:solidFill>
                  <a:schemeClr val="tx1"/>
                </a:solidFill>
                <a:latin typeface="Constantia" charset="0"/>
                <a:ea typeface="ＭＳ Ｐゴシック" charset="-128"/>
              </a:defRPr>
            </a:lvl1pPr>
            <a:lvl2pPr marL="742950" indent="-285750">
              <a:spcBef>
                <a:spcPts val="300"/>
              </a:spcBef>
              <a:buClr>
                <a:srgbClr val="D6903D"/>
              </a:buClr>
              <a:buSzPct val="85000"/>
              <a:buFont typeface="Wingdings 2" charset="2"/>
              <a:buChar char=""/>
              <a:defRPr sz="2400">
                <a:solidFill>
                  <a:schemeClr val="tx2"/>
                </a:solidFill>
                <a:latin typeface="Constantia" charset="0"/>
                <a:ea typeface="ＭＳ Ｐゴシック" charset="-128"/>
              </a:defRPr>
            </a:lvl2pPr>
            <a:lvl3pPr marL="1143000" indent="-228600">
              <a:spcBef>
                <a:spcPts val="300"/>
              </a:spcBef>
              <a:buClr>
                <a:srgbClr val="B37732"/>
              </a:buClr>
              <a:buSzPct val="85000"/>
              <a:buFont typeface="Wingdings 2" charset="2"/>
              <a:buChar char=""/>
              <a:defRPr sz="2100">
                <a:solidFill>
                  <a:schemeClr val="tx1"/>
                </a:solidFill>
                <a:latin typeface="Constantia" charset="0"/>
                <a:ea typeface="ＭＳ Ｐゴシック" charset="-128"/>
              </a:defRPr>
            </a:lvl3pPr>
            <a:lvl4pPr marL="1600200" indent="-228600">
              <a:spcBef>
                <a:spcPts val="300"/>
              </a:spcBef>
              <a:buClr>
                <a:srgbClr val="D6903D"/>
              </a:buClr>
              <a:buSzPct val="85000"/>
              <a:buFont typeface="Wingdings 2" charset="2"/>
              <a:buChar char=""/>
              <a:defRPr sz="1900">
                <a:solidFill>
                  <a:schemeClr val="tx1"/>
                </a:solidFill>
                <a:latin typeface="Constantia" charset="0"/>
                <a:ea typeface="ＭＳ Ｐゴシック" charset="-128"/>
              </a:defRPr>
            </a:lvl4pPr>
            <a:lvl5pPr marL="2057400" indent="-228600">
              <a:spcBef>
                <a:spcPts val="338"/>
              </a:spcBef>
              <a:buClr>
                <a:srgbClr val="D6903D"/>
              </a:buClr>
              <a:buSzPct val="85000"/>
              <a:buFont typeface="Wingdings 2" charset="2"/>
              <a:buChar char=""/>
              <a:defRPr sz="1600">
                <a:solidFill>
                  <a:schemeClr val="tx1"/>
                </a:solidFill>
                <a:latin typeface="Constantia" charset="0"/>
                <a:ea typeface="ＭＳ Ｐゴシック" charset="-128"/>
              </a:defRPr>
            </a:lvl5pPr>
            <a:lvl6pPr marL="2514600" indent="-228600" eaLnBrk="0" fontAlgn="base" hangingPunct="0">
              <a:spcBef>
                <a:spcPts val="338"/>
              </a:spcBef>
              <a:spcAft>
                <a:spcPct val="0"/>
              </a:spcAft>
              <a:buClr>
                <a:srgbClr val="D6903D"/>
              </a:buClr>
              <a:buSzPct val="85000"/>
              <a:buFont typeface="Wingdings 2" charset="2"/>
              <a:buChar char=""/>
              <a:defRPr sz="1600">
                <a:solidFill>
                  <a:schemeClr val="tx1"/>
                </a:solidFill>
                <a:latin typeface="Constantia" charset="0"/>
                <a:ea typeface="ＭＳ Ｐゴシック" charset="-128"/>
              </a:defRPr>
            </a:lvl6pPr>
            <a:lvl7pPr marL="2971800" indent="-228600" eaLnBrk="0" fontAlgn="base" hangingPunct="0">
              <a:spcBef>
                <a:spcPts val="338"/>
              </a:spcBef>
              <a:spcAft>
                <a:spcPct val="0"/>
              </a:spcAft>
              <a:buClr>
                <a:srgbClr val="D6903D"/>
              </a:buClr>
              <a:buSzPct val="85000"/>
              <a:buFont typeface="Wingdings 2" charset="2"/>
              <a:buChar char=""/>
              <a:defRPr sz="1600">
                <a:solidFill>
                  <a:schemeClr val="tx1"/>
                </a:solidFill>
                <a:latin typeface="Constantia" charset="0"/>
                <a:ea typeface="ＭＳ Ｐゴシック" charset="-128"/>
              </a:defRPr>
            </a:lvl7pPr>
            <a:lvl8pPr marL="3429000" indent="-228600" eaLnBrk="0" fontAlgn="base" hangingPunct="0">
              <a:spcBef>
                <a:spcPts val="338"/>
              </a:spcBef>
              <a:spcAft>
                <a:spcPct val="0"/>
              </a:spcAft>
              <a:buClr>
                <a:srgbClr val="D6903D"/>
              </a:buClr>
              <a:buSzPct val="85000"/>
              <a:buFont typeface="Wingdings 2" charset="2"/>
              <a:buChar char=""/>
              <a:defRPr sz="1600">
                <a:solidFill>
                  <a:schemeClr val="tx1"/>
                </a:solidFill>
                <a:latin typeface="Constantia" charset="0"/>
                <a:ea typeface="ＭＳ Ｐゴシック" charset="-128"/>
              </a:defRPr>
            </a:lvl8pPr>
            <a:lvl9pPr marL="3886200" indent="-228600" eaLnBrk="0" fontAlgn="base" hangingPunct="0">
              <a:spcBef>
                <a:spcPts val="338"/>
              </a:spcBef>
              <a:spcAft>
                <a:spcPct val="0"/>
              </a:spcAft>
              <a:buClr>
                <a:srgbClr val="D6903D"/>
              </a:buClr>
              <a:buSzPct val="85000"/>
              <a:buFont typeface="Wingdings 2" charset="2"/>
              <a:buChar char=""/>
              <a:defRPr sz="1600">
                <a:solidFill>
                  <a:schemeClr val="tx1"/>
                </a:solidFill>
                <a:latin typeface="Constantia" charset="0"/>
                <a:ea typeface="ＭＳ Ｐゴシック" charset="-128"/>
              </a:defRPr>
            </a:lvl9pPr>
          </a:lstStyle>
          <a:p>
            <a:pPr eaLnBrk="1" hangingPunct="1">
              <a:spcBef>
                <a:spcPct val="0"/>
              </a:spcBef>
              <a:buClrTx/>
              <a:buSzTx/>
              <a:buFontTx/>
              <a:buNone/>
            </a:pPr>
            <a:r>
              <a:rPr lang="en-CA" altLang="en-US" sz="2400" u="sng">
                <a:latin typeface="Arial" charset="0"/>
              </a:rPr>
              <a:t>Fall</a:t>
            </a:r>
          </a:p>
          <a:p>
            <a:pPr eaLnBrk="1" hangingPunct="1">
              <a:spcBef>
                <a:spcPct val="0"/>
              </a:spcBef>
              <a:buClrTx/>
              <a:buSzTx/>
              <a:buFontTx/>
              <a:buNone/>
            </a:pPr>
            <a:r>
              <a:rPr lang="en-CA" altLang="en-US" sz="2400">
                <a:latin typeface="Arial" charset="0"/>
              </a:rPr>
              <a:t>Badminton</a:t>
            </a:r>
          </a:p>
          <a:p>
            <a:pPr eaLnBrk="1" hangingPunct="1">
              <a:spcBef>
                <a:spcPct val="0"/>
              </a:spcBef>
              <a:buClrTx/>
              <a:buSzTx/>
              <a:buFontTx/>
              <a:buNone/>
            </a:pPr>
            <a:r>
              <a:rPr lang="en-CA" altLang="en-US" sz="2400">
                <a:latin typeface="Arial" charset="0"/>
              </a:rPr>
              <a:t>Basketball</a:t>
            </a:r>
          </a:p>
          <a:p>
            <a:pPr eaLnBrk="1" hangingPunct="1">
              <a:spcBef>
                <a:spcPct val="0"/>
              </a:spcBef>
              <a:buClrTx/>
              <a:buSzTx/>
              <a:buFontTx/>
              <a:buNone/>
            </a:pPr>
            <a:r>
              <a:rPr lang="en-CA" altLang="en-US" sz="2400">
                <a:latin typeface="Arial" charset="0"/>
              </a:rPr>
              <a:t>Soccer</a:t>
            </a:r>
          </a:p>
          <a:p>
            <a:pPr eaLnBrk="1" hangingPunct="1">
              <a:spcBef>
                <a:spcPct val="0"/>
              </a:spcBef>
              <a:buClrTx/>
              <a:buSzTx/>
              <a:buFontTx/>
              <a:buNone/>
            </a:pPr>
            <a:r>
              <a:rPr lang="en-CA" altLang="en-US" sz="2400">
                <a:latin typeface="Arial" charset="0"/>
              </a:rPr>
              <a:t>Volleyball</a:t>
            </a:r>
          </a:p>
          <a:p>
            <a:pPr eaLnBrk="1" hangingPunct="1">
              <a:spcBef>
                <a:spcPct val="0"/>
              </a:spcBef>
              <a:buClrTx/>
              <a:buSzTx/>
              <a:buFontTx/>
              <a:buNone/>
            </a:pPr>
            <a:endParaRPr lang="en-CA" altLang="en-US" sz="2400">
              <a:latin typeface="Arial" charset="0"/>
            </a:endParaRPr>
          </a:p>
          <a:p>
            <a:pPr eaLnBrk="1" hangingPunct="1">
              <a:spcBef>
                <a:spcPct val="0"/>
              </a:spcBef>
              <a:buClrTx/>
              <a:buSzTx/>
              <a:buFontTx/>
              <a:buNone/>
            </a:pPr>
            <a:endParaRPr lang="en-CA" altLang="en-US" sz="2400">
              <a:latin typeface="Arial" charset="0"/>
            </a:endParaRPr>
          </a:p>
          <a:p>
            <a:pPr eaLnBrk="1" hangingPunct="1">
              <a:spcBef>
                <a:spcPct val="50000"/>
              </a:spcBef>
              <a:buClrTx/>
              <a:buSzTx/>
              <a:buFontTx/>
              <a:buNone/>
            </a:pPr>
            <a:endParaRPr lang="en-CA" altLang="en-US" sz="2400">
              <a:latin typeface="Arial" charset="0"/>
            </a:endParaRPr>
          </a:p>
        </p:txBody>
      </p:sp>
      <p:sp>
        <p:nvSpPr>
          <p:cNvPr id="47109" name="Text Box 20"/>
          <p:cNvSpPr txBox="1">
            <a:spLocks noChangeArrowheads="1"/>
          </p:cNvSpPr>
          <p:nvPr/>
        </p:nvSpPr>
        <p:spPr bwMode="auto">
          <a:xfrm>
            <a:off x="2246313" y="1206500"/>
            <a:ext cx="2592387"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600"/>
              </a:spcBef>
              <a:buClr>
                <a:schemeClr val="accent2"/>
              </a:buClr>
              <a:buSzPct val="85000"/>
              <a:buFont typeface="Wingdings 2" charset="2"/>
              <a:buChar char=""/>
              <a:defRPr sz="2600">
                <a:solidFill>
                  <a:schemeClr val="tx1"/>
                </a:solidFill>
                <a:latin typeface="Constantia" charset="0"/>
                <a:ea typeface="ＭＳ Ｐゴシック" charset="-128"/>
              </a:defRPr>
            </a:lvl1pPr>
            <a:lvl2pPr marL="742950" indent="-285750">
              <a:spcBef>
                <a:spcPts val="300"/>
              </a:spcBef>
              <a:buClr>
                <a:srgbClr val="D6903D"/>
              </a:buClr>
              <a:buSzPct val="85000"/>
              <a:buFont typeface="Wingdings 2" charset="2"/>
              <a:buChar char=""/>
              <a:defRPr sz="2400">
                <a:solidFill>
                  <a:schemeClr val="tx2"/>
                </a:solidFill>
                <a:latin typeface="Constantia" charset="0"/>
                <a:ea typeface="ＭＳ Ｐゴシック" charset="-128"/>
              </a:defRPr>
            </a:lvl2pPr>
            <a:lvl3pPr marL="1143000" indent="-228600">
              <a:spcBef>
                <a:spcPts val="300"/>
              </a:spcBef>
              <a:buClr>
                <a:srgbClr val="B37732"/>
              </a:buClr>
              <a:buSzPct val="85000"/>
              <a:buFont typeface="Wingdings 2" charset="2"/>
              <a:buChar char=""/>
              <a:defRPr sz="2100">
                <a:solidFill>
                  <a:schemeClr val="tx1"/>
                </a:solidFill>
                <a:latin typeface="Constantia" charset="0"/>
                <a:ea typeface="ＭＳ Ｐゴシック" charset="-128"/>
              </a:defRPr>
            </a:lvl3pPr>
            <a:lvl4pPr marL="1600200" indent="-228600">
              <a:spcBef>
                <a:spcPts val="300"/>
              </a:spcBef>
              <a:buClr>
                <a:srgbClr val="D6903D"/>
              </a:buClr>
              <a:buSzPct val="85000"/>
              <a:buFont typeface="Wingdings 2" charset="2"/>
              <a:buChar char=""/>
              <a:defRPr sz="1900">
                <a:solidFill>
                  <a:schemeClr val="tx1"/>
                </a:solidFill>
                <a:latin typeface="Constantia" charset="0"/>
                <a:ea typeface="ＭＳ Ｐゴシック" charset="-128"/>
              </a:defRPr>
            </a:lvl4pPr>
            <a:lvl5pPr marL="2057400" indent="-228600">
              <a:spcBef>
                <a:spcPts val="338"/>
              </a:spcBef>
              <a:buClr>
                <a:srgbClr val="D6903D"/>
              </a:buClr>
              <a:buSzPct val="85000"/>
              <a:buFont typeface="Wingdings 2" charset="2"/>
              <a:buChar char=""/>
              <a:defRPr sz="1600">
                <a:solidFill>
                  <a:schemeClr val="tx1"/>
                </a:solidFill>
                <a:latin typeface="Constantia" charset="0"/>
                <a:ea typeface="ＭＳ Ｐゴシック" charset="-128"/>
              </a:defRPr>
            </a:lvl5pPr>
            <a:lvl6pPr marL="2514600" indent="-228600" eaLnBrk="0" fontAlgn="base" hangingPunct="0">
              <a:spcBef>
                <a:spcPts val="338"/>
              </a:spcBef>
              <a:spcAft>
                <a:spcPct val="0"/>
              </a:spcAft>
              <a:buClr>
                <a:srgbClr val="D6903D"/>
              </a:buClr>
              <a:buSzPct val="85000"/>
              <a:buFont typeface="Wingdings 2" charset="2"/>
              <a:buChar char=""/>
              <a:defRPr sz="1600">
                <a:solidFill>
                  <a:schemeClr val="tx1"/>
                </a:solidFill>
                <a:latin typeface="Constantia" charset="0"/>
                <a:ea typeface="ＭＳ Ｐゴシック" charset="-128"/>
              </a:defRPr>
            </a:lvl6pPr>
            <a:lvl7pPr marL="2971800" indent="-228600" eaLnBrk="0" fontAlgn="base" hangingPunct="0">
              <a:spcBef>
                <a:spcPts val="338"/>
              </a:spcBef>
              <a:spcAft>
                <a:spcPct val="0"/>
              </a:spcAft>
              <a:buClr>
                <a:srgbClr val="D6903D"/>
              </a:buClr>
              <a:buSzPct val="85000"/>
              <a:buFont typeface="Wingdings 2" charset="2"/>
              <a:buChar char=""/>
              <a:defRPr sz="1600">
                <a:solidFill>
                  <a:schemeClr val="tx1"/>
                </a:solidFill>
                <a:latin typeface="Constantia" charset="0"/>
                <a:ea typeface="ＭＳ Ｐゴシック" charset="-128"/>
              </a:defRPr>
            </a:lvl7pPr>
            <a:lvl8pPr marL="3429000" indent="-228600" eaLnBrk="0" fontAlgn="base" hangingPunct="0">
              <a:spcBef>
                <a:spcPts val="338"/>
              </a:spcBef>
              <a:spcAft>
                <a:spcPct val="0"/>
              </a:spcAft>
              <a:buClr>
                <a:srgbClr val="D6903D"/>
              </a:buClr>
              <a:buSzPct val="85000"/>
              <a:buFont typeface="Wingdings 2" charset="2"/>
              <a:buChar char=""/>
              <a:defRPr sz="1600">
                <a:solidFill>
                  <a:schemeClr val="tx1"/>
                </a:solidFill>
                <a:latin typeface="Constantia" charset="0"/>
                <a:ea typeface="ＭＳ Ｐゴシック" charset="-128"/>
              </a:defRPr>
            </a:lvl8pPr>
            <a:lvl9pPr marL="3886200" indent="-228600" eaLnBrk="0" fontAlgn="base" hangingPunct="0">
              <a:spcBef>
                <a:spcPts val="338"/>
              </a:spcBef>
              <a:spcAft>
                <a:spcPct val="0"/>
              </a:spcAft>
              <a:buClr>
                <a:srgbClr val="D6903D"/>
              </a:buClr>
              <a:buSzPct val="85000"/>
              <a:buFont typeface="Wingdings 2" charset="2"/>
              <a:buChar char=""/>
              <a:defRPr sz="1600">
                <a:solidFill>
                  <a:schemeClr val="tx1"/>
                </a:solidFill>
                <a:latin typeface="Constantia" charset="0"/>
                <a:ea typeface="ＭＳ Ｐゴシック" charset="-128"/>
              </a:defRPr>
            </a:lvl9pPr>
          </a:lstStyle>
          <a:p>
            <a:pPr eaLnBrk="1" hangingPunct="1">
              <a:spcBef>
                <a:spcPct val="0"/>
              </a:spcBef>
              <a:buClrTx/>
              <a:buSzTx/>
              <a:buFontTx/>
              <a:buNone/>
            </a:pPr>
            <a:r>
              <a:rPr lang="en-CA" altLang="en-US" sz="2400" u="sng">
                <a:latin typeface="Arial" charset="0"/>
              </a:rPr>
              <a:t>Winter</a:t>
            </a:r>
          </a:p>
          <a:p>
            <a:pPr eaLnBrk="1" hangingPunct="1">
              <a:spcBef>
                <a:spcPct val="0"/>
              </a:spcBef>
              <a:buClrTx/>
              <a:buSzTx/>
              <a:buFontTx/>
              <a:buNone/>
            </a:pPr>
            <a:r>
              <a:rPr lang="en-CA" altLang="en-US" sz="2400">
                <a:latin typeface="Arial" charset="0"/>
              </a:rPr>
              <a:t>Badminton</a:t>
            </a:r>
          </a:p>
          <a:p>
            <a:pPr eaLnBrk="1" hangingPunct="1">
              <a:spcBef>
                <a:spcPct val="0"/>
              </a:spcBef>
              <a:buClrTx/>
              <a:buSzTx/>
              <a:buFontTx/>
              <a:buNone/>
            </a:pPr>
            <a:r>
              <a:rPr lang="en-CA" altLang="en-US" sz="2400">
                <a:latin typeface="Arial" charset="0"/>
              </a:rPr>
              <a:t>Basketball</a:t>
            </a:r>
          </a:p>
          <a:p>
            <a:pPr eaLnBrk="1" hangingPunct="1">
              <a:spcBef>
                <a:spcPct val="0"/>
              </a:spcBef>
              <a:buClrTx/>
              <a:buSzTx/>
              <a:buFontTx/>
              <a:buNone/>
            </a:pPr>
            <a:r>
              <a:rPr lang="en-CA" altLang="en-US" sz="2400">
                <a:latin typeface="Arial" charset="0"/>
              </a:rPr>
              <a:t>Ski/Snowboard</a:t>
            </a:r>
          </a:p>
          <a:p>
            <a:pPr eaLnBrk="1" hangingPunct="1">
              <a:spcBef>
                <a:spcPct val="0"/>
              </a:spcBef>
              <a:buClrTx/>
              <a:buSzTx/>
              <a:buFontTx/>
              <a:buNone/>
            </a:pPr>
            <a:r>
              <a:rPr lang="en-CA" altLang="en-US" sz="2400">
                <a:latin typeface="Arial" charset="0"/>
              </a:rPr>
              <a:t>Soccer</a:t>
            </a:r>
          </a:p>
          <a:p>
            <a:pPr eaLnBrk="1" hangingPunct="1">
              <a:spcBef>
                <a:spcPct val="0"/>
              </a:spcBef>
              <a:buClrTx/>
              <a:buSzTx/>
              <a:buFontTx/>
              <a:buNone/>
            </a:pPr>
            <a:r>
              <a:rPr lang="en-CA" altLang="en-US" sz="2400">
                <a:latin typeface="Arial" charset="0"/>
              </a:rPr>
              <a:t>Volleyball</a:t>
            </a:r>
          </a:p>
          <a:p>
            <a:pPr eaLnBrk="1" hangingPunct="1">
              <a:spcBef>
                <a:spcPct val="0"/>
              </a:spcBef>
              <a:buClrTx/>
              <a:buSzTx/>
              <a:buFontTx/>
              <a:buNone/>
            </a:pPr>
            <a:endParaRPr lang="en-CA" altLang="en-US" sz="2400">
              <a:latin typeface="Arial" charset="0"/>
            </a:endParaRPr>
          </a:p>
          <a:p>
            <a:pPr eaLnBrk="1" hangingPunct="1">
              <a:spcBef>
                <a:spcPct val="0"/>
              </a:spcBef>
              <a:buClrTx/>
              <a:buSzTx/>
              <a:buFontTx/>
              <a:buNone/>
            </a:pPr>
            <a:endParaRPr lang="en-CA" altLang="en-US" sz="2400">
              <a:latin typeface="Arial" charset="0"/>
            </a:endParaRPr>
          </a:p>
          <a:p>
            <a:pPr eaLnBrk="1" hangingPunct="1">
              <a:spcBef>
                <a:spcPct val="50000"/>
              </a:spcBef>
              <a:buClrTx/>
              <a:buSzTx/>
              <a:buFontTx/>
              <a:buNone/>
            </a:pPr>
            <a:endParaRPr lang="en-CA" altLang="en-US" sz="2400">
              <a:latin typeface="Arial" charset="0"/>
            </a:endParaRPr>
          </a:p>
        </p:txBody>
      </p:sp>
      <p:sp>
        <p:nvSpPr>
          <p:cNvPr id="47110" name="Rectangle 9"/>
          <p:cNvSpPr>
            <a:spLocks noChangeArrowheads="1"/>
          </p:cNvSpPr>
          <p:nvPr/>
        </p:nvSpPr>
        <p:spPr bwMode="auto">
          <a:xfrm>
            <a:off x="4962525" y="990600"/>
            <a:ext cx="3168650"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600"/>
              </a:spcBef>
              <a:buClr>
                <a:schemeClr val="accent2"/>
              </a:buClr>
              <a:buSzPct val="85000"/>
              <a:buFont typeface="Wingdings 2" charset="2"/>
              <a:buChar char=""/>
              <a:defRPr sz="2600">
                <a:solidFill>
                  <a:schemeClr val="tx1"/>
                </a:solidFill>
                <a:latin typeface="Constantia" charset="0"/>
                <a:ea typeface="ＭＳ Ｐゴシック" charset="-128"/>
              </a:defRPr>
            </a:lvl1pPr>
            <a:lvl2pPr marL="742950" indent="-285750">
              <a:spcBef>
                <a:spcPts val="300"/>
              </a:spcBef>
              <a:buClr>
                <a:srgbClr val="D6903D"/>
              </a:buClr>
              <a:buSzPct val="85000"/>
              <a:buFont typeface="Wingdings 2" charset="2"/>
              <a:buChar char=""/>
              <a:defRPr sz="2400">
                <a:solidFill>
                  <a:schemeClr val="tx2"/>
                </a:solidFill>
                <a:latin typeface="Constantia" charset="0"/>
                <a:ea typeface="ＭＳ Ｐゴシック" charset="-128"/>
              </a:defRPr>
            </a:lvl2pPr>
            <a:lvl3pPr marL="1143000" indent="-228600">
              <a:spcBef>
                <a:spcPts val="300"/>
              </a:spcBef>
              <a:buClr>
                <a:srgbClr val="B37732"/>
              </a:buClr>
              <a:buSzPct val="85000"/>
              <a:buFont typeface="Wingdings 2" charset="2"/>
              <a:buChar char=""/>
              <a:defRPr sz="2100">
                <a:solidFill>
                  <a:schemeClr val="tx1"/>
                </a:solidFill>
                <a:latin typeface="Constantia" charset="0"/>
                <a:ea typeface="ＭＳ Ｐゴシック" charset="-128"/>
              </a:defRPr>
            </a:lvl3pPr>
            <a:lvl4pPr marL="1600200" indent="-228600">
              <a:spcBef>
                <a:spcPts val="300"/>
              </a:spcBef>
              <a:buClr>
                <a:srgbClr val="D6903D"/>
              </a:buClr>
              <a:buSzPct val="85000"/>
              <a:buFont typeface="Wingdings 2" charset="2"/>
              <a:buChar char=""/>
              <a:defRPr sz="1900">
                <a:solidFill>
                  <a:schemeClr val="tx1"/>
                </a:solidFill>
                <a:latin typeface="Constantia" charset="0"/>
                <a:ea typeface="ＭＳ Ｐゴシック" charset="-128"/>
              </a:defRPr>
            </a:lvl4pPr>
            <a:lvl5pPr marL="2057400" indent="-228600">
              <a:spcBef>
                <a:spcPts val="338"/>
              </a:spcBef>
              <a:buClr>
                <a:srgbClr val="D6903D"/>
              </a:buClr>
              <a:buSzPct val="85000"/>
              <a:buFont typeface="Wingdings 2" charset="2"/>
              <a:buChar char=""/>
              <a:defRPr sz="1600">
                <a:solidFill>
                  <a:schemeClr val="tx1"/>
                </a:solidFill>
                <a:latin typeface="Constantia" charset="0"/>
                <a:ea typeface="ＭＳ Ｐゴシック" charset="-128"/>
              </a:defRPr>
            </a:lvl5pPr>
            <a:lvl6pPr marL="2514600" indent="-228600" eaLnBrk="0" fontAlgn="base" hangingPunct="0">
              <a:spcBef>
                <a:spcPts val="338"/>
              </a:spcBef>
              <a:spcAft>
                <a:spcPct val="0"/>
              </a:spcAft>
              <a:buClr>
                <a:srgbClr val="D6903D"/>
              </a:buClr>
              <a:buSzPct val="85000"/>
              <a:buFont typeface="Wingdings 2" charset="2"/>
              <a:buChar char=""/>
              <a:defRPr sz="1600">
                <a:solidFill>
                  <a:schemeClr val="tx1"/>
                </a:solidFill>
                <a:latin typeface="Constantia" charset="0"/>
                <a:ea typeface="ＭＳ Ｐゴシック" charset="-128"/>
              </a:defRPr>
            </a:lvl6pPr>
            <a:lvl7pPr marL="2971800" indent="-228600" eaLnBrk="0" fontAlgn="base" hangingPunct="0">
              <a:spcBef>
                <a:spcPts val="338"/>
              </a:spcBef>
              <a:spcAft>
                <a:spcPct val="0"/>
              </a:spcAft>
              <a:buClr>
                <a:srgbClr val="D6903D"/>
              </a:buClr>
              <a:buSzPct val="85000"/>
              <a:buFont typeface="Wingdings 2" charset="2"/>
              <a:buChar char=""/>
              <a:defRPr sz="1600">
                <a:solidFill>
                  <a:schemeClr val="tx1"/>
                </a:solidFill>
                <a:latin typeface="Constantia" charset="0"/>
                <a:ea typeface="ＭＳ Ｐゴシック" charset="-128"/>
              </a:defRPr>
            </a:lvl7pPr>
            <a:lvl8pPr marL="3429000" indent="-228600" eaLnBrk="0" fontAlgn="base" hangingPunct="0">
              <a:spcBef>
                <a:spcPts val="338"/>
              </a:spcBef>
              <a:spcAft>
                <a:spcPct val="0"/>
              </a:spcAft>
              <a:buClr>
                <a:srgbClr val="D6903D"/>
              </a:buClr>
              <a:buSzPct val="85000"/>
              <a:buFont typeface="Wingdings 2" charset="2"/>
              <a:buChar char=""/>
              <a:defRPr sz="1600">
                <a:solidFill>
                  <a:schemeClr val="tx1"/>
                </a:solidFill>
                <a:latin typeface="Constantia" charset="0"/>
                <a:ea typeface="ＭＳ Ｐゴシック" charset="-128"/>
              </a:defRPr>
            </a:lvl8pPr>
            <a:lvl9pPr marL="3886200" indent="-228600" eaLnBrk="0" fontAlgn="base" hangingPunct="0">
              <a:spcBef>
                <a:spcPts val="338"/>
              </a:spcBef>
              <a:spcAft>
                <a:spcPct val="0"/>
              </a:spcAft>
              <a:buClr>
                <a:srgbClr val="D6903D"/>
              </a:buClr>
              <a:buSzPct val="85000"/>
              <a:buFont typeface="Wingdings 2" charset="2"/>
              <a:buChar char=""/>
              <a:defRPr sz="1600">
                <a:solidFill>
                  <a:schemeClr val="tx1"/>
                </a:solidFill>
                <a:latin typeface="Constantia" charset="0"/>
                <a:ea typeface="ＭＳ Ｐゴシック" charset="-128"/>
              </a:defRPr>
            </a:lvl9pPr>
          </a:lstStyle>
          <a:p>
            <a:pPr eaLnBrk="1" hangingPunct="1">
              <a:spcBef>
                <a:spcPct val="0"/>
              </a:spcBef>
              <a:buClrTx/>
              <a:buSzTx/>
              <a:buFontTx/>
              <a:buNone/>
            </a:pPr>
            <a:r>
              <a:rPr lang="en-CA" altLang="en-US" sz="2400" u="sng">
                <a:latin typeface="Arial" charset="0"/>
              </a:rPr>
              <a:t>Spring</a:t>
            </a:r>
          </a:p>
          <a:p>
            <a:pPr eaLnBrk="1" hangingPunct="1">
              <a:spcBef>
                <a:spcPct val="0"/>
              </a:spcBef>
              <a:buClrTx/>
              <a:buSzTx/>
              <a:buFontTx/>
              <a:buNone/>
            </a:pPr>
            <a:r>
              <a:rPr lang="en-CA" altLang="en-US" sz="2400">
                <a:latin typeface="Arial" charset="0"/>
              </a:rPr>
              <a:t>Badminton</a:t>
            </a:r>
          </a:p>
          <a:p>
            <a:pPr eaLnBrk="1" hangingPunct="1">
              <a:spcBef>
                <a:spcPct val="0"/>
              </a:spcBef>
              <a:buClrTx/>
              <a:buSzTx/>
              <a:buFontTx/>
              <a:buNone/>
            </a:pPr>
            <a:r>
              <a:rPr lang="en-CA" altLang="en-US" sz="2400">
                <a:latin typeface="Arial" charset="0"/>
              </a:rPr>
              <a:t>Basketball</a:t>
            </a:r>
          </a:p>
          <a:p>
            <a:pPr eaLnBrk="1" hangingPunct="1">
              <a:spcBef>
                <a:spcPct val="0"/>
              </a:spcBef>
              <a:buClrTx/>
              <a:buSzTx/>
              <a:buFontTx/>
              <a:buNone/>
            </a:pPr>
            <a:r>
              <a:rPr lang="en-CA" altLang="en-US" sz="2400">
                <a:latin typeface="Arial" charset="0"/>
              </a:rPr>
              <a:t>Tennis</a:t>
            </a:r>
          </a:p>
          <a:p>
            <a:pPr eaLnBrk="1" hangingPunct="1">
              <a:spcBef>
                <a:spcPct val="0"/>
              </a:spcBef>
              <a:buClrTx/>
              <a:buSzTx/>
              <a:buFontTx/>
              <a:buNone/>
            </a:pPr>
            <a:r>
              <a:rPr lang="en-CA" altLang="en-US" sz="2400">
                <a:latin typeface="Arial" charset="0"/>
              </a:rPr>
              <a:t>Soccer</a:t>
            </a:r>
          </a:p>
          <a:p>
            <a:pPr eaLnBrk="1" hangingPunct="1">
              <a:spcBef>
                <a:spcPct val="0"/>
              </a:spcBef>
              <a:buClrTx/>
              <a:buSzTx/>
              <a:buFontTx/>
              <a:buNone/>
            </a:pPr>
            <a:r>
              <a:rPr lang="en-CA" altLang="en-US" sz="2400">
                <a:latin typeface="Arial" charset="0"/>
              </a:rPr>
              <a:t>Volleyball</a:t>
            </a:r>
          </a:p>
          <a:p>
            <a:pPr eaLnBrk="1" hangingPunct="1">
              <a:spcBef>
                <a:spcPct val="0"/>
              </a:spcBef>
              <a:buClrTx/>
              <a:buSzTx/>
              <a:buFontTx/>
              <a:buNone/>
            </a:pPr>
            <a:r>
              <a:rPr lang="en-CA" altLang="en-US" sz="2400">
                <a:latin typeface="Arial" charset="0"/>
              </a:rPr>
              <a:t>Ultimate</a:t>
            </a:r>
          </a:p>
        </p:txBody>
      </p:sp>
      <p:pic>
        <p:nvPicPr>
          <p:cNvPr id="47111" name="Picture 10" descr="dragon logo trans[2].jpg"/>
          <p:cNvPicPr>
            <a:picLocks noChangeAspect="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7092950" y="0"/>
            <a:ext cx="1690688" cy="222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099981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a:xfrm>
            <a:off x="1825829" y="216297"/>
            <a:ext cx="8229600" cy="706437"/>
          </a:xfrm>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eaLnBrk="1" hangingPunct="1">
              <a:defRPr/>
            </a:pPr>
            <a:r>
              <a:rPr lang="en-CA" sz="4000" b="1" spc="50">
                <a:ln w="11430"/>
                <a:solidFill>
                  <a:srgbClr val="05970C"/>
                </a:solidFill>
                <a:effectLst>
                  <a:outerShdw blurRad="76200" dist="50800" dir="5400000" algn="tl" rotWithShape="0">
                    <a:srgbClr val="000000">
                      <a:alpha val="65000"/>
                    </a:srgbClr>
                  </a:outerShdw>
                </a:effectLst>
                <a:latin typeface="Calibri" charset="0"/>
              </a:rPr>
              <a:t>King George Club Offerings</a:t>
            </a:r>
          </a:p>
        </p:txBody>
      </p:sp>
      <p:sp>
        <p:nvSpPr>
          <p:cNvPr id="36869" name="Text Box 20"/>
          <p:cNvSpPr txBox="1">
            <a:spLocks noChangeArrowheads="1"/>
          </p:cNvSpPr>
          <p:nvPr/>
        </p:nvSpPr>
        <p:spPr bwMode="auto">
          <a:xfrm>
            <a:off x="267323" y="1110808"/>
            <a:ext cx="3671887" cy="618630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marL="342900" indent="-342900" eaLnBrk="1" hangingPunct="1">
              <a:buFont typeface="Arial" panose="020B0604020202020204" pitchFamily="34" charset="0"/>
              <a:buChar char="•"/>
              <a:defRPr/>
            </a:pPr>
            <a:r>
              <a:rPr lang="en-CA" sz="2400">
                <a:cs typeface="Arial" charset="0"/>
              </a:rPr>
              <a:t>Badminton</a:t>
            </a:r>
          </a:p>
          <a:p>
            <a:pPr marL="342900" indent="-342900" eaLnBrk="1" hangingPunct="1">
              <a:buFont typeface="Arial" panose="020B0604020202020204" pitchFamily="34" charset="0"/>
              <a:buChar char="•"/>
              <a:defRPr/>
            </a:pPr>
            <a:r>
              <a:rPr lang="en-CA" sz="2400">
                <a:cs typeface="Arial" charset="0"/>
              </a:rPr>
              <a:t>Earth Club</a:t>
            </a:r>
          </a:p>
          <a:p>
            <a:pPr marL="342900" indent="-342900" eaLnBrk="1" hangingPunct="1">
              <a:buFont typeface="Arial" panose="020B0604020202020204" pitchFamily="34" charset="0"/>
              <a:buChar char="•"/>
              <a:defRPr/>
            </a:pPr>
            <a:r>
              <a:rPr lang="en-CA" sz="2400"/>
              <a:t>Grad Council</a:t>
            </a:r>
          </a:p>
          <a:p>
            <a:pPr marL="342900" indent="-342900" eaLnBrk="1" hangingPunct="1">
              <a:buFont typeface="Arial" panose="020B0604020202020204" pitchFamily="34" charset="0"/>
              <a:buChar char="•"/>
              <a:defRPr/>
            </a:pPr>
            <a:r>
              <a:rPr lang="en-CA" sz="2400"/>
              <a:t>Gay-Straight-Alliance</a:t>
            </a:r>
          </a:p>
          <a:p>
            <a:pPr marL="342900" indent="-342900" eaLnBrk="1" hangingPunct="1">
              <a:buFont typeface="Arial" panose="020B0604020202020204" pitchFamily="34" charset="0"/>
              <a:buChar char="•"/>
              <a:defRPr/>
            </a:pPr>
            <a:r>
              <a:rPr lang="en-CA" sz="2400"/>
              <a:t>Interact / Leadership</a:t>
            </a:r>
          </a:p>
          <a:p>
            <a:pPr marL="342900" indent="-342900" eaLnBrk="1" hangingPunct="1">
              <a:buFont typeface="Arial" panose="020B0604020202020204" pitchFamily="34" charset="0"/>
              <a:buChar char="•"/>
              <a:defRPr/>
            </a:pPr>
            <a:r>
              <a:rPr lang="en-CA" sz="2400"/>
              <a:t>Library Monitors</a:t>
            </a:r>
          </a:p>
          <a:p>
            <a:pPr marL="342900" indent="-342900" eaLnBrk="1" hangingPunct="1">
              <a:buFont typeface="Arial" panose="020B0604020202020204" pitchFamily="34" charset="0"/>
              <a:buChar char="•"/>
              <a:defRPr/>
            </a:pPr>
            <a:r>
              <a:rPr lang="en-CA" sz="2400">
                <a:cs typeface="Arial" charset="0"/>
              </a:rPr>
              <a:t>Weight Training</a:t>
            </a:r>
          </a:p>
          <a:p>
            <a:pPr marL="342900" indent="-342900" eaLnBrk="1" hangingPunct="1">
              <a:buFont typeface="Arial" panose="020B0604020202020204" pitchFamily="34" charset="0"/>
              <a:buChar char="•"/>
              <a:defRPr/>
            </a:pPr>
            <a:r>
              <a:rPr lang="en-CA" sz="2400">
                <a:cs typeface="Arial" charset="0"/>
              </a:rPr>
              <a:t>Creative Writing</a:t>
            </a:r>
          </a:p>
          <a:p>
            <a:pPr marL="342900" indent="-342900" eaLnBrk="1" hangingPunct="1">
              <a:buFont typeface="Arial" panose="020B0604020202020204" pitchFamily="34" charset="0"/>
              <a:buChar char="•"/>
              <a:defRPr/>
            </a:pPr>
            <a:r>
              <a:rPr lang="en-CA" sz="2400">
                <a:cs typeface="Arial" charset="0"/>
              </a:rPr>
              <a:t>Scorekeepers</a:t>
            </a:r>
          </a:p>
          <a:p>
            <a:pPr marL="342900" indent="-342900" eaLnBrk="1" hangingPunct="1">
              <a:buFont typeface="Arial" panose="020B0604020202020204" pitchFamily="34" charset="0"/>
              <a:buChar char="•"/>
              <a:defRPr/>
            </a:pPr>
            <a:r>
              <a:rPr lang="en-CA" sz="2400">
                <a:cs typeface="Arial" charset="0"/>
              </a:rPr>
              <a:t>Dungeons and Dragons</a:t>
            </a:r>
          </a:p>
          <a:p>
            <a:pPr marL="342900" indent="-342900" eaLnBrk="1" hangingPunct="1">
              <a:buFont typeface="Arial" panose="020B0604020202020204" pitchFamily="34" charset="0"/>
              <a:buChar char="•"/>
              <a:defRPr/>
            </a:pPr>
            <a:r>
              <a:rPr lang="en-CA" sz="2400">
                <a:cs typeface="Arial" charset="0"/>
              </a:rPr>
              <a:t>Chess</a:t>
            </a:r>
          </a:p>
          <a:p>
            <a:pPr eaLnBrk="1" hangingPunct="1">
              <a:defRPr/>
            </a:pPr>
            <a:endParaRPr lang="en-CA" sz="2400">
              <a:solidFill>
                <a:srgbClr val="FF0000"/>
              </a:solidFill>
            </a:endParaRPr>
          </a:p>
          <a:p>
            <a:pPr eaLnBrk="1" hangingPunct="1">
              <a:defRPr/>
            </a:pPr>
            <a:endParaRPr lang="en-CA" sz="2400">
              <a:cs typeface="Arial" charset="0"/>
            </a:endParaRPr>
          </a:p>
          <a:p>
            <a:pPr eaLnBrk="1" hangingPunct="1">
              <a:defRPr/>
            </a:pPr>
            <a:endParaRPr lang="en-CA" sz="2400">
              <a:cs typeface="Arial" charset="0"/>
            </a:endParaRPr>
          </a:p>
          <a:p>
            <a:pPr eaLnBrk="1" hangingPunct="1">
              <a:spcBef>
                <a:spcPct val="50000"/>
              </a:spcBef>
              <a:defRPr/>
            </a:pPr>
            <a:endParaRPr lang="en-CA" sz="2400">
              <a:cs typeface="Arial" charset="0"/>
            </a:endParaRPr>
          </a:p>
        </p:txBody>
      </p:sp>
      <p:sp>
        <p:nvSpPr>
          <p:cNvPr id="36870" name="Text Box 21"/>
          <p:cNvSpPr txBox="1">
            <a:spLocks noChangeArrowheads="1"/>
          </p:cNvSpPr>
          <p:nvPr/>
        </p:nvSpPr>
        <p:spPr bwMode="auto">
          <a:xfrm>
            <a:off x="575556" y="5534561"/>
            <a:ext cx="7992888" cy="132343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spcBef>
                <a:spcPct val="50000"/>
              </a:spcBef>
              <a:defRPr/>
            </a:pPr>
            <a:r>
              <a:rPr lang="en-CA" sz="4000" b="1" i="1" spc="50">
                <a:ln w="11430"/>
                <a:solidFill>
                  <a:srgbClr val="FF0000"/>
                </a:solidFill>
                <a:effectLst>
                  <a:outerShdw blurRad="76200" dist="50800" dir="5400000" algn="tl" rotWithShape="0">
                    <a:srgbClr val="000000">
                      <a:alpha val="65000"/>
                    </a:srgbClr>
                  </a:outerShdw>
                </a:effectLst>
              </a:rPr>
              <a:t>KG Clubs are student initiated and staff sponsored</a:t>
            </a:r>
          </a:p>
        </p:txBody>
      </p:sp>
      <p:pic>
        <p:nvPicPr>
          <p:cNvPr id="3" name="Picture 2" descr="Chemistry students doing an experiment">
            <a:extLst>
              <a:ext uri="{FF2B5EF4-FFF2-40B4-BE49-F238E27FC236}">
                <a16:creationId xmlns:a16="http://schemas.microsoft.com/office/drawing/2014/main" id="{DCF8628B-7DBE-4A31-829B-8578F5B8A49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13950" y="1538056"/>
            <a:ext cx="4543055" cy="3027965"/>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13"/>
          <p:cNvSpPr>
            <a:spLocks noGrp="1" noChangeArrowheads="1"/>
          </p:cNvSpPr>
          <p:nvPr>
            <p:ph type="body" idx="1"/>
          </p:nvPr>
        </p:nvSpPr>
        <p:spPr>
          <a:xfrm>
            <a:off x="323528" y="3933057"/>
            <a:ext cx="8712968" cy="2304256"/>
          </a:xfrm>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eaLnBrk="1" hangingPunct="1">
              <a:buFontTx/>
              <a:buNone/>
              <a:defRPr/>
            </a:pPr>
            <a:r>
              <a:rPr lang="en-US" sz="3600" b="1" spc="50">
                <a:ln w="11430"/>
                <a:solidFill>
                  <a:srgbClr val="FF0000"/>
                </a:solidFill>
                <a:effectLst>
                  <a:outerShdw blurRad="76200" dist="50800" dir="5400000" algn="tl" rotWithShape="0">
                    <a:srgbClr val="000000">
                      <a:alpha val="65000"/>
                    </a:srgbClr>
                  </a:outerShdw>
                </a:effectLst>
                <a:latin typeface="Arial Black" charset="0"/>
              </a:rPr>
              <a:t>We encourage </a:t>
            </a:r>
          </a:p>
          <a:p>
            <a:pPr algn="ctr" eaLnBrk="1" hangingPunct="1">
              <a:buFontTx/>
              <a:buNone/>
              <a:defRPr/>
            </a:pPr>
            <a:r>
              <a:rPr lang="en-US" sz="3600" b="1" spc="50">
                <a:ln w="11430"/>
                <a:solidFill>
                  <a:srgbClr val="FF0000"/>
                </a:solidFill>
                <a:effectLst>
                  <a:outerShdw blurRad="76200" dist="50800" dir="5400000" algn="tl" rotWithShape="0">
                    <a:srgbClr val="000000">
                      <a:alpha val="65000"/>
                    </a:srgbClr>
                  </a:outerShdw>
                </a:effectLst>
                <a:latin typeface="Arial Black" charset="0"/>
              </a:rPr>
              <a:t>all parents and/or guardians </a:t>
            </a:r>
          </a:p>
          <a:p>
            <a:pPr algn="ctr" eaLnBrk="1" hangingPunct="1">
              <a:buFontTx/>
              <a:buNone/>
              <a:defRPr/>
            </a:pPr>
            <a:r>
              <a:rPr lang="en-US" sz="3600" b="1" spc="50">
                <a:ln w="11430"/>
                <a:solidFill>
                  <a:srgbClr val="FF0000"/>
                </a:solidFill>
                <a:effectLst>
                  <a:outerShdw blurRad="76200" dist="50800" dir="5400000" algn="tl" rotWithShape="0">
                    <a:srgbClr val="000000">
                      <a:alpha val="65000"/>
                    </a:srgbClr>
                  </a:outerShdw>
                </a:effectLst>
                <a:latin typeface="Arial Black" charset="0"/>
              </a:rPr>
              <a:t>in our community </a:t>
            </a:r>
          </a:p>
          <a:p>
            <a:pPr algn="ctr" eaLnBrk="1" hangingPunct="1">
              <a:buFontTx/>
              <a:buNone/>
              <a:defRPr/>
            </a:pPr>
            <a:r>
              <a:rPr lang="en-US" sz="3600" b="1" spc="50">
                <a:ln w="11430"/>
                <a:solidFill>
                  <a:srgbClr val="FF0000"/>
                </a:solidFill>
                <a:effectLst>
                  <a:outerShdw blurRad="76200" dist="50800" dir="5400000" algn="tl" rotWithShape="0">
                    <a:srgbClr val="000000">
                      <a:alpha val="65000"/>
                    </a:srgbClr>
                  </a:outerShdw>
                </a:effectLst>
                <a:latin typeface="Arial Black" charset="0"/>
              </a:rPr>
              <a:t>To </a:t>
            </a:r>
            <a:r>
              <a:rPr lang="en-US" sz="3600" b="1" u="sng" spc="50">
                <a:ln w="11430"/>
                <a:solidFill>
                  <a:srgbClr val="FF0000"/>
                </a:solidFill>
                <a:effectLst>
                  <a:outerShdw blurRad="76200" dist="50800" dir="5400000" algn="tl" rotWithShape="0">
                    <a:srgbClr val="000000">
                      <a:alpha val="65000"/>
                    </a:srgbClr>
                  </a:outerShdw>
                </a:effectLst>
                <a:latin typeface="Arial Black" charset="0"/>
              </a:rPr>
              <a:t>be involved and engaged</a:t>
            </a:r>
          </a:p>
        </p:txBody>
      </p:sp>
      <p:pic>
        <p:nvPicPr>
          <p:cNvPr id="52226" name="Picture 1" descr="KingGeorgeLogo.jpg"/>
          <p:cNvPicPr>
            <a:picLocks noChangeAspect="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619250" y="115888"/>
            <a:ext cx="6048375" cy="3883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Box 1"/>
          <p:cNvSpPr txBox="1">
            <a:spLocks noChangeArrowheads="1"/>
          </p:cNvSpPr>
          <p:nvPr/>
        </p:nvSpPr>
        <p:spPr bwMode="auto">
          <a:xfrm>
            <a:off x="684213" y="404813"/>
            <a:ext cx="7777162" cy="1446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US" sz="4400" dirty="0">
                <a:solidFill>
                  <a:srgbClr val="FF0000"/>
                </a:solidFill>
                <a:latin typeface="+mj-lt"/>
                <a:ea typeface="+mn-ea"/>
                <a:cs typeface="+mn-cs"/>
              </a:rPr>
              <a:t>Supporting Student Success and Family Involvement</a:t>
            </a:r>
          </a:p>
        </p:txBody>
      </p:sp>
      <p:sp>
        <p:nvSpPr>
          <p:cNvPr id="2" name="TextBox 1"/>
          <p:cNvSpPr txBox="1"/>
          <p:nvPr/>
        </p:nvSpPr>
        <p:spPr>
          <a:xfrm>
            <a:off x="684213" y="2132856"/>
            <a:ext cx="7560195" cy="4401205"/>
          </a:xfrm>
          <a:prstGeom prst="rect">
            <a:avLst/>
          </a:prstGeom>
          <a:noFill/>
        </p:spPr>
        <p:txBody>
          <a:bodyPr wrap="square" lIns="91440" tIns="45720" rIns="91440" bIns="45720" anchor="t">
            <a:spAutoFit/>
          </a:bodyPr>
          <a:lstStyle/>
          <a:p>
            <a:pPr marL="457200" indent="-457200">
              <a:buFont typeface="Arial" panose="020B0604020202020204" pitchFamily="34" charset="0"/>
              <a:buChar char="•"/>
              <a:defRPr/>
            </a:pPr>
            <a:r>
              <a:rPr lang="en-US" sz="2800" dirty="0">
                <a:latin typeface="+mn-lt"/>
                <a:ea typeface="ＭＳ Ｐゴシック"/>
                <a:cs typeface="+mn-cs"/>
              </a:rPr>
              <a:t>Talk to your children and ask open ended questions about school</a:t>
            </a:r>
          </a:p>
          <a:p>
            <a:pPr marL="457200" indent="-457200">
              <a:buFont typeface="Arial"/>
              <a:buChar char="•"/>
              <a:defRPr/>
            </a:pPr>
            <a:r>
              <a:rPr lang="en-US" sz="2800" dirty="0">
                <a:latin typeface="+mn-lt"/>
                <a:ea typeface="ＭＳ Ｐゴシック"/>
                <a:cs typeface="+mn-cs"/>
              </a:rPr>
              <a:t>Be proactive and alert school of any question or concerns </a:t>
            </a:r>
          </a:p>
          <a:p>
            <a:pPr marL="285750" indent="-285750">
              <a:buFont typeface="Arial"/>
              <a:buChar char="•"/>
              <a:defRPr/>
            </a:pPr>
            <a:r>
              <a:rPr lang="en-US" sz="2800" dirty="0">
                <a:latin typeface="+mn-lt"/>
                <a:ea typeface="ＭＳ Ｐゴシック"/>
                <a:cs typeface="+mn-cs"/>
              </a:rPr>
              <a:t> Remember you are the parent and we  want to work together as a team to support your child’s success</a:t>
            </a:r>
          </a:p>
          <a:p>
            <a:pPr marL="285750" indent="-285750">
              <a:buFont typeface="Arial"/>
              <a:buChar char="•"/>
              <a:defRPr/>
            </a:pPr>
            <a:r>
              <a:rPr lang="en-US" sz="2800" dirty="0">
                <a:latin typeface="+mn-lt"/>
                <a:ea typeface="ＭＳ Ｐゴシック"/>
                <a:cs typeface="+mn-cs"/>
              </a:rPr>
              <a:t>Promote healthy cellphone use</a:t>
            </a:r>
          </a:p>
          <a:p>
            <a:pPr>
              <a:defRPr/>
            </a:pPr>
            <a:endParaRPr lang="en-US" sz="2800" dirty="0">
              <a:latin typeface="+mn-lt"/>
              <a:cs typeface="+mn-cs"/>
            </a:endParaRPr>
          </a:p>
          <a:p>
            <a:pPr marL="285750" indent="-285750">
              <a:buFont typeface="Arial"/>
              <a:buChar char="•"/>
              <a:defRPr/>
            </a:pPr>
            <a:endParaRPr lang="en-US" sz="2800" dirty="0">
              <a:latin typeface="+mn-lt"/>
              <a:cs typeface="+mn-cs"/>
            </a:endParaRPr>
          </a:p>
        </p:txBody>
      </p:sp>
      <p:pic>
        <p:nvPicPr>
          <p:cNvPr id="4" name="Picture 3" descr="Father and son inside a workshop">
            <a:extLst>
              <a:ext uri="{FF2B5EF4-FFF2-40B4-BE49-F238E27FC236}">
                <a16:creationId xmlns:a16="http://schemas.microsoft.com/office/drawing/2014/main" id="{03DAA620-A823-4D58-A9AD-A65E4F75C5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63449" y="4932220"/>
            <a:ext cx="2823098" cy="1821203"/>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9458"/>
                                        </p:tgtEl>
                                        <p:attrNameLst>
                                          <p:attrName>style.visibility</p:attrName>
                                        </p:attrNameLst>
                                      </p:cBhvr>
                                      <p:to>
                                        <p:strVal val="visible"/>
                                      </p:to>
                                    </p:set>
                                    <p:anim calcmode="lin" valueType="num">
                                      <p:cBhvr additive="base">
                                        <p:cTn id="7" dur="500" fill="hold"/>
                                        <p:tgtEl>
                                          <p:spTgt spid="19458"/>
                                        </p:tgtEl>
                                        <p:attrNameLst>
                                          <p:attrName>ppt_x</p:attrName>
                                        </p:attrNameLst>
                                      </p:cBhvr>
                                      <p:tavLst>
                                        <p:tav tm="0">
                                          <p:val>
                                            <p:strVal val="#ppt_x"/>
                                          </p:val>
                                        </p:tav>
                                        <p:tav tm="100000">
                                          <p:val>
                                            <p:strVal val="#ppt_x"/>
                                          </p:val>
                                        </p:tav>
                                      </p:tavLst>
                                    </p:anim>
                                    <p:anim calcmode="lin" valueType="num">
                                      <p:cBhvr additive="base">
                                        <p:cTn id="8" dur="500" fill="hold"/>
                                        <p:tgtEl>
                                          <p:spTgt spid="1945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Box 1"/>
          <p:cNvSpPr txBox="1">
            <a:spLocks noChangeArrowheads="1"/>
          </p:cNvSpPr>
          <p:nvPr/>
        </p:nvSpPr>
        <p:spPr bwMode="auto">
          <a:xfrm>
            <a:off x="673100" y="981075"/>
            <a:ext cx="8066088" cy="768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US" sz="4400">
                <a:latin typeface="+mj-lt"/>
                <a:ea typeface="+mn-ea"/>
                <a:cs typeface="+mn-cs"/>
              </a:rPr>
              <a:t>Questions?</a:t>
            </a:r>
          </a:p>
        </p:txBody>
      </p:sp>
      <p:pic>
        <p:nvPicPr>
          <p:cNvPr id="54274" name="Picture 7" descr="C:\Users\lduncan\AppData\Local\Microsoft\Windows\Temporary Internet Files\Content.IE5\SWPE38DN\MC900431548[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43213" y="2266950"/>
            <a:ext cx="3455987" cy="3016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0482"/>
                                        </p:tgtEl>
                                        <p:attrNameLst>
                                          <p:attrName>style.visibility</p:attrName>
                                        </p:attrNameLst>
                                      </p:cBhvr>
                                      <p:to>
                                        <p:strVal val="visible"/>
                                      </p:to>
                                    </p:set>
                                    <p:animEffect transition="in" filter="fade">
                                      <p:cBhvr>
                                        <p:cTn id="7" dur="500"/>
                                        <p:tgtEl>
                                          <p:spTgt spid="204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857250"/>
            <a:ext cx="9144000" cy="51435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6927" b="-16927"/>
            </a:stretch>
          </a:blipFill>
        </p:spPr>
        <p:txBody>
          <a:bodyPr/>
          <a:lstStyle/>
          <a:p>
            <a:endParaRPr lang="en-US"/>
          </a:p>
        </p:txBody>
      </p:sp>
      <p:sp>
        <p:nvSpPr>
          <p:cNvPr id="3" name="TextBox 3"/>
          <p:cNvSpPr txBox="1"/>
          <p:nvPr/>
        </p:nvSpPr>
        <p:spPr>
          <a:xfrm>
            <a:off x="628104" y="1273658"/>
            <a:ext cx="5939910" cy="325667"/>
          </a:xfrm>
          <a:prstGeom prst="rect">
            <a:avLst/>
          </a:prstGeom>
        </p:spPr>
        <p:txBody>
          <a:bodyPr lIns="0" tIns="0" rIns="0" bIns="0" rtlCol="0" anchor="t">
            <a:spAutoFit/>
          </a:bodyPr>
          <a:lstStyle/>
          <a:p>
            <a:pPr defTabSz="457200" fontAlgn="auto">
              <a:lnSpc>
                <a:spcPts val="2517"/>
              </a:lnSpc>
              <a:spcBef>
                <a:spcPts val="0"/>
              </a:spcBef>
              <a:spcAft>
                <a:spcPts val="0"/>
              </a:spcAft>
            </a:pPr>
            <a:r>
              <a:rPr lang="en-US" sz="2517" spc="478">
                <a:solidFill>
                  <a:srgbClr val="FFFFFF"/>
                </a:solidFill>
                <a:latin typeface="Montserrat Classic"/>
                <a:ea typeface="+mn-ea"/>
                <a:cs typeface="+mn-cs"/>
              </a:rPr>
              <a:t>KING GEORGE PAC</a:t>
            </a:r>
          </a:p>
        </p:txBody>
      </p:sp>
      <p:sp>
        <p:nvSpPr>
          <p:cNvPr id="4" name="TextBox 4"/>
          <p:cNvSpPr txBox="1"/>
          <p:nvPr/>
        </p:nvSpPr>
        <p:spPr>
          <a:xfrm>
            <a:off x="628104" y="1965711"/>
            <a:ext cx="8515896" cy="4561633"/>
          </a:xfrm>
          <a:prstGeom prst="rect">
            <a:avLst/>
          </a:prstGeom>
        </p:spPr>
        <p:txBody>
          <a:bodyPr lIns="0" tIns="0" rIns="0" bIns="0" rtlCol="0" anchor="t">
            <a:spAutoFit/>
          </a:bodyPr>
          <a:lstStyle/>
          <a:p>
            <a:pPr defTabSz="457200" fontAlgn="auto">
              <a:lnSpc>
                <a:spcPts val="2100"/>
              </a:lnSpc>
              <a:spcBef>
                <a:spcPts val="0"/>
              </a:spcBef>
              <a:spcAft>
                <a:spcPts val="0"/>
              </a:spcAft>
            </a:pPr>
            <a:r>
              <a:rPr lang="en-US" sz="1500">
                <a:solidFill>
                  <a:srgbClr val="FFFFFF"/>
                </a:solidFill>
                <a:latin typeface="Canva Sans"/>
                <a:ea typeface="+mn-ea"/>
                <a:cs typeface="+mn-cs"/>
              </a:rPr>
              <a:t>Ways to connect with PAC, everyone is welcome:</a:t>
            </a:r>
          </a:p>
          <a:p>
            <a:pPr defTabSz="457200" fontAlgn="auto">
              <a:lnSpc>
                <a:spcPts val="2100"/>
              </a:lnSpc>
              <a:spcBef>
                <a:spcPts val="0"/>
              </a:spcBef>
              <a:spcAft>
                <a:spcPts val="0"/>
              </a:spcAft>
            </a:pPr>
            <a:endParaRPr lang="en-US" sz="1500">
              <a:solidFill>
                <a:srgbClr val="FFFFFF"/>
              </a:solidFill>
              <a:latin typeface="Canva Sans"/>
              <a:ea typeface="+mn-ea"/>
              <a:cs typeface="+mn-cs"/>
            </a:endParaRPr>
          </a:p>
          <a:p>
            <a:pPr marL="323851" lvl="1" indent="-161926" defTabSz="457200" fontAlgn="auto">
              <a:lnSpc>
                <a:spcPts val="2100"/>
              </a:lnSpc>
              <a:spcBef>
                <a:spcPts val="0"/>
              </a:spcBef>
              <a:spcAft>
                <a:spcPts val="0"/>
              </a:spcAft>
              <a:buFont typeface="Arial"/>
              <a:buChar char="•"/>
            </a:pPr>
            <a:r>
              <a:rPr lang="en-US" sz="1500">
                <a:solidFill>
                  <a:srgbClr val="FFFFFF"/>
                </a:solidFill>
                <a:latin typeface="Canva Sans"/>
                <a:ea typeface="+mn-ea"/>
                <a:cs typeface="+mn-cs"/>
              </a:rPr>
              <a:t>Join monthly PAC meetings via Zoom (second Thursday of each month, dates TBD) </a:t>
            </a:r>
          </a:p>
          <a:p>
            <a:pPr marL="323851" lvl="1" indent="-161926" defTabSz="457200" fontAlgn="auto">
              <a:lnSpc>
                <a:spcPts val="2100"/>
              </a:lnSpc>
              <a:spcBef>
                <a:spcPts val="0"/>
              </a:spcBef>
              <a:spcAft>
                <a:spcPts val="0"/>
              </a:spcAft>
              <a:buFont typeface="Arial"/>
              <a:buChar char="•"/>
            </a:pPr>
            <a:r>
              <a:rPr lang="en-US" sz="1500">
                <a:solidFill>
                  <a:srgbClr val="FFFFFF"/>
                </a:solidFill>
                <a:latin typeface="Canva Sans"/>
                <a:ea typeface="+mn-ea"/>
                <a:cs typeface="+mn-cs"/>
              </a:rPr>
              <a:t>Connect with us on Facebook </a:t>
            </a:r>
            <a:r>
              <a:rPr lang="en-US" sz="1500">
                <a:solidFill>
                  <a:srgbClr val="FFCC00"/>
                </a:solidFill>
                <a:latin typeface="Canva Sans"/>
                <a:ea typeface="+mn-ea"/>
                <a:cs typeface="+mn-cs"/>
              </a:rPr>
              <a:t>(search King Geo﻿rge Secondary PAC)</a:t>
            </a:r>
          </a:p>
          <a:p>
            <a:pPr marL="323851" lvl="1" indent="-161926" defTabSz="457200" fontAlgn="auto">
              <a:lnSpc>
                <a:spcPts val="2100"/>
              </a:lnSpc>
              <a:spcBef>
                <a:spcPts val="0"/>
              </a:spcBef>
              <a:spcAft>
                <a:spcPts val="0"/>
              </a:spcAft>
              <a:buFont typeface="Arial"/>
              <a:buChar char="•"/>
            </a:pPr>
            <a:r>
              <a:rPr lang="en-US" sz="1500">
                <a:solidFill>
                  <a:srgbClr val="FFFFFF"/>
                </a:solidFill>
                <a:latin typeface="Canva Sans"/>
                <a:ea typeface="+mn-ea"/>
                <a:cs typeface="+mn-cs"/>
              </a:rPr>
              <a:t>Email us: </a:t>
            </a:r>
            <a:r>
              <a:rPr lang="en-US" sz="1500">
                <a:solidFill>
                  <a:srgbClr val="FFCC00"/>
                </a:solidFill>
                <a:latin typeface="Canva Sans"/>
                <a:ea typeface="+mn-ea"/>
                <a:cs typeface="+mn-cs"/>
              </a:rPr>
              <a:t>KingGeorgeSecPAC@gmail.com</a:t>
            </a:r>
          </a:p>
          <a:p>
            <a:pPr marL="323851" lvl="1" indent="-161926" defTabSz="457200" fontAlgn="auto">
              <a:lnSpc>
                <a:spcPts val="2100"/>
              </a:lnSpc>
              <a:spcBef>
                <a:spcPts val="0"/>
              </a:spcBef>
              <a:spcAft>
                <a:spcPts val="0"/>
              </a:spcAft>
              <a:buFont typeface="Arial"/>
              <a:buChar char="•"/>
            </a:pPr>
            <a:r>
              <a:rPr lang="en-US" sz="1500">
                <a:solidFill>
                  <a:srgbClr val="FFFFFF"/>
                </a:solidFill>
                <a:latin typeface="Canva Sans"/>
                <a:ea typeface="+mn-ea"/>
                <a:cs typeface="+mn-cs"/>
              </a:rPr>
              <a:t>Look out for monthly KG PAC Newsletters in your email inbox - sent by school</a:t>
            </a:r>
            <a:r>
              <a:rPr lang="en-US" sz="1500">
                <a:solidFill>
                  <a:srgbClr val="FFCC00"/>
                </a:solidFill>
                <a:latin typeface="Canva Sans"/>
                <a:ea typeface="+mn-ea"/>
                <a:cs typeface="+mn-cs"/>
              </a:rPr>
              <a:t> </a:t>
            </a:r>
          </a:p>
          <a:p>
            <a:pPr defTabSz="457200" fontAlgn="auto">
              <a:lnSpc>
                <a:spcPts val="2100"/>
              </a:lnSpc>
              <a:spcBef>
                <a:spcPts val="0"/>
              </a:spcBef>
              <a:spcAft>
                <a:spcPts val="0"/>
              </a:spcAft>
            </a:pPr>
            <a:endParaRPr lang="en-US" sz="1500">
              <a:solidFill>
                <a:srgbClr val="FFCC00"/>
              </a:solidFill>
              <a:latin typeface="Canva Sans"/>
              <a:ea typeface="+mn-ea"/>
              <a:cs typeface="+mn-cs"/>
            </a:endParaRPr>
          </a:p>
          <a:p>
            <a:pPr defTabSz="457200" fontAlgn="auto">
              <a:lnSpc>
                <a:spcPts val="2100"/>
              </a:lnSpc>
              <a:spcBef>
                <a:spcPts val="0"/>
              </a:spcBef>
              <a:spcAft>
                <a:spcPts val="0"/>
              </a:spcAft>
            </a:pPr>
            <a:r>
              <a:rPr lang="en-US" sz="1500">
                <a:solidFill>
                  <a:srgbClr val="FFFFFF"/>
                </a:solidFill>
                <a:latin typeface="Canva Sans"/>
                <a:ea typeface="+mn-ea"/>
                <a:cs typeface="+mn-cs"/>
              </a:rPr>
              <a:t>CHAIRS: Catherine Reid</a:t>
            </a:r>
          </a:p>
          <a:p>
            <a:pPr defTabSz="457200" fontAlgn="auto">
              <a:lnSpc>
                <a:spcPts val="2100"/>
              </a:lnSpc>
              <a:spcBef>
                <a:spcPts val="0"/>
              </a:spcBef>
              <a:spcAft>
                <a:spcPts val="0"/>
              </a:spcAft>
            </a:pPr>
            <a:r>
              <a:rPr lang="en-US" sz="1500">
                <a:solidFill>
                  <a:srgbClr val="FFFFFF"/>
                </a:solidFill>
                <a:latin typeface="Canva Sans"/>
                <a:ea typeface="+mn-ea"/>
                <a:cs typeface="+mn-cs"/>
              </a:rPr>
              <a:t>TREASURER: Amber McElroy</a:t>
            </a:r>
          </a:p>
          <a:p>
            <a:pPr defTabSz="457200" fontAlgn="auto">
              <a:lnSpc>
                <a:spcPts val="2100"/>
              </a:lnSpc>
              <a:spcBef>
                <a:spcPts val="0"/>
              </a:spcBef>
              <a:spcAft>
                <a:spcPts val="0"/>
              </a:spcAft>
            </a:pPr>
            <a:r>
              <a:rPr lang="en-US" sz="1500">
                <a:solidFill>
                  <a:srgbClr val="FFFFFF"/>
                </a:solidFill>
                <a:latin typeface="Canva Sans"/>
                <a:ea typeface="+mn-ea"/>
                <a:cs typeface="+mn-cs"/>
              </a:rPr>
              <a:t>SECRETARY: Kateryna Visotskii</a:t>
            </a:r>
          </a:p>
          <a:p>
            <a:pPr defTabSz="457200" fontAlgn="auto">
              <a:lnSpc>
                <a:spcPts val="2100"/>
              </a:lnSpc>
              <a:spcBef>
                <a:spcPts val="0"/>
              </a:spcBef>
              <a:spcAft>
                <a:spcPts val="0"/>
              </a:spcAft>
            </a:pPr>
            <a:r>
              <a:rPr lang="en-US" sz="1500">
                <a:solidFill>
                  <a:srgbClr val="FFFFFF"/>
                </a:solidFill>
                <a:latin typeface="Canva Sans"/>
                <a:ea typeface="+mn-ea"/>
                <a:cs typeface="+mn-cs"/>
              </a:rPr>
              <a:t>MARKETING &amp; DESIGN: Julia Kaplun</a:t>
            </a:r>
          </a:p>
          <a:p>
            <a:pPr defTabSz="457200" fontAlgn="auto">
              <a:lnSpc>
                <a:spcPts val="2100"/>
              </a:lnSpc>
              <a:spcBef>
                <a:spcPts val="0"/>
              </a:spcBef>
              <a:spcAft>
                <a:spcPts val="0"/>
              </a:spcAft>
            </a:pPr>
            <a:r>
              <a:rPr lang="en-US" sz="1500">
                <a:solidFill>
                  <a:srgbClr val="FFFFFF"/>
                </a:solidFill>
                <a:latin typeface="Canva Sans"/>
                <a:ea typeface="+mn-ea"/>
                <a:cs typeface="+mn-cs"/>
              </a:rPr>
              <a:t>MEMBERS AT LARGE: Haseena Mecklai, Jo-Ann Dickinson, Sanjay Vyas, Ioana Liuta, Luca Schifano, Marcela Masanchez, Christina Lai, Meaghan Taylor</a:t>
            </a:r>
          </a:p>
          <a:p>
            <a:pPr defTabSz="457200" fontAlgn="auto">
              <a:lnSpc>
                <a:spcPts val="2100"/>
              </a:lnSpc>
              <a:spcBef>
                <a:spcPts val="0"/>
              </a:spcBef>
              <a:spcAft>
                <a:spcPts val="0"/>
              </a:spcAft>
            </a:pPr>
            <a:endParaRPr lang="en-US" sz="1500">
              <a:solidFill>
                <a:srgbClr val="FFFFFF"/>
              </a:solidFill>
              <a:latin typeface="Canva Sans"/>
              <a:ea typeface="+mn-ea"/>
              <a:cs typeface="+mn-cs"/>
            </a:endParaRPr>
          </a:p>
          <a:p>
            <a:pPr defTabSz="457200" fontAlgn="auto">
              <a:lnSpc>
                <a:spcPts val="2100"/>
              </a:lnSpc>
              <a:spcBef>
                <a:spcPts val="0"/>
              </a:spcBef>
              <a:spcAft>
                <a:spcPts val="0"/>
              </a:spcAft>
            </a:pPr>
            <a:endParaRPr lang="en-US" sz="1500">
              <a:solidFill>
                <a:srgbClr val="FFFFFF"/>
              </a:solidFill>
              <a:latin typeface="Canva Sans"/>
              <a:ea typeface="+mn-ea"/>
              <a:cs typeface="+mn-cs"/>
            </a:endParaRPr>
          </a:p>
          <a:p>
            <a:pPr defTabSz="457200" fontAlgn="auto">
              <a:lnSpc>
                <a:spcPts val="2100"/>
              </a:lnSpc>
              <a:spcBef>
                <a:spcPts val="0"/>
              </a:spcBef>
              <a:spcAft>
                <a:spcPts val="0"/>
              </a:spcAft>
            </a:pPr>
            <a:endParaRPr lang="en-US" sz="1500">
              <a:solidFill>
                <a:srgbClr val="FFFFFF"/>
              </a:solidFill>
              <a:latin typeface="Canva Sans"/>
              <a:ea typeface="+mn-ea"/>
              <a:cs typeface="+mn-cs"/>
            </a:endParaRPr>
          </a:p>
          <a:p>
            <a:pPr defTabSz="457200" fontAlgn="auto">
              <a:lnSpc>
                <a:spcPts val="2100"/>
              </a:lnSpc>
              <a:spcBef>
                <a:spcPts val="0"/>
              </a:spcBef>
              <a:spcAft>
                <a:spcPts val="0"/>
              </a:spcAft>
            </a:pPr>
            <a:r>
              <a:rPr lang="en-US" sz="1500">
                <a:solidFill>
                  <a:srgbClr val="FFFFFF"/>
                </a:solidFill>
                <a:latin typeface="Canva Sans"/>
                <a:ea typeface="+mn-ea"/>
                <a:cs typeface="+mn-cs"/>
              </a:rPr>
              <a:t>   </a:t>
            </a:r>
          </a:p>
        </p:txBody>
      </p:sp>
      <p:grpSp>
        <p:nvGrpSpPr>
          <p:cNvPr id="5" name="Group 5"/>
          <p:cNvGrpSpPr/>
          <p:nvPr/>
        </p:nvGrpSpPr>
        <p:grpSpPr>
          <a:xfrm>
            <a:off x="628104" y="5619311"/>
            <a:ext cx="7264316" cy="239681"/>
            <a:chOff x="0" y="-57149"/>
            <a:chExt cx="19371508" cy="639148"/>
          </a:xfrm>
        </p:grpSpPr>
        <p:grpSp>
          <p:nvGrpSpPr>
            <p:cNvPr id="6" name="Group 6"/>
            <p:cNvGrpSpPr/>
            <p:nvPr/>
          </p:nvGrpSpPr>
          <p:grpSpPr>
            <a:xfrm>
              <a:off x="0" y="0"/>
              <a:ext cx="19371508" cy="564663"/>
              <a:chOff x="0" y="0"/>
              <a:chExt cx="3911344" cy="114012"/>
            </a:xfrm>
          </p:grpSpPr>
          <p:sp>
            <p:nvSpPr>
              <p:cNvPr id="7" name="Freeform 7"/>
              <p:cNvSpPr/>
              <p:nvPr/>
            </p:nvSpPr>
            <p:spPr>
              <a:xfrm>
                <a:off x="0" y="0"/>
                <a:ext cx="3911344" cy="114012"/>
              </a:xfrm>
              <a:custGeom>
                <a:avLst/>
                <a:gdLst/>
                <a:ahLst/>
                <a:cxnLst/>
                <a:rect l="l" t="t" r="r" b="b"/>
                <a:pathLst>
                  <a:path w="3911344" h="114012">
                    <a:moveTo>
                      <a:pt x="0" y="0"/>
                    </a:moveTo>
                    <a:lnTo>
                      <a:pt x="3911344" y="0"/>
                    </a:lnTo>
                    <a:lnTo>
                      <a:pt x="3911344" y="114012"/>
                    </a:lnTo>
                    <a:lnTo>
                      <a:pt x="0" y="114012"/>
                    </a:lnTo>
                    <a:lnTo>
                      <a:pt x="0" y="0"/>
                    </a:lnTo>
                  </a:path>
                </a:pathLst>
              </a:custGeom>
              <a:solidFill>
                <a:srgbClr val="FFFFFF"/>
              </a:solidFill>
            </p:spPr>
            <p:txBody>
              <a:bodyPr/>
              <a:lstStyle/>
              <a:p>
                <a:endParaRPr lang="en-US"/>
              </a:p>
            </p:txBody>
          </p:sp>
          <p:sp>
            <p:nvSpPr>
              <p:cNvPr id="8" name="TextBox 8"/>
              <p:cNvSpPr txBox="1"/>
              <p:nvPr/>
            </p:nvSpPr>
            <p:spPr>
              <a:xfrm>
                <a:off x="0" y="-9525"/>
                <a:ext cx="812800" cy="822325"/>
              </a:xfrm>
              <a:prstGeom prst="rect">
                <a:avLst/>
              </a:prstGeom>
            </p:spPr>
            <p:txBody>
              <a:bodyPr lIns="25400" tIns="25400" rIns="25400" bIns="25400" rtlCol="0" anchor="ctr"/>
              <a:lstStyle/>
              <a:p>
                <a:pPr algn="ctr" defTabSz="457200" fontAlgn="auto">
                  <a:lnSpc>
                    <a:spcPts val="954"/>
                  </a:lnSpc>
                  <a:spcBef>
                    <a:spcPts val="0"/>
                  </a:spcBef>
                  <a:spcAft>
                    <a:spcPts val="0"/>
                  </a:spcAft>
                </a:pPr>
                <a:endParaRPr sz="900">
                  <a:solidFill>
                    <a:prstClr val="black"/>
                  </a:solidFill>
                  <a:latin typeface="Calibri"/>
                  <a:ea typeface="+mn-ea"/>
                  <a:cs typeface="+mn-cs"/>
                </a:endParaRPr>
              </a:p>
            </p:txBody>
          </p:sp>
        </p:grpSp>
        <p:sp>
          <p:nvSpPr>
            <p:cNvPr id="9" name="TextBox 9"/>
            <p:cNvSpPr txBox="1"/>
            <p:nvPr/>
          </p:nvSpPr>
          <p:spPr>
            <a:xfrm>
              <a:off x="1821405" y="-57149"/>
              <a:ext cx="17550103" cy="639148"/>
            </a:xfrm>
            <a:prstGeom prst="rect">
              <a:avLst/>
            </a:prstGeom>
          </p:spPr>
          <p:txBody>
            <a:bodyPr lIns="0" tIns="0" rIns="0" bIns="0" rtlCol="0" anchor="t">
              <a:spAutoFit/>
            </a:bodyPr>
            <a:lstStyle/>
            <a:p>
              <a:pPr algn="ctr" defTabSz="457200" fontAlgn="auto">
                <a:lnSpc>
                  <a:spcPts val="1957"/>
                </a:lnSpc>
                <a:spcBef>
                  <a:spcPts val="0"/>
                </a:spcBef>
                <a:spcAft>
                  <a:spcPts val="0"/>
                </a:spcAft>
              </a:pPr>
              <a:r>
                <a:rPr lang="en-US" sz="1398">
                  <a:solidFill>
                    <a:srgbClr val="C7242F"/>
                  </a:solidFill>
                  <a:latin typeface="Montserrat Classic"/>
                  <a:ea typeface="+mn-ea"/>
                  <a:cs typeface="+mn-cs"/>
                </a:rPr>
                <a:t>CALL OUT FOR PAC  CO-CHAIR AND CO-TREASURER FOR 2023-24 </a:t>
              </a:r>
            </a:p>
          </p:txBody>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857250"/>
            <a:ext cx="9144000" cy="51435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6927" b="-16927"/>
            </a:stretch>
          </a:blipFill>
        </p:spPr>
        <p:txBody>
          <a:bodyPr/>
          <a:lstStyle/>
          <a:p>
            <a:endParaRPr lang="en-US"/>
          </a:p>
        </p:txBody>
      </p:sp>
      <p:sp>
        <p:nvSpPr>
          <p:cNvPr id="3" name="Freeform 3"/>
          <p:cNvSpPr/>
          <p:nvPr/>
        </p:nvSpPr>
        <p:spPr>
          <a:xfrm>
            <a:off x="628104" y="2423226"/>
            <a:ext cx="1191153" cy="1582052"/>
          </a:xfrm>
          <a:custGeom>
            <a:avLst/>
            <a:gdLst/>
            <a:ahLst/>
            <a:cxnLst/>
            <a:rect l="l" t="t" r="r" b="b"/>
            <a:pathLst>
              <a:path w="2382306" h="3164103">
                <a:moveTo>
                  <a:pt x="0" y="0"/>
                </a:moveTo>
                <a:lnTo>
                  <a:pt x="2382305" y="0"/>
                </a:lnTo>
                <a:lnTo>
                  <a:pt x="2382305" y="3164103"/>
                </a:lnTo>
                <a:lnTo>
                  <a:pt x="0" y="3164103"/>
                </a:lnTo>
                <a:lnTo>
                  <a:pt x="0" y="0"/>
                </a:lnTo>
                <a:close/>
              </a:path>
            </a:pathLst>
          </a:custGeom>
          <a:blipFill>
            <a:blip r:embed="rId3"/>
            <a:stretch>
              <a:fillRect/>
            </a:stretch>
          </a:blipFill>
        </p:spPr>
        <p:txBody>
          <a:bodyPr/>
          <a:lstStyle/>
          <a:p>
            <a:endParaRPr lang="en-US"/>
          </a:p>
        </p:txBody>
      </p:sp>
      <p:sp>
        <p:nvSpPr>
          <p:cNvPr id="4" name="Freeform 4"/>
          <p:cNvSpPr/>
          <p:nvPr/>
        </p:nvSpPr>
        <p:spPr>
          <a:xfrm>
            <a:off x="1902956" y="2081002"/>
            <a:ext cx="1693816" cy="1275302"/>
          </a:xfrm>
          <a:custGeom>
            <a:avLst/>
            <a:gdLst/>
            <a:ahLst/>
            <a:cxnLst/>
            <a:rect l="l" t="t" r="r" b="b"/>
            <a:pathLst>
              <a:path w="3387631" h="2550604">
                <a:moveTo>
                  <a:pt x="0" y="0"/>
                </a:moveTo>
                <a:lnTo>
                  <a:pt x="3387630" y="0"/>
                </a:lnTo>
                <a:lnTo>
                  <a:pt x="3387630" y="2550603"/>
                </a:lnTo>
                <a:lnTo>
                  <a:pt x="0" y="2550603"/>
                </a:lnTo>
                <a:lnTo>
                  <a:pt x="0" y="0"/>
                </a:lnTo>
                <a:close/>
              </a:path>
            </a:pathLst>
          </a:custGeom>
          <a:blipFill>
            <a:blip r:embed="rId4"/>
            <a:stretch>
              <a:fillRect/>
            </a:stretch>
          </a:blipFill>
        </p:spPr>
        <p:txBody>
          <a:bodyPr/>
          <a:lstStyle/>
          <a:p>
            <a:endParaRPr lang="en-US"/>
          </a:p>
        </p:txBody>
      </p:sp>
      <p:sp>
        <p:nvSpPr>
          <p:cNvPr id="5" name="Freeform 5"/>
          <p:cNvSpPr/>
          <p:nvPr/>
        </p:nvSpPr>
        <p:spPr>
          <a:xfrm>
            <a:off x="3969974" y="4503260"/>
            <a:ext cx="2557278" cy="1178653"/>
          </a:xfrm>
          <a:custGeom>
            <a:avLst/>
            <a:gdLst/>
            <a:ahLst/>
            <a:cxnLst/>
            <a:rect l="l" t="t" r="r" b="b"/>
            <a:pathLst>
              <a:path w="5114555" h="2357306">
                <a:moveTo>
                  <a:pt x="0" y="0"/>
                </a:moveTo>
                <a:lnTo>
                  <a:pt x="5114554" y="0"/>
                </a:lnTo>
                <a:lnTo>
                  <a:pt x="5114554" y="2357306"/>
                </a:lnTo>
                <a:lnTo>
                  <a:pt x="0" y="2357306"/>
                </a:lnTo>
                <a:lnTo>
                  <a:pt x="0" y="0"/>
                </a:lnTo>
                <a:close/>
              </a:path>
            </a:pathLst>
          </a:custGeom>
          <a:blipFill>
            <a:blip r:embed="rId5"/>
            <a:stretch>
              <a:fillRect/>
            </a:stretch>
          </a:blipFill>
        </p:spPr>
        <p:txBody>
          <a:bodyPr/>
          <a:lstStyle/>
          <a:p>
            <a:endParaRPr lang="en-US"/>
          </a:p>
        </p:txBody>
      </p:sp>
      <p:sp>
        <p:nvSpPr>
          <p:cNvPr id="6" name="Freeform 6"/>
          <p:cNvSpPr/>
          <p:nvPr/>
        </p:nvSpPr>
        <p:spPr>
          <a:xfrm>
            <a:off x="6984152" y="2588564"/>
            <a:ext cx="1538223" cy="1990641"/>
          </a:xfrm>
          <a:custGeom>
            <a:avLst/>
            <a:gdLst/>
            <a:ahLst/>
            <a:cxnLst/>
            <a:rect l="l" t="t" r="r" b="b"/>
            <a:pathLst>
              <a:path w="3076445" h="3981282">
                <a:moveTo>
                  <a:pt x="0" y="0"/>
                </a:moveTo>
                <a:lnTo>
                  <a:pt x="3076444" y="0"/>
                </a:lnTo>
                <a:lnTo>
                  <a:pt x="3076444" y="3981282"/>
                </a:lnTo>
                <a:lnTo>
                  <a:pt x="0" y="3981282"/>
                </a:lnTo>
                <a:lnTo>
                  <a:pt x="0" y="0"/>
                </a:lnTo>
                <a:close/>
              </a:path>
            </a:pathLst>
          </a:custGeom>
          <a:blipFill>
            <a:blip r:embed="rId6"/>
            <a:stretch>
              <a:fillRect/>
            </a:stretch>
          </a:blipFill>
        </p:spPr>
        <p:txBody>
          <a:bodyPr/>
          <a:lstStyle/>
          <a:p>
            <a:endParaRPr lang="en-US"/>
          </a:p>
        </p:txBody>
      </p:sp>
      <p:sp>
        <p:nvSpPr>
          <p:cNvPr id="7" name="Freeform 7"/>
          <p:cNvSpPr/>
          <p:nvPr/>
        </p:nvSpPr>
        <p:spPr>
          <a:xfrm>
            <a:off x="1902956" y="3476496"/>
            <a:ext cx="1693816" cy="2205417"/>
          </a:xfrm>
          <a:custGeom>
            <a:avLst/>
            <a:gdLst/>
            <a:ahLst/>
            <a:cxnLst/>
            <a:rect l="l" t="t" r="r" b="b"/>
            <a:pathLst>
              <a:path w="3387631" h="4410833">
                <a:moveTo>
                  <a:pt x="0" y="0"/>
                </a:moveTo>
                <a:lnTo>
                  <a:pt x="3387630" y="0"/>
                </a:lnTo>
                <a:lnTo>
                  <a:pt x="3387630" y="4410833"/>
                </a:lnTo>
                <a:lnTo>
                  <a:pt x="0" y="4410833"/>
                </a:lnTo>
                <a:lnTo>
                  <a:pt x="0" y="0"/>
                </a:lnTo>
                <a:close/>
              </a:path>
            </a:pathLst>
          </a:custGeom>
          <a:blipFill>
            <a:blip r:embed="rId7"/>
            <a:stretch>
              <a:fillRect/>
            </a:stretch>
          </a:blipFill>
        </p:spPr>
        <p:txBody>
          <a:bodyPr/>
          <a:lstStyle/>
          <a:p>
            <a:endParaRPr lang="en-US"/>
          </a:p>
        </p:txBody>
      </p:sp>
      <p:sp>
        <p:nvSpPr>
          <p:cNvPr id="8" name="Freeform 8"/>
          <p:cNvSpPr/>
          <p:nvPr/>
        </p:nvSpPr>
        <p:spPr>
          <a:xfrm>
            <a:off x="3700842" y="1976515"/>
            <a:ext cx="3199611" cy="2409041"/>
          </a:xfrm>
          <a:custGeom>
            <a:avLst/>
            <a:gdLst/>
            <a:ahLst/>
            <a:cxnLst/>
            <a:rect l="l" t="t" r="r" b="b"/>
            <a:pathLst>
              <a:path w="6399222" h="4818081">
                <a:moveTo>
                  <a:pt x="0" y="0"/>
                </a:moveTo>
                <a:lnTo>
                  <a:pt x="6399222" y="0"/>
                </a:lnTo>
                <a:lnTo>
                  <a:pt x="6399222" y="4818081"/>
                </a:lnTo>
                <a:lnTo>
                  <a:pt x="0" y="4818081"/>
                </a:lnTo>
                <a:lnTo>
                  <a:pt x="0" y="0"/>
                </a:lnTo>
                <a:close/>
              </a:path>
            </a:pathLst>
          </a:custGeom>
          <a:blipFill>
            <a:blip r:embed="rId8"/>
            <a:stretch>
              <a:fillRect/>
            </a:stretch>
          </a:blipFill>
        </p:spPr>
        <p:txBody>
          <a:bodyPr/>
          <a:lstStyle/>
          <a:p>
            <a:endParaRPr lang="en-US"/>
          </a:p>
        </p:txBody>
      </p:sp>
      <p:sp>
        <p:nvSpPr>
          <p:cNvPr id="9" name="TextBox 9"/>
          <p:cNvSpPr txBox="1"/>
          <p:nvPr/>
        </p:nvSpPr>
        <p:spPr>
          <a:xfrm>
            <a:off x="628104" y="1273658"/>
            <a:ext cx="5939910" cy="325667"/>
          </a:xfrm>
          <a:prstGeom prst="rect">
            <a:avLst/>
          </a:prstGeom>
        </p:spPr>
        <p:txBody>
          <a:bodyPr lIns="0" tIns="0" rIns="0" bIns="0" rtlCol="0" anchor="t">
            <a:spAutoFit/>
          </a:bodyPr>
          <a:lstStyle/>
          <a:p>
            <a:pPr defTabSz="457200" fontAlgn="auto">
              <a:lnSpc>
                <a:spcPts val="2517"/>
              </a:lnSpc>
              <a:spcBef>
                <a:spcPts val="0"/>
              </a:spcBef>
              <a:spcAft>
                <a:spcPts val="0"/>
              </a:spcAft>
            </a:pPr>
            <a:r>
              <a:rPr lang="en-US" sz="2517" spc="478">
                <a:solidFill>
                  <a:srgbClr val="FFFFFF"/>
                </a:solidFill>
                <a:latin typeface="Montserrat Classic"/>
                <a:ea typeface="+mn-ea"/>
                <a:cs typeface="+mn-cs"/>
              </a:rPr>
              <a:t>KING GEORGE PAC</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419" name="Rectangle 1741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21" name="Rectangle 17420">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0"/>
            <a:ext cx="9143999"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23" name="Rectangle 17422">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096642" y="0"/>
            <a:ext cx="3047358"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25" name="Rectangle 17424">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783777" y="-3783778"/>
            <a:ext cx="1576446" cy="9144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p:cNvSpPr>
            <a:spLocks noGrp="1"/>
          </p:cNvSpPr>
          <p:nvPr>
            <p:ph type="title"/>
          </p:nvPr>
        </p:nvSpPr>
        <p:spPr>
          <a:xfrm>
            <a:off x="1028697" y="348865"/>
            <a:ext cx="7533018" cy="877729"/>
          </a:xfrm>
        </p:spPr>
        <p:txBody>
          <a:bodyPr anchor="ct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defRPr/>
            </a:pPr>
            <a:r>
              <a:rPr lang="en-CA" sz="3500" b="1" spc="50">
                <a:ln w="11430"/>
                <a:solidFill>
                  <a:srgbClr val="FFFFFF"/>
                </a:solidFill>
                <a:effectLst>
                  <a:outerShdw blurRad="76200" dist="50800" dir="5400000" algn="tl" rotWithShape="0">
                    <a:srgbClr val="000000">
                      <a:alpha val="65000"/>
                    </a:srgbClr>
                  </a:outerShdw>
                </a:effectLst>
              </a:rPr>
              <a:t>Welcome and Introductions </a:t>
            </a:r>
          </a:p>
        </p:txBody>
      </p:sp>
      <p:sp>
        <p:nvSpPr>
          <p:cNvPr id="17409" name="Content Placeholder 1"/>
          <p:cNvSpPr>
            <a:spLocks noGrp="1"/>
          </p:cNvSpPr>
          <p:nvPr>
            <p:ph idx="1"/>
          </p:nvPr>
        </p:nvSpPr>
        <p:spPr>
          <a:xfrm>
            <a:off x="1963806" y="3282497"/>
            <a:ext cx="5662800" cy="2984109"/>
          </a:xfrm>
        </p:spPr>
        <p:txBody>
          <a:bodyPr/>
          <a:lstStyle/>
          <a:p>
            <a:pPr marL="0" indent="0" eaLnBrk="1" hangingPunct="1">
              <a:lnSpc>
                <a:spcPct val="80000"/>
              </a:lnSpc>
              <a:spcBef>
                <a:spcPts val="408"/>
              </a:spcBef>
              <a:buNone/>
            </a:pPr>
            <a:r>
              <a:rPr lang="en-CA" sz="1768" kern="1200">
                <a:solidFill>
                  <a:srgbClr val="05970C"/>
                </a:solidFill>
                <a:latin typeface="Constantia" charset="0"/>
                <a:ea typeface="ＭＳ Ｐゴシック" charset="0"/>
                <a:cs typeface="ＭＳ Ｐゴシック" charset="0"/>
              </a:rPr>
              <a:t>Tyler Evans, Principal, Grades 10 and 12</a:t>
            </a:r>
          </a:p>
          <a:p>
            <a:pPr marL="0" indent="0" eaLnBrk="1" hangingPunct="1">
              <a:lnSpc>
                <a:spcPct val="80000"/>
              </a:lnSpc>
              <a:spcBef>
                <a:spcPts val="408"/>
              </a:spcBef>
              <a:buNone/>
            </a:pPr>
            <a:endParaRPr lang="en-CA" sz="1768" kern="1200">
              <a:solidFill>
                <a:srgbClr val="05970C"/>
              </a:solidFill>
              <a:latin typeface="Constantia" charset="0"/>
              <a:ea typeface="ＭＳ Ｐゴシック" charset="0"/>
              <a:cs typeface="ＭＳ Ｐゴシック" charset="0"/>
            </a:endParaRPr>
          </a:p>
          <a:p>
            <a:pPr marL="0" indent="0" eaLnBrk="1" hangingPunct="1">
              <a:lnSpc>
                <a:spcPct val="80000"/>
              </a:lnSpc>
              <a:spcBef>
                <a:spcPts val="408"/>
              </a:spcBef>
              <a:buNone/>
            </a:pPr>
            <a:r>
              <a:rPr lang="en-US" sz="1768" kern="1200">
                <a:solidFill>
                  <a:srgbClr val="05970C"/>
                </a:solidFill>
                <a:latin typeface="Constantia" charset="0"/>
                <a:ea typeface="ＭＳ Ｐゴシック" charset="0"/>
                <a:cs typeface="ＭＳ Ｐゴシック" charset="0"/>
              </a:rPr>
              <a:t>David Nicks, Vice Principal, Grades 8, 9 and 11</a:t>
            </a:r>
          </a:p>
          <a:p>
            <a:pPr marL="0" indent="0" eaLnBrk="1" hangingPunct="1">
              <a:lnSpc>
                <a:spcPct val="80000"/>
              </a:lnSpc>
              <a:spcBef>
                <a:spcPts val="408"/>
              </a:spcBef>
              <a:buNone/>
            </a:pPr>
            <a:endParaRPr lang="en-CA" sz="1768" kern="1200">
              <a:solidFill>
                <a:srgbClr val="05970C"/>
              </a:solidFill>
              <a:latin typeface="Constantia" charset="0"/>
              <a:ea typeface="ＭＳ Ｐゴシック" charset="0"/>
              <a:cs typeface="ＭＳ Ｐゴシック" charset="0"/>
            </a:endParaRPr>
          </a:p>
          <a:p>
            <a:pPr marL="0" indent="0" eaLnBrk="1" hangingPunct="1">
              <a:lnSpc>
                <a:spcPct val="80000"/>
              </a:lnSpc>
              <a:spcBef>
                <a:spcPts val="408"/>
              </a:spcBef>
              <a:buNone/>
            </a:pPr>
            <a:r>
              <a:rPr lang="en-CA" sz="1768" kern="1200">
                <a:solidFill>
                  <a:srgbClr val="05970C"/>
                </a:solidFill>
                <a:latin typeface="Constantia"/>
                <a:ea typeface="ＭＳ Ｐゴシック"/>
                <a:cs typeface="ＭＳ Ｐゴシック" charset="0"/>
              </a:rPr>
              <a:t>Scott Derganc</a:t>
            </a:r>
            <a:r>
              <a:rPr lang="mr-IN" sz="1768" kern="1200">
                <a:solidFill>
                  <a:srgbClr val="05970C"/>
                </a:solidFill>
                <a:latin typeface="Constantia"/>
                <a:ea typeface="ＭＳ Ｐゴシック"/>
                <a:cs typeface="ＭＳ Ｐゴシック" charset="0"/>
              </a:rPr>
              <a:t>–</a:t>
            </a:r>
            <a:r>
              <a:rPr lang="en-CA" sz="1768" kern="1200">
                <a:solidFill>
                  <a:srgbClr val="05970C"/>
                </a:solidFill>
                <a:latin typeface="Constantia"/>
                <a:ea typeface="ＭＳ Ｐゴシック"/>
                <a:cs typeface="ＭＳ Ｐゴシック" charset="0"/>
              </a:rPr>
              <a:t> Counsellor (Grades 8, 9, 11)</a:t>
            </a:r>
            <a:br>
              <a:rPr lang="en-CA" sz="1768" kern="1200">
                <a:solidFill>
                  <a:schemeClr val="tx1"/>
                </a:solidFill>
                <a:latin typeface="Constantia" charset="0"/>
                <a:ea typeface="ＭＳ Ｐゴシック" charset="0"/>
                <a:cs typeface="ＭＳ Ｐゴシック" charset="0"/>
              </a:rPr>
            </a:br>
            <a:endParaRPr lang="en-CA" sz="1768" kern="1200">
              <a:solidFill>
                <a:srgbClr val="05970C"/>
              </a:solidFill>
              <a:latin typeface="Constantia" charset="0"/>
              <a:ea typeface="ＭＳ Ｐゴシック" charset="0"/>
              <a:cs typeface="ＭＳ Ｐゴシック" charset="0"/>
            </a:endParaRPr>
          </a:p>
          <a:p>
            <a:pPr marL="0" indent="0" eaLnBrk="1" hangingPunct="1">
              <a:lnSpc>
                <a:spcPct val="80000"/>
              </a:lnSpc>
              <a:spcBef>
                <a:spcPts val="408"/>
              </a:spcBef>
              <a:buNone/>
            </a:pPr>
            <a:r>
              <a:rPr lang="en-CA" sz="1768" kern="1200">
                <a:solidFill>
                  <a:srgbClr val="05970C"/>
                </a:solidFill>
                <a:latin typeface="Constantia"/>
                <a:ea typeface="ＭＳ Ｐゴシック"/>
                <a:cs typeface="ＭＳ Ｐゴシック" charset="0"/>
              </a:rPr>
              <a:t>Emily Bekkering– Counsellor (Grades 8, 10, 12)</a:t>
            </a:r>
          </a:p>
          <a:p>
            <a:pPr marL="0" indent="0" eaLnBrk="1" hangingPunct="1">
              <a:lnSpc>
                <a:spcPct val="80000"/>
              </a:lnSpc>
              <a:buFont typeface="Wingdings 2" charset="0"/>
              <a:buNone/>
            </a:pPr>
            <a:endParaRPr lang="en-CA">
              <a:solidFill>
                <a:srgbClr val="05970C"/>
              </a:solidFill>
              <a:latin typeface="Constantia" charset="0"/>
            </a:endParaRPr>
          </a:p>
        </p:txBody>
      </p:sp>
      <p:pic>
        <p:nvPicPr>
          <p:cNvPr id="17412" name="Picture 6"/>
          <p:cNvPicPr>
            <a:picLocks noChangeAspect="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6729371" y="1803571"/>
            <a:ext cx="2024011" cy="20240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413" name="Picture 5"/>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611940" y="3282497"/>
            <a:ext cx="170408" cy="2479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414" name="Picture 9"/>
          <p:cNvPicPr>
            <a:picLocks noChangeAspect="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1611940" y="3877834"/>
            <a:ext cx="170408" cy="2468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 name="Picture 10"/>
          <p:cNvPicPr>
            <a:picLocks noChangeAspect="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1611940" y="4928875"/>
            <a:ext cx="170408" cy="2468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 name="Picture 10"/>
          <p:cNvPicPr>
            <a:picLocks noChangeAspect="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1590093" y="4403354"/>
            <a:ext cx="170408" cy="2468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6609640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Title 1"/>
          <p:cNvSpPr>
            <a:spLocks noGrp="1"/>
          </p:cNvSpPr>
          <p:nvPr>
            <p:ph type="title"/>
          </p:nvPr>
        </p:nvSpPr>
        <p:spPr>
          <a:xfrm>
            <a:off x="390617" y="1689436"/>
            <a:ext cx="4253687" cy="2492991"/>
          </a:xfrm>
        </p:spPr>
        <p:txBody>
          <a:bodyP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en-US" sz="2400" b="1" spc="50">
                <a:ln w="11430"/>
                <a:solidFill>
                  <a:srgbClr val="FF0000"/>
                </a:solidFill>
                <a:effectLst>
                  <a:outerShdw blurRad="76200" dist="50800" dir="5400000" algn="tl" rotWithShape="0">
                    <a:srgbClr val="000000">
                      <a:alpha val="65000"/>
                    </a:srgbClr>
                  </a:outerShdw>
                </a:effectLst>
                <a:latin typeface="Calibri" charset="0"/>
              </a:rPr>
              <a:t>Student Services:  </a:t>
            </a:r>
            <a:br>
              <a:rPr lang="en-US" sz="2400" spc="50">
                <a:ln w="11430"/>
                <a:solidFill>
                  <a:srgbClr val="00B050"/>
                </a:solidFill>
                <a:effectLst>
                  <a:outerShdw blurRad="76200" dist="50800" dir="5400000" algn="tl" rotWithShape="0">
                    <a:srgbClr val="000000">
                      <a:alpha val="65000"/>
                    </a:srgbClr>
                  </a:outerShdw>
                </a:effectLst>
                <a:latin typeface="Calibri" charset="0"/>
              </a:rPr>
            </a:br>
            <a:r>
              <a:rPr lang="en-US" sz="2400" spc="50">
                <a:ln w="11430"/>
                <a:solidFill>
                  <a:srgbClr val="00B050"/>
                </a:solidFill>
                <a:effectLst>
                  <a:outerShdw blurRad="76200" dist="50800" dir="5400000" algn="tl" rotWithShape="0">
                    <a:srgbClr val="000000">
                      <a:alpha val="65000"/>
                    </a:srgbClr>
                  </a:outerShdw>
                </a:effectLst>
                <a:latin typeface="Calibri" charset="0"/>
              </a:rPr>
              <a:t>School Based Resource Teachers (SBRT)</a:t>
            </a:r>
            <a:br>
              <a:rPr lang="en-US" sz="2400" spc="50">
                <a:ln w="11430"/>
                <a:solidFill>
                  <a:srgbClr val="00B050"/>
                </a:solidFill>
                <a:effectLst>
                  <a:outerShdw blurRad="76200" dist="50800" dir="5400000" algn="tl" rotWithShape="0">
                    <a:srgbClr val="000000">
                      <a:alpha val="65000"/>
                    </a:srgbClr>
                  </a:outerShdw>
                </a:effectLst>
                <a:latin typeface="Calibri" charset="0"/>
              </a:rPr>
            </a:br>
            <a:r>
              <a:rPr lang="en-US" sz="2400" spc="50">
                <a:ln w="11430"/>
                <a:solidFill>
                  <a:srgbClr val="00B050"/>
                </a:solidFill>
                <a:effectLst>
                  <a:outerShdw blurRad="76200" dist="50800" dir="5400000" algn="tl" rotWithShape="0">
                    <a:srgbClr val="000000">
                      <a:alpha val="65000"/>
                    </a:srgbClr>
                  </a:outerShdw>
                </a:effectLst>
                <a:latin typeface="Calibri" charset="0"/>
              </a:rPr>
              <a:t>-Sara Richter</a:t>
            </a:r>
            <a:br>
              <a:rPr lang="en-US" sz="2400" spc="50">
                <a:ln w="11430"/>
                <a:solidFill>
                  <a:srgbClr val="00B050"/>
                </a:solidFill>
                <a:effectLst>
                  <a:outerShdw blurRad="76200" dist="50800" dir="5400000" algn="tl" rotWithShape="0">
                    <a:srgbClr val="000000">
                      <a:alpha val="65000"/>
                    </a:srgbClr>
                  </a:outerShdw>
                </a:effectLst>
                <a:latin typeface="Calibri" charset="0"/>
              </a:rPr>
            </a:br>
            <a:r>
              <a:rPr lang="en-US" sz="2400" spc="50">
                <a:ln w="11430"/>
                <a:solidFill>
                  <a:srgbClr val="00B050"/>
                </a:solidFill>
                <a:effectLst>
                  <a:outerShdw blurRad="76200" dist="50800" dir="5400000" algn="tl" rotWithShape="0">
                    <a:srgbClr val="000000">
                      <a:alpha val="65000"/>
                    </a:srgbClr>
                  </a:outerShdw>
                </a:effectLst>
                <a:latin typeface="Calibri" charset="0"/>
              </a:rPr>
              <a:t>-Alex Edwards</a:t>
            </a:r>
            <a:br>
              <a:rPr lang="en-US" sz="2400" spc="50">
                <a:ln w="11430"/>
                <a:solidFill>
                  <a:srgbClr val="00B050"/>
                </a:solidFill>
                <a:effectLst>
                  <a:outerShdw blurRad="76200" dist="50800" dir="5400000" algn="tl" rotWithShape="0">
                    <a:srgbClr val="000000">
                      <a:alpha val="65000"/>
                    </a:srgbClr>
                  </a:outerShdw>
                </a:effectLst>
                <a:latin typeface="Calibri" charset="0"/>
              </a:rPr>
            </a:br>
            <a:r>
              <a:rPr lang="en-US" sz="2400" spc="50">
                <a:ln w="11430"/>
                <a:solidFill>
                  <a:srgbClr val="00B050"/>
                </a:solidFill>
                <a:effectLst>
                  <a:outerShdw blurRad="76200" dist="50800" dir="5400000" algn="tl" rotWithShape="0">
                    <a:srgbClr val="000000">
                      <a:alpha val="65000"/>
                    </a:srgbClr>
                  </a:outerShdw>
                </a:effectLst>
                <a:latin typeface="Calibri" charset="0"/>
              </a:rPr>
              <a:t>-Julianna Moore (TTOC)</a:t>
            </a:r>
            <a:br>
              <a:rPr lang="en-US" sz="2400" spc="50">
                <a:ln w="11430"/>
                <a:solidFill>
                  <a:srgbClr val="00B050"/>
                </a:solidFill>
                <a:effectLst>
                  <a:outerShdw blurRad="76200" dist="50800" dir="5400000" algn="tl" rotWithShape="0">
                    <a:srgbClr val="000000">
                      <a:alpha val="65000"/>
                    </a:srgbClr>
                  </a:outerShdw>
                </a:effectLst>
                <a:latin typeface="Calibri" charset="0"/>
              </a:rPr>
            </a:br>
            <a:br>
              <a:rPr lang="en-US" sz="2400" spc="50">
                <a:ln w="11430"/>
                <a:solidFill>
                  <a:srgbClr val="00B050"/>
                </a:solidFill>
                <a:effectLst>
                  <a:outerShdw blurRad="76200" dist="50800" dir="5400000" algn="tl" rotWithShape="0">
                    <a:srgbClr val="000000">
                      <a:alpha val="65000"/>
                    </a:srgbClr>
                  </a:outerShdw>
                </a:effectLst>
                <a:latin typeface="Calibri" charset="0"/>
              </a:rPr>
            </a:br>
            <a:r>
              <a:rPr lang="en-US" sz="2400" spc="50">
                <a:ln w="11430"/>
                <a:solidFill>
                  <a:schemeClr val="tx1">
                    <a:lumMod val="95000"/>
                    <a:lumOff val="5000"/>
                  </a:schemeClr>
                </a:solidFill>
                <a:effectLst>
                  <a:outerShdw blurRad="76200" dist="50800" dir="5400000" algn="tl" rotWithShape="0">
                    <a:srgbClr val="000000">
                      <a:alpha val="65000"/>
                    </a:srgbClr>
                  </a:outerShdw>
                </a:effectLst>
                <a:latin typeface="Calibri" charset="0"/>
              </a:rPr>
              <a:t>Counsellors</a:t>
            </a:r>
            <a:endParaRPr sz="2400" spc="50">
              <a:ln w="11430"/>
              <a:solidFill>
                <a:schemeClr val="tx1">
                  <a:lumMod val="95000"/>
                  <a:lumOff val="5000"/>
                </a:schemeClr>
              </a:solidFill>
              <a:effectLst>
                <a:outerShdw blurRad="76200" dist="50800" dir="5400000" algn="tl" rotWithShape="0">
                  <a:srgbClr val="000000">
                    <a:alpha val="65000"/>
                  </a:srgbClr>
                </a:outerShdw>
              </a:effectLst>
              <a:latin typeface="Calibri" charset="0"/>
            </a:endParaRPr>
          </a:p>
        </p:txBody>
      </p:sp>
      <p:graphicFrame>
        <p:nvGraphicFramePr>
          <p:cNvPr id="31750" name="Content Placeholder 2">
            <a:extLst>
              <a:ext uri="{FF2B5EF4-FFF2-40B4-BE49-F238E27FC236}">
                <a16:creationId xmlns:a16="http://schemas.microsoft.com/office/drawing/2014/main" id="{5200214E-8448-5B09-374C-9F195FE6E130}"/>
              </a:ext>
            </a:extLst>
          </p:cNvPr>
          <p:cNvGraphicFramePr>
            <a:graphicFrameLocks noGrp="1"/>
          </p:cNvGraphicFramePr>
          <p:nvPr>
            <p:ph idx="1"/>
          </p:nvPr>
        </p:nvGraphicFramePr>
        <p:xfrm>
          <a:off x="5363394" y="1263332"/>
          <a:ext cx="3203575" cy="4017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1747" name="Picture 1"/>
          <p:cNvPicPr>
            <a:picLocks noChangeAspect="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5588120" y="5281295"/>
            <a:ext cx="2978150" cy="1295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1748" name="Rectangle 1"/>
          <p:cNvSpPr>
            <a:spLocks noChangeArrowheads="1"/>
          </p:cNvSpPr>
          <p:nvPr/>
        </p:nvSpPr>
        <p:spPr bwMode="auto">
          <a:xfrm>
            <a:off x="210671" y="4034800"/>
            <a:ext cx="5265436" cy="24929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40" tIns="45720" rIns="91440" bIns="45720" anchor="t">
            <a:spAutoFit/>
          </a:bodyPr>
          <a:lstStyle/>
          <a:p>
            <a:pPr>
              <a:buFont typeface="Arial" charset="0"/>
              <a:buNone/>
            </a:pPr>
            <a:endParaRPr lang="en-US">
              <a:latin typeface="Constantia" charset="0"/>
            </a:endParaRPr>
          </a:p>
          <a:p>
            <a:r>
              <a:rPr lang="en-US" sz="2400">
                <a:latin typeface="Constantia" charset="0"/>
              </a:rPr>
              <a:t>Our counsellors share our Grade 8 student population by Alpha Surname</a:t>
            </a:r>
          </a:p>
          <a:p>
            <a:endParaRPr lang="en-US">
              <a:latin typeface="Constantia" charset="0"/>
            </a:endParaRPr>
          </a:p>
          <a:p>
            <a:pPr algn="ctr"/>
            <a:r>
              <a:rPr lang="en-US" sz="2400">
                <a:latin typeface="Constantia"/>
                <a:ea typeface="ＭＳ Ｐゴシック"/>
              </a:rPr>
              <a:t>Emily </a:t>
            </a:r>
            <a:r>
              <a:rPr lang="en-US" sz="2400" err="1">
                <a:latin typeface="Constantia"/>
                <a:ea typeface="ＭＳ Ｐゴシック"/>
              </a:rPr>
              <a:t>Bekering</a:t>
            </a:r>
            <a:r>
              <a:rPr lang="en-US" sz="2400">
                <a:latin typeface="Constantia"/>
                <a:ea typeface="ＭＳ Ｐゴシック"/>
              </a:rPr>
              <a:t>– 8 (A-N), 10, 12</a:t>
            </a:r>
          </a:p>
          <a:p>
            <a:pPr algn="ctr"/>
            <a:r>
              <a:rPr lang="en-US" sz="2400">
                <a:latin typeface="Constantia"/>
                <a:ea typeface="ＭＳ Ｐゴシック"/>
              </a:rPr>
              <a:t>Scott Derganc– 8 (O-Z), 9, 11</a:t>
            </a:r>
          </a:p>
          <a:p>
            <a:pPr algn="ctr"/>
            <a:endParaRPr lang="en-US" sz="2400">
              <a:latin typeface="Constantia"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1467" name="Rectangle 61466">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469" name="Rectangle 61468">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3" y="1914812"/>
            <a:ext cx="6858000" cy="3028377"/>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471" name="Rectangle 61470">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4" y="1924949"/>
            <a:ext cx="6857999" cy="302837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473" name="Rectangle 61472">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63195" y="4092815"/>
            <a:ext cx="2501979" cy="302838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475" name="Freeform: Shape 61474">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376302" y="969718"/>
            <a:ext cx="292526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1477" name="Rectangle 61476">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20" y="1904672"/>
            <a:ext cx="6858003" cy="3028376"/>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50041" y="586855"/>
            <a:ext cx="2401025" cy="3387497"/>
          </a:xfrm>
        </p:spPr>
        <p:txBody>
          <a:bodyPr anchor="b">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r">
              <a:defRPr/>
            </a:pPr>
            <a:r>
              <a:rPr lang="en-US" sz="3500" b="1" spc="50">
                <a:ln w="11430"/>
                <a:solidFill>
                  <a:srgbClr val="FFFFFF"/>
                </a:solidFill>
                <a:effectLst>
                  <a:outerShdw blurRad="76200" dist="50800" dir="5400000" algn="tl" rotWithShape="0">
                    <a:srgbClr val="000000">
                      <a:alpha val="65000"/>
                    </a:srgbClr>
                  </a:outerShdw>
                </a:effectLst>
              </a:rPr>
              <a:t>King George Family of Schools</a:t>
            </a:r>
          </a:p>
        </p:txBody>
      </p:sp>
      <p:sp>
        <p:nvSpPr>
          <p:cNvPr id="3" name="Content Placeholder 2"/>
          <p:cNvSpPr>
            <a:spLocks noGrp="1"/>
          </p:cNvSpPr>
          <p:nvPr>
            <p:ph idx="1"/>
          </p:nvPr>
        </p:nvSpPr>
        <p:spPr>
          <a:xfrm>
            <a:off x="3436295" y="649480"/>
            <a:ext cx="2268977" cy="5546047"/>
          </a:xfrm>
        </p:spPr>
        <p:txBody>
          <a:bodyPr anchor="ctr">
            <a:normAutofit/>
          </a:bodyPr>
          <a:lstStyle/>
          <a:p>
            <a:pPr marL="0" indent="0">
              <a:buFont typeface="Wingdings 2" charset="0"/>
              <a:buNone/>
              <a:defRPr/>
            </a:pPr>
            <a:r>
              <a:rPr lang="en-US" sz="1700"/>
              <a:t>Serving the Downtown Core</a:t>
            </a:r>
          </a:p>
          <a:p>
            <a:pPr>
              <a:defRPr/>
            </a:pPr>
            <a:r>
              <a:rPr lang="en-US" sz="1700"/>
              <a:t>Elsie Roy </a:t>
            </a:r>
          </a:p>
          <a:p>
            <a:pPr>
              <a:defRPr/>
            </a:pPr>
            <a:r>
              <a:rPr lang="en-US" sz="1700"/>
              <a:t>Lord Roberts </a:t>
            </a:r>
          </a:p>
          <a:p>
            <a:pPr>
              <a:defRPr/>
            </a:pPr>
            <a:r>
              <a:rPr lang="en-US" sz="1700"/>
              <a:t>Roberts Annex</a:t>
            </a:r>
          </a:p>
          <a:p>
            <a:pPr>
              <a:defRPr/>
            </a:pPr>
            <a:r>
              <a:rPr lang="en-US" sz="1700"/>
              <a:t>Crosstown</a:t>
            </a:r>
          </a:p>
          <a:p>
            <a:pPr marL="0" indent="0">
              <a:buFont typeface="Wingdings 2" charset="0"/>
              <a:buNone/>
              <a:defRPr/>
            </a:pPr>
            <a:r>
              <a:rPr lang="en-US" sz="1700"/>
              <a:t>A few of our students </a:t>
            </a:r>
          </a:p>
          <a:p>
            <a:pPr marL="0" indent="0">
              <a:buFont typeface="Wingdings 2" charset="0"/>
              <a:buNone/>
              <a:defRPr/>
            </a:pPr>
            <a:r>
              <a:rPr lang="en-US" sz="1700"/>
              <a:t>come to us from outside</a:t>
            </a:r>
          </a:p>
          <a:p>
            <a:pPr marL="0" indent="0">
              <a:buFont typeface="Wingdings 2" charset="0"/>
              <a:buNone/>
              <a:defRPr/>
            </a:pPr>
            <a:r>
              <a:rPr lang="en-US" sz="1700"/>
              <a:t>our catchment</a:t>
            </a:r>
          </a:p>
        </p:txBody>
      </p:sp>
      <p:pic>
        <p:nvPicPr>
          <p:cNvPr id="61443" name="Picture 3"/>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bwMode="auto">
          <a:xfrm>
            <a:off x="6082126" y="2037935"/>
            <a:ext cx="2711832" cy="2794008"/>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7A203437-703A-4E00-A8C0-91D328D6C7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33"/>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052048BA-5A8E-C929-DCF2-7231F9DB631F}"/>
              </a:ext>
            </a:extLst>
          </p:cNvPr>
          <p:cNvSpPr txBox="1"/>
          <p:nvPr/>
        </p:nvSpPr>
        <p:spPr>
          <a:xfrm>
            <a:off x="441756" y="502400"/>
            <a:ext cx="2525379" cy="1818064"/>
          </a:xfrm>
          <a:prstGeom prst="rect">
            <a:avLst/>
          </a:prstGeom>
        </p:spPr>
        <p:txBody>
          <a:bodyPr vert="horz" lIns="91440" tIns="45720" rIns="91440" bIns="45720" rtlCol="0" anchor="ctr">
            <a:normAutofit/>
          </a:bodyPr>
          <a:lstStyle/>
          <a:p>
            <a:pPr algn="ctr">
              <a:lnSpc>
                <a:spcPct val="90000"/>
              </a:lnSpc>
              <a:spcAft>
                <a:spcPts val="600"/>
              </a:spcAft>
            </a:pPr>
            <a:r>
              <a:rPr lang="en-US" sz="2400" kern="1200">
                <a:solidFill>
                  <a:schemeClr val="tx1"/>
                </a:solidFill>
                <a:latin typeface="+mj-lt"/>
                <a:ea typeface="+mj-ea"/>
                <a:cs typeface="+mj-cs"/>
              </a:rPr>
              <a:t>School Fees</a:t>
            </a:r>
          </a:p>
        </p:txBody>
      </p:sp>
      <p:pic>
        <p:nvPicPr>
          <p:cNvPr id="8" name="Picture 7" descr="Laptop and a notebook on a table">
            <a:extLst>
              <a:ext uri="{FF2B5EF4-FFF2-40B4-BE49-F238E27FC236}">
                <a16:creationId xmlns:a16="http://schemas.microsoft.com/office/drawing/2014/main" id="{50653BD5-E0BC-61D2-8359-2E6009E052ED}"/>
              </a:ext>
            </a:extLst>
          </p:cNvPr>
          <p:cNvPicPr>
            <a:picLocks noChangeAspect="1"/>
          </p:cNvPicPr>
          <p:nvPr/>
        </p:nvPicPr>
        <p:blipFill rotWithShape="1">
          <a:blip r:embed="rId2">
            <a:extLst>
              <a:ext uri="{28A0092B-C50C-407E-A947-70E740481C1C}">
                <a14:useLocalDpi xmlns:a14="http://schemas.microsoft.com/office/drawing/2010/main" val="0"/>
              </a:ext>
            </a:extLst>
          </a:blip>
          <a:srcRect t="11385" b="16352"/>
          <a:stretch/>
        </p:blipFill>
        <p:spPr>
          <a:xfrm>
            <a:off x="3416427" y="6"/>
            <a:ext cx="5727572" cy="2762724"/>
          </a:xfrm>
          <a:prstGeom prst="rect">
            <a:avLst/>
          </a:prstGeom>
        </p:spPr>
      </p:pic>
      <p:sp>
        <p:nvSpPr>
          <p:cNvPr id="28" name="Rectangle 27">
            <a:extLst>
              <a:ext uri="{FF2B5EF4-FFF2-40B4-BE49-F238E27FC236}">
                <a16:creationId xmlns:a16="http://schemas.microsoft.com/office/drawing/2014/main" id="{CD84038B-4A56-439B-A184-79B2D45066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762729"/>
            <a:ext cx="9144000" cy="64008"/>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pic>
        <p:nvPicPr>
          <p:cNvPr id="6" name="Picture 5" descr="Pen placed on top of a signature line">
            <a:extLst>
              <a:ext uri="{FF2B5EF4-FFF2-40B4-BE49-F238E27FC236}">
                <a16:creationId xmlns:a16="http://schemas.microsoft.com/office/drawing/2014/main" id="{559CF532-37CA-B9A8-4045-C5754E93A831}"/>
              </a:ext>
            </a:extLst>
          </p:cNvPr>
          <p:cNvPicPr>
            <a:picLocks noChangeAspect="1"/>
          </p:cNvPicPr>
          <p:nvPr/>
        </p:nvPicPr>
        <p:blipFill rotWithShape="1">
          <a:blip r:embed="rId3">
            <a:extLst>
              <a:ext uri="{28A0092B-C50C-407E-A947-70E740481C1C}">
                <a14:useLocalDpi xmlns:a14="http://schemas.microsoft.com/office/drawing/2010/main" val="0"/>
              </a:ext>
            </a:extLst>
          </a:blip>
          <a:srcRect l="43301" r="-2" b="-2"/>
          <a:stretch/>
        </p:blipFill>
        <p:spPr>
          <a:xfrm>
            <a:off x="20" y="2826737"/>
            <a:ext cx="3424313" cy="4031263"/>
          </a:xfrm>
          <a:prstGeom prst="rect">
            <a:avLst/>
          </a:prstGeom>
        </p:spPr>
      </p:pic>
      <p:sp>
        <p:nvSpPr>
          <p:cNvPr id="3" name="TextBox 2">
            <a:extLst>
              <a:ext uri="{FF2B5EF4-FFF2-40B4-BE49-F238E27FC236}">
                <a16:creationId xmlns:a16="http://schemas.microsoft.com/office/drawing/2014/main" id="{8C51F096-AB49-1905-7834-4BD27DBBDD9E}"/>
              </a:ext>
            </a:extLst>
          </p:cNvPr>
          <p:cNvSpPr txBox="1"/>
          <p:nvPr/>
        </p:nvSpPr>
        <p:spPr>
          <a:xfrm>
            <a:off x="4087224" y="3455208"/>
            <a:ext cx="4306824" cy="2344708"/>
          </a:xfrm>
          <a:prstGeom prst="rect">
            <a:avLst/>
          </a:prstGeom>
        </p:spPr>
        <p:txBody>
          <a:bodyPr vert="horz" lIns="91440" tIns="45720" rIns="91440" bIns="45720" rtlCol="0" anchor="ctr">
            <a:normAutofit/>
          </a:bodyPr>
          <a:lstStyle/>
          <a:p>
            <a:pPr marL="285750" indent="-228600">
              <a:lnSpc>
                <a:spcPct val="90000"/>
              </a:lnSpc>
              <a:spcAft>
                <a:spcPts val="600"/>
              </a:spcAft>
              <a:buFont typeface="Arial" panose="020B0604020202020204" pitchFamily="34" charset="0"/>
              <a:buChar char="•"/>
            </a:pPr>
            <a:r>
              <a:rPr lang="en-US" sz="1700" b="0" i="0">
                <a:effectLst/>
                <a:latin typeface="+mn-lt"/>
                <a:ea typeface="+mn-ea"/>
                <a:cs typeface="+mn-cs"/>
              </a:rPr>
              <a:t>You will get an email indicating course fees etc.</a:t>
            </a:r>
          </a:p>
          <a:p>
            <a:pPr marL="285750" indent="-228600">
              <a:lnSpc>
                <a:spcPct val="90000"/>
              </a:lnSpc>
              <a:spcAft>
                <a:spcPts val="600"/>
              </a:spcAft>
              <a:buFont typeface="Arial" panose="020B0604020202020204" pitchFamily="34" charset="0"/>
              <a:buChar char="•"/>
            </a:pPr>
            <a:r>
              <a:rPr lang="en-US" sz="1700">
                <a:latin typeface="+mn-lt"/>
                <a:ea typeface="+mn-ea"/>
                <a:cs typeface="+mn-cs"/>
              </a:rPr>
              <a:t>Link is also available by mid-week on website</a:t>
            </a:r>
            <a:endParaRPr lang="en-US" sz="1700" b="0" i="0">
              <a:effectLst/>
              <a:latin typeface="+mn-lt"/>
              <a:ea typeface="+mn-ea"/>
              <a:cs typeface="+mn-cs"/>
            </a:endParaRPr>
          </a:p>
        </p:txBody>
      </p:sp>
      <p:sp>
        <p:nvSpPr>
          <p:cNvPr id="30" name="Rectangle 29">
            <a:extLst>
              <a:ext uri="{FF2B5EF4-FFF2-40B4-BE49-F238E27FC236}">
                <a16:creationId xmlns:a16="http://schemas.microsoft.com/office/drawing/2014/main" id="{4F96EE13-2C4D-4262-812E-DDE5FC35F0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429" y="3404996"/>
            <a:ext cx="6858002" cy="48006"/>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endParaRPr>
          </a:p>
        </p:txBody>
      </p:sp>
    </p:spTree>
    <p:extLst>
      <p:ext uri="{BB962C8B-B14F-4D97-AF65-F5344CB8AC3E}">
        <p14:creationId xmlns:p14="http://schemas.microsoft.com/office/powerpoint/2010/main" val="4830911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2">
            <a:extLst>
              <a:ext uri="{FF2B5EF4-FFF2-40B4-BE49-F238E27FC236}">
                <a16:creationId xmlns:a16="http://schemas.microsoft.com/office/drawing/2014/main" id="{A7C5F937-FDA4-49FD-A135-03738460F6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4">
            <a:extLst>
              <a:ext uri="{FF2B5EF4-FFF2-40B4-BE49-F238E27FC236}">
                <a16:creationId xmlns:a16="http://schemas.microsoft.com/office/drawing/2014/main" id="{F515E37C-522A-423F-B958-36BF66141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052048BA-5A8E-C929-DCF2-7231F9DB631F}"/>
              </a:ext>
            </a:extLst>
          </p:cNvPr>
          <p:cNvSpPr txBox="1"/>
          <p:nvPr/>
        </p:nvSpPr>
        <p:spPr>
          <a:xfrm>
            <a:off x="473202" y="4562856"/>
            <a:ext cx="2564892" cy="1600200"/>
          </a:xfrm>
          <a:prstGeom prst="rect">
            <a:avLst/>
          </a:prstGeom>
        </p:spPr>
        <p:txBody>
          <a:bodyPr vert="horz" lIns="91440" tIns="45720" rIns="91440" bIns="45720" rtlCol="0" anchor="ctr">
            <a:normAutofit/>
          </a:bodyPr>
          <a:lstStyle/>
          <a:p>
            <a:pPr>
              <a:lnSpc>
                <a:spcPct val="90000"/>
              </a:lnSpc>
              <a:spcAft>
                <a:spcPts val="600"/>
              </a:spcAft>
            </a:pPr>
            <a:r>
              <a:rPr lang="en-US" sz="3600" kern="1200">
                <a:solidFill>
                  <a:srgbClr val="FFFFFF"/>
                </a:solidFill>
                <a:latin typeface="+mj-lt"/>
                <a:ea typeface="+mj-ea"/>
                <a:cs typeface="+mj-cs"/>
              </a:rPr>
              <a:t>Start of Year E-Forms</a:t>
            </a:r>
          </a:p>
        </p:txBody>
      </p:sp>
      <p:pic>
        <p:nvPicPr>
          <p:cNvPr id="6" name="Picture 5" descr="Pen placed on top of a signature line">
            <a:extLst>
              <a:ext uri="{FF2B5EF4-FFF2-40B4-BE49-F238E27FC236}">
                <a16:creationId xmlns:a16="http://schemas.microsoft.com/office/drawing/2014/main" id="{559CF532-37CA-B9A8-4045-C5754E93A831}"/>
              </a:ext>
            </a:extLst>
          </p:cNvPr>
          <p:cNvPicPr>
            <a:picLocks noChangeAspect="1"/>
          </p:cNvPicPr>
          <p:nvPr/>
        </p:nvPicPr>
        <p:blipFill rotWithShape="1">
          <a:blip r:embed="rId2">
            <a:extLst>
              <a:ext uri="{28A0092B-C50C-407E-A947-70E740481C1C}">
                <a14:useLocalDpi xmlns:a14="http://schemas.microsoft.com/office/drawing/2010/main" val="0"/>
              </a:ext>
            </a:extLst>
          </a:blip>
          <a:srcRect l="27274" r="-2" b="-2"/>
          <a:stretch/>
        </p:blipFill>
        <p:spPr>
          <a:xfrm>
            <a:off x="20" y="10"/>
            <a:ext cx="4571980" cy="4196271"/>
          </a:xfrm>
          <a:custGeom>
            <a:avLst/>
            <a:gdLst/>
            <a:ahLst/>
            <a:cxnLst/>
            <a:rect l="l" t="t" r="r" b="b"/>
            <a:pathLst>
              <a:path w="6005375" h="4196281">
                <a:moveTo>
                  <a:pt x="0" y="0"/>
                </a:moveTo>
                <a:lnTo>
                  <a:pt x="6000673" y="0"/>
                </a:lnTo>
                <a:lnTo>
                  <a:pt x="5998730" y="19709"/>
                </a:lnTo>
                <a:cubicBezTo>
                  <a:pt x="6001245" y="280059"/>
                  <a:pt x="5986414" y="540409"/>
                  <a:pt x="5999656" y="800631"/>
                </a:cubicBezTo>
                <a:cubicBezTo>
                  <a:pt x="6009854" y="1001996"/>
                  <a:pt x="6003364" y="1203233"/>
                  <a:pt x="5999656" y="1404471"/>
                </a:cubicBezTo>
                <a:cubicBezTo>
                  <a:pt x="5992506" y="1790420"/>
                  <a:pt x="6003364" y="2175860"/>
                  <a:pt x="5998730" y="2561300"/>
                </a:cubicBezTo>
                <a:cubicBezTo>
                  <a:pt x="5996744" y="2732154"/>
                  <a:pt x="5998994" y="2902754"/>
                  <a:pt x="6003364" y="3073609"/>
                </a:cubicBezTo>
                <a:cubicBezTo>
                  <a:pt x="6009720" y="3317560"/>
                  <a:pt x="5999922" y="3561638"/>
                  <a:pt x="5989196" y="3805463"/>
                </a:cubicBezTo>
                <a:cubicBezTo>
                  <a:pt x="5985594" y="3872508"/>
                  <a:pt x="5984647" y="3939633"/>
                  <a:pt x="5986348" y="4006695"/>
                </a:cubicBezTo>
                <a:lnTo>
                  <a:pt x="5997254" y="4174633"/>
                </a:lnTo>
                <a:lnTo>
                  <a:pt x="5951600" y="4176620"/>
                </a:lnTo>
                <a:cubicBezTo>
                  <a:pt x="5886701" y="4176651"/>
                  <a:pt x="5821787" y="4174749"/>
                  <a:pt x="5756904" y="4173480"/>
                </a:cubicBezTo>
                <a:cubicBezTo>
                  <a:pt x="5518558" y="4169040"/>
                  <a:pt x="5280085" y="4173480"/>
                  <a:pt x="5042246" y="4150774"/>
                </a:cubicBezTo>
                <a:cubicBezTo>
                  <a:pt x="4977617" y="4144622"/>
                  <a:pt x="4912545" y="4140690"/>
                  <a:pt x="4847599" y="4141467"/>
                </a:cubicBezTo>
                <a:cubicBezTo>
                  <a:pt x="4782654" y="4142244"/>
                  <a:pt x="4717834" y="4147730"/>
                  <a:pt x="4653712" y="4160414"/>
                </a:cubicBezTo>
                <a:cubicBezTo>
                  <a:pt x="4446570" y="4200625"/>
                  <a:pt x="4238795" y="4203162"/>
                  <a:pt x="4029496" y="4186925"/>
                </a:cubicBezTo>
                <a:cubicBezTo>
                  <a:pt x="3943620" y="4180203"/>
                  <a:pt x="3857745" y="4169040"/>
                  <a:pt x="3771488" y="4171196"/>
                </a:cubicBezTo>
                <a:cubicBezTo>
                  <a:pt x="3623584" y="4175129"/>
                  <a:pt x="3475553" y="4167137"/>
                  <a:pt x="3327522" y="4169167"/>
                </a:cubicBezTo>
                <a:cubicBezTo>
                  <a:pt x="3323527" y="4169738"/>
                  <a:pt x="3319442" y="4169205"/>
                  <a:pt x="3315726" y="4167645"/>
                </a:cubicBezTo>
                <a:cubicBezTo>
                  <a:pt x="3278940" y="4142402"/>
                  <a:pt x="3238602" y="4152169"/>
                  <a:pt x="3200548" y="4158765"/>
                </a:cubicBezTo>
                <a:cubicBezTo>
                  <a:pt x="3074081" y="4180710"/>
                  <a:pt x="2947741" y="4191492"/>
                  <a:pt x="2819245" y="4174494"/>
                </a:cubicBezTo>
                <a:cubicBezTo>
                  <a:pt x="2696545" y="4156698"/>
                  <a:pt x="2572095" y="4154478"/>
                  <a:pt x="2448850" y="4167898"/>
                </a:cubicBezTo>
                <a:cubicBezTo>
                  <a:pt x="2279382" y="4187687"/>
                  <a:pt x="2110548" y="4183501"/>
                  <a:pt x="1941461" y="4167898"/>
                </a:cubicBezTo>
                <a:cubicBezTo>
                  <a:pt x="1872836" y="4161556"/>
                  <a:pt x="1803197" y="4150774"/>
                  <a:pt x="1735207" y="4166630"/>
                </a:cubicBezTo>
                <a:cubicBezTo>
                  <a:pt x="1651488" y="4186038"/>
                  <a:pt x="1568022" y="4179695"/>
                  <a:pt x="1484049" y="4175382"/>
                </a:cubicBezTo>
                <a:cubicBezTo>
                  <a:pt x="1377751" y="4169801"/>
                  <a:pt x="1271707" y="4153692"/>
                  <a:pt x="1165028" y="4166376"/>
                </a:cubicBezTo>
                <a:cubicBezTo>
                  <a:pt x="1115684" y="4172211"/>
                  <a:pt x="1066721" y="4181471"/>
                  <a:pt x="1016743" y="4179061"/>
                </a:cubicBezTo>
                <a:cubicBezTo>
                  <a:pt x="878480" y="4172719"/>
                  <a:pt x="740343" y="4165235"/>
                  <a:pt x="601825" y="4166376"/>
                </a:cubicBezTo>
                <a:cubicBezTo>
                  <a:pt x="543856" y="4166757"/>
                  <a:pt x="486267" y="4168659"/>
                  <a:pt x="428552" y="4172845"/>
                </a:cubicBezTo>
                <a:cubicBezTo>
                  <a:pt x="320858" y="4180710"/>
                  <a:pt x="213545" y="4170055"/>
                  <a:pt x="106233" y="4166249"/>
                </a:cubicBezTo>
                <a:lnTo>
                  <a:pt x="0" y="4171008"/>
                </a:lnTo>
                <a:close/>
              </a:path>
            </a:pathLst>
          </a:custGeom>
        </p:spPr>
      </p:pic>
      <p:pic>
        <p:nvPicPr>
          <p:cNvPr id="8" name="Picture 7" descr="Laptop and a notebook on a table">
            <a:extLst>
              <a:ext uri="{FF2B5EF4-FFF2-40B4-BE49-F238E27FC236}">
                <a16:creationId xmlns:a16="http://schemas.microsoft.com/office/drawing/2014/main" id="{50653BD5-E0BC-61D2-8359-2E6009E052ED}"/>
              </a:ext>
            </a:extLst>
          </p:cNvPr>
          <p:cNvPicPr>
            <a:picLocks noChangeAspect="1"/>
          </p:cNvPicPr>
          <p:nvPr/>
        </p:nvPicPr>
        <p:blipFill rotWithShape="1">
          <a:blip r:embed="rId3">
            <a:extLst>
              <a:ext uri="{28A0092B-C50C-407E-A947-70E740481C1C}">
                <a14:useLocalDpi xmlns:a14="http://schemas.microsoft.com/office/drawing/2010/main" val="0"/>
              </a:ext>
            </a:extLst>
          </a:blip>
          <a:srcRect l="8388" r="17824" b="-1"/>
          <a:stretch/>
        </p:blipFill>
        <p:spPr>
          <a:xfrm>
            <a:off x="4514850" y="-1"/>
            <a:ext cx="4629144" cy="4187672"/>
          </a:xfrm>
          <a:custGeom>
            <a:avLst/>
            <a:gdLst/>
            <a:ahLst/>
            <a:cxnLst/>
            <a:rect l="l" t="t" r="r" b="b"/>
            <a:pathLst>
              <a:path w="6006950" h="4187672">
                <a:moveTo>
                  <a:pt x="9223" y="0"/>
                </a:moveTo>
                <a:lnTo>
                  <a:pt x="6006950" y="0"/>
                </a:lnTo>
                <a:lnTo>
                  <a:pt x="6006950" y="4169490"/>
                </a:lnTo>
                <a:lnTo>
                  <a:pt x="5787907" y="4174448"/>
                </a:lnTo>
                <a:cubicBezTo>
                  <a:pt x="5713866" y="4173475"/>
                  <a:pt x="5639861" y="4169853"/>
                  <a:pt x="5566029" y="4163587"/>
                </a:cubicBezTo>
                <a:cubicBezTo>
                  <a:pt x="5458843" y="4155595"/>
                  <a:pt x="5350768" y="4144559"/>
                  <a:pt x="5244343" y="4164855"/>
                </a:cubicBezTo>
                <a:cubicBezTo>
                  <a:pt x="5127517" y="4187307"/>
                  <a:pt x="5010817" y="4187434"/>
                  <a:pt x="4892977" y="4181726"/>
                </a:cubicBezTo>
                <a:cubicBezTo>
                  <a:pt x="4792260" y="4176906"/>
                  <a:pt x="4691923" y="4151536"/>
                  <a:pt x="4590445" y="4178301"/>
                </a:cubicBezTo>
                <a:cubicBezTo>
                  <a:pt x="4580348" y="4179772"/>
                  <a:pt x="4570061" y="4179341"/>
                  <a:pt x="4560128" y="4177032"/>
                </a:cubicBezTo>
                <a:cubicBezTo>
                  <a:pt x="4449137" y="4161684"/>
                  <a:pt x="4337384" y="4174242"/>
                  <a:pt x="4226013" y="4169929"/>
                </a:cubicBezTo>
                <a:cubicBezTo>
                  <a:pt x="4174640" y="4167899"/>
                  <a:pt x="4122252" y="4169041"/>
                  <a:pt x="4071513" y="4163587"/>
                </a:cubicBezTo>
                <a:cubicBezTo>
                  <a:pt x="3955067" y="4151156"/>
                  <a:pt x="3838874" y="4144559"/>
                  <a:pt x="3723697" y="4173861"/>
                </a:cubicBezTo>
                <a:cubicBezTo>
                  <a:pt x="3690082" y="4181764"/>
                  <a:pt x="3655732" y="4186013"/>
                  <a:pt x="3621204" y="4186546"/>
                </a:cubicBezTo>
                <a:cubicBezTo>
                  <a:pt x="3508437" y="4190605"/>
                  <a:pt x="3396050" y="4182867"/>
                  <a:pt x="3283664" y="4176525"/>
                </a:cubicBezTo>
                <a:cubicBezTo>
                  <a:pt x="3205652" y="4172085"/>
                  <a:pt x="3127768" y="4162445"/>
                  <a:pt x="3049630" y="4170563"/>
                </a:cubicBezTo>
                <a:cubicBezTo>
                  <a:pt x="3004218" y="4175257"/>
                  <a:pt x="2958427" y="4175257"/>
                  <a:pt x="2913015" y="4170563"/>
                </a:cubicBezTo>
                <a:cubicBezTo>
                  <a:pt x="2829321" y="4160758"/>
                  <a:pt x="2744879" y="4158931"/>
                  <a:pt x="2660842" y="4165109"/>
                </a:cubicBezTo>
                <a:cubicBezTo>
                  <a:pt x="2535390" y="4175891"/>
                  <a:pt x="2410065" y="4184897"/>
                  <a:pt x="2284232" y="4167773"/>
                </a:cubicBezTo>
                <a:cubicBezTo>
                  <a:pt x="2212868" y="4156559"/>
                  <a:pt x="2140312" y="4155240"/>
                  <a:pt x="2068592" y="4163840"/>
                </a:cubicBezTo>
                <a:cubicBezTo>
                  <a:pt x="1897729" y="4187814"/>
                  <a:pt x="1726485" y="4180077"/>
                  <a:pt x="1555241" y="4170183"/>
                </a:cubicBezTo>
                <a:cubicBezTo>
                  <a:pt x="1440824" y="4163460"/>
                  <a:pt x="1325901" y="4151156"/>
                  <a:pt x="1211738" y="4167392"/>
                </a:cubicBezTo>
                <a:cubicBezTo>
                  <a:pt x="1066118" y="4187688"/>
                  <a:pt x="920370" y="4180965"/>
                  <a:pt x="774368" y="4175003"/>
                </a:cubicBezTo>
                <a:cubicBezTo>
                  <a:pt x="667182" y="4170563"/>
                  <a:pt x="559869" y="4157117"/>
                  <a:pt x="452430" y="4173734"/>
                </a:cubicBezTo>
                <a:cubicBezTo>
                  <a:pt x="441369" y="4175244"/>
                  <a:pt x="430117" y="4174115"/>
                  <a:pt x="419576" y="4170436"/>
                </a:cubicBezTo>
                <a:cubicBezTo>
                  <a:pt x="378807" y="4157016"/>
                  <a:pt x="335096" y="4155215"/>
                  <a:pt x="293363" y="4165236"/>
                </a:cubicBezTo>
                <a:cubicBezTo>
                  <a:pt x="216367" y="4182106"/>
                  <a:pt x="139497" y="4189463"/>
                  <a:pt x="61105" y="4174115"/>
                </a:cubicBezTo>
                <a:lnTo>
                  <a:pt x="13323" y="4171265"/>
                </a:lnTo>
                <a:lnTo>
                  <a:pt x="28554" y="3843045"/>
                </a:lnTo>
                <a:cubicBezTo>
                  <a:pt x="30457" y="3722610"/>
                  <a:pt x="27412" y="3602256"/>
                  <a:pt x="15626" y="3482187"/>
                </a:cubicBezTo>
                <a:cubicBezTo>
                  <a:pt x="-847" y="3335690"/>
                  <a:pt x="-4304" y="3188124"/>
                  <a:pt x="5296" y="3041068"/>
                </a:cubicBezTo>
                <a:cubicBezTo>
                  <a:pt x="11786" y="2956911"/>
                  <a:pt x="18539" y="2872754"/>
                  <a:pt x="22776" y="2788472"/>
                </a:cubicBezTo>
                <a:cubicBezTo>
                  <a:pt x="28180" y="2668580"/>
                  <a:pt x="25173" y="2548474"/>
                  <a:pt x="13771" y="2428964"/>
                </a:cubicBezTo>
                <a:cubicBezTo>
                  <a:pt x="4237" y="2337829"/>
                  <a:pt x="3177" y="2246070"/>
                  <a:pt x="10593" y="2154757"/>
                </a:cubicBezTo>
                <a:cubicBezTo>
                  <a:pt x="25690" y="1999286"/>
                  <a:pt x="9931" y="1843813"/>
                  <a:pt x="5032" y="1688466"/>
                </a:cubicBezTo>
                <a:cubicBezTo>
                  <a:pt x="-3577" y="1402691"/>
                  <a:pt x="20393" y="1117045"/>
                  <a:pt x="9666" y="831270"/>
                </a:cubicBezTo>
                <a:cubicBezTo>
                  <a:pt x="3841" y="689908"/>
                  <a:pt x="16420" y="548673"/>
                  <a:pt x="9666" y="407311"/>
                </a:cubicBezTo>
                <a:cubicBezTo>
                  <a:pt x="4105" y="306755"/>
                  <a:pt x="397" y="206200"/>
                  <a:pt x="4105" y="105518"/>
                </a:cubicBezTo>
                <a:cubicBezTo>
                  <a:pt x="5164" y="78059"/>
                  <a:pt x="5826" y="50473"/>
                  <a:pt x="9534" y="23396"/>
                </a:cubicBezTo>
                <a:close/>
              </a:path>
            </a:pathLst>
          </a:custGeom>
        </p:spPr>
      </p:pic>
      <p:sp>
        <p:nvSpPr>
          <p:cNvPr id="21" name="sketch line">
            <a:extLst>
              <a:ext uri="{FF2B5EF4-FFF2-40B4-BE49-F238E27FC236}">
                <a16:creationId xmlns:a16="http://schemas.microsoft.com/office/drawing/2014/main" id="{C125E75E-F290-415E-9397-4DAC206C5A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473451" y="5333238"/>
            <a:ext cx="1554480" cy="13716"/>
          </a:xfrm>
          <a:custGeom>
            <a:avLst/>
            <a:gdLst>
              <a:gd name="connsiteX0" fmla="*/ 0 w 1554480"/>
              <a:gd name="connsiteY0" fmla="*/ 0 h 13716"/>
              <a:gd name="connsiteX1" fmla="*/ 549250 w 1554480"/>
              <a:gd name="connsiteY1" fmla="*/ 0 h 13716"/>
              <a:gd name="connsiteX2" fmla="*/ 1082954 w 1554480"/>
              <a:gd name="connsiteY2" fmla="*/ 0 h 13716"/>
              <a:gd name="connsiteX3" fmla="*/ 1554480 w 1554480"/>
              <a:gd name="connsiteY3" fmla="*/ 0 h 13716"/>
              <a:gd name="connsiteX4" fmla="*/ 1554480 w 1554480"/>
              <a:gd name="connsiteY4" fmla="*/ 13716 h 13716"/>
              <a:gd name="connsiteX5" fmla="*/ 1067410 w 1554480"/>
              <a:gd name="connsiteY5" fmla="*/ 13716 h 13716"/>
              <a:gd name="connsiteX6" fmla="*/ 549250 w 1554480"/>
              <a:gd name="connsiteY6" fmla="*/ 13716 h 13716"/>
              <a:gd name="connsiteX7" fmla="*/ 0 w 1554480"/>
              <a:gd name="connsiteY7" fmla="*/ 13716 h 13716"/>
              <a:gd name="connsiteX8" fmla="*/ 0 w 1554480"/>
              <a:gd name="connsiteY8" fmla="*/ 0 h 13716"/>
              <a:gd name="connsiteX0" fmla="*/ 0 w 1554480"/>
              <a:gd name="connsiteY0" fmla="*/ 0 h 13716"/>
              <a:gd name="connsiteX1" fmla="*/ 502615 w 1554480"/>
              <a:gd name="connsiteY1" fmla="*/ 0 h 13716"/>
              <a:gd name="connsiteX2" fmla="*/ 974141 w 1554480"/>
              <a:gd name="connsiteY2" fmla="*/ 0 h 13716"/>
              <a:gd name="connsiteX3" fmla="*/ 1554480 w 1554480"/>
              <a:gd name="connsiteY3" fmla="*/ 0 h 13716"/>
              <a:gd name="connsiteX4" fmla="*/ 1554480 w 1554480"/>
              <a:gd name="connsiteY4" fmla="*/ 13716 h 13716"/>
              <a:gd name="connsiteX5" fmla="*/ 1067410 w 1554480"/>
              <a:gd name="connsiteY5" fmla="*/ 13716 h 13716"/>
              <a:gd name="connsiteX6" fmla="*/ 518160 w 1554480"/>
              <a:gd name="connsiteY6" fmla="*/ 13716 h 13716"/>
              <a:gd name="connsiteX7" fmla="*/ 0 w 1554480"/>
              <a:gd name="connsiteY7" fmla="*/ 13716 h 13716"/>
              <a:gd name="connsiteX8" fmla="*/ 0 w 1554480"/>
              <a:gd name="connsiteY8"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4480" h="13716" fill="none" extrusionOk="0">
                <a:moveTo>
                  <a:pt x="0" y="0"/>
                </a:moveTo>
                <a:cubicBezTo>
                  <a:pt x="69558" y="-27075"/>
                  <a:pt x="365297" y="14897"/>
                  <a:pt x="549250" y="0"/>
                </a:cubicBezTo>
                <a:cubicBezTo>
                  <a:pt x="762323" y="14872"/>
                  <a:pt x="864871" y="21041"/>
                  <a:pt x="1082954" y="0"/>
                </a:cubicBezTo>
                <a:cubicBezTo>
                  <a:pt x="1306037" y="9403"/>
                  <a:pt x="1371926" y="14821"/>
                  <a:pt x="1554480" y="0"/>
                </a:cubicBezTo>
                <a:cubicBezTo>
                  <a:pt x="1554010" y="4793"/>
                  <a:pt x="1554680" y="10394"/>
                  <a:pt x="1554480" y="13716"/>
                </a:cubicBezTo>
                <a:cubicBezTo>
                  <a:pt x="1328957" y="3179"/>
                  <a:pt x="1207025" y="27731"/>
                  <a:pt x="1067410" y="13716"/>
                </a:cubicBezTo>
                <a:cubicBezTo>
                  <a:pt x="897316" y="-7440"/>
                  <a:pt x="788951" y="-24962"/>
                  <a:pt x="549250" y="13716"/>
                </a:cubicBezTo>
                <a:cubicBezTo>
                  <a:pt x="300394" y="-2982"/>
                  <a:pt x="129576" y="35301"/>
                  <a:pt x="0" y="13716"/>
                </a:cubicBezTo>
                <a:cubicBezTo>
                  <a:pt x="354" y="8869"/>
                  <a:pt x="649" y="6738"/>
                  <a:pt x="0" y="0"/>
                </a:cubicBezTo>
                <a:close/>
              </a:path>
              <a:path w="1554480" h="13716" stroke="0" extrusionOk="0">
                <a:moveTo>
                  <a:pt x="0" y="0"/>
                </a:moveTo>
                <a:cubicBezTo>
                  <a:pt x="249513" y="10124"/>
                  <a:pt x="389298" y="10419"/>
                  <a:pt x="502615" y="0"/>
                </a:cubicBezTo>
                <a:cubicBezTo>
                  <a:pt x="616735" y="10147"/>
                  <a:pt x="791037" y="-19212"/>
                  <a:pt x="974141" y="0"/>
                </a:cubicBezTo>
                <a:cubicBezTo>
                  <a:pt x="1141919" y="34853"/>
                  <a:pt x="1248514" y="16971"/>
                  <a:pt x="1554480" y="0"/>
                </a:cubicBezTo>
                <a:cubicBezTo>
                  <a:pt x="1554288" y="3835"/>
                  <a:pt x="1554171" y="7531"/>
                  <a:pt x="1554480" y="13716"/>
                </a:cubicBezTo>
                <a:cubicBezTo>
                  <a:pt x="1337806" y="9080"/>
                  <a:pt x="1308467" y="19887"/>
                  <a:pt x="1067410" y="13716"/>
                </a:cubicBezTo>
                <a:cubicBezTo>
                  <a:pt x="824349" y="13143"/>
                  <a:pt x="783437" y="24151"/>
                  <a:pt x="518160" y="13716"/>
                </a:cubicBezTo>
                <a:cubicBezTo>
                  <a:pt x="271530" y="4598"/>
                  <a:pt x="132568" y="-7659"/>
                  <a:pt x="0" y="13716"/>
                </a:cubicBezTo>
                <a:cubicBezTo>
                  <a:pt x="768" y="9617"/>
                  <a:pt x="-274" y="4847"/>
                  <a:pt x="0" y="0"/>
                </a:cubicBezTo>
                <a:close/>
              </a:path>
              <a:path w="1554480" h="13716" fill="none" stroke="0" extrusionOk="0">
                <a:moveTo>
                  <a:pt x="0" y="0"/>
                </a:moveTo>
                <a:cubicBezTo>
                  <a:pt x="95687" y="-31247"/>
                  <a:pt x="331569" y="3404"/>
                  <a:pt x="549250" y="0"/>
                </a:cubicBezTo>
                <a:cubicBezTo>
                  <a:pt x="776590" y="6530"/>
                  <a:pt x="844530" y="-5109"/>
                  <a:pt x="1082954" y="0"/>
                </a:cubicBezTo>
                <a:cubicBezTo>
                  <a:pt x="1293569" y="15486"/>
                  <a:pt x="1361850" y="13824"/>
                  <a:pt x="1554480" y="0"/>
                </a:cubicBezTo>
                <a:cubicBezTo>
                  <a:pt x="1553504" y="4786"/>
                  <a:pt x="1554832" y="10912"/>
                  <a:pt x="1554480" y="13716"/>
                </a:cubicBezTo>
                <a:cubicBezTo>
                  <a:pt x="1366718" y="4861"/>
                  <a:pt x="1218290" y="26644"/>
                  <a:pt x="1067410" y="13716"/>
                </a:cubicBezTo>
                <a:cubicBezTo>
                  <a:pt x="900327" y="-8822"/>
                  <a:pt x="792178" y="6310"/>
                  <a:pt x="549250" y="13716"/>
                </a:cubicBezTo>
                <a:cubicBezTo>
                  <a:pt x="295300" y="2843"/>
                  <a:pt x="142619" y="40779"/>
                  <a:pt x="0" y="13716"/>
                </a:cubicBezTo>
                <a:cubicBezTo>
                  <a:pt x="813" y="8812"/>
                  <a:pt x="948" y="6725"/>
                  <a:pt x="0" y="0"/>
                </a:cubicBezTo>
                <a:close/>
              </a:path>
            </a:pathLst>
          </a:custGeom>
          <a:solidFill>
            <a:srgbClr val="FFFFFF"/>
          </a:solidFill>
          <a:ln w="41275" cap="rnd">
            <a:solidFill>
              <a:srgbClr val="FFFFFF"/>
            </a:solidFill>
            <a:round/>
            <a:extLst>
              <a:ext uri="{C807C97D-BFC1-408E-A445-0C87EB9F89A2}">
                <ask:lineSketchStyleProps xmlns:ask="http://schemas.microsoft.com/office/drawing/2018/sketchyshapes" sd="1219033472">
                  <a:custGeom>
                    <a:avLst/>
                    <a:gdLst>
                      <a:gd name="connsiteX0" fmla="*/ 0 w 1554480"/>
                      <a:gd name="connsiteY0" fmla="*/ 0 h 13716"/>
                      <a:gd name="connsiteX1" fmla="*/ 549250 w 1554480"/>
                      <a:gd name="connsiteY1" fmla="*/ 0 h 13716"/>
                      <a:gd name="connsiteX2" fmla="*/ 1082954 w 1554480"/>
                      <a:gd name="connsiteY2" fmla="*/ 0 h 13716"/>
                      <a:gd name="connsiteX3" fmla="*/ 1554480 w 1554480"/>
                      <a:gd name="connsiteY3" fmla="*/ 0 h 13716"/>
                      <a:gd name="connsiteX4" fmla="*/ 1554480 w 1554480"/>
                      <a:gd name="connsiteY4" fmla="*/ 13716 h 13716"/>
                      <a:gd name="connsiteX5" fmla="*/ 1067410 w 1554480"/>
                      <a:gd name="connsiteY5" fmla="*/ 13716 h 13716"/>
                      <a:gd name="connsiteX6" fmla="*/ 549250 w 1554480"/>
                      <a:gd name="connsiteY6" fmla="*/ 13716 h 13716"/>
                      <a:gd name="connsiteX7" fmla="*/ 0 w 1554480"/>
                      <a:gd name="connsiteY7" fmla="*/ 13716 h 13716"/>
                      <a:gd name="connsiteX8" fmla="*/ 0 w 1554480"/>
                      <a:gd name="connsiteY8"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4480" h="13716" fill="none" extrusionOk="0">
                        <a:moveTo>
                          <a:pt x="0" y="0"/>
                        </a:moveTo>
                        <a:cubicBezTo>
                          <a:pt x="114141" y="-19864"/>
                          <a:pt x="345055" y="-1657"/>
                          <a:pt x="549250" y="0"/>
                        </a:cubicBezTo>
                        <a:cubicBezTo>
                          <a:pt x="753445" y="1657"/>
                          <a:pt x="862292" y="-5674"/>
                          <a:pt x="1082954" y="0"/>
                        </a:cubicBezTo>
                        <a:cubicBezTo>
                          <a:pt x="1303616" y="5674"/>
                          <a:pt x="1363530" y="4537"/>
                          <a:pt x="1554480" y="0"/>
                        </a:cubicBezTo>
                        <a:cubicBezTo>
                          <a:pt x="1553820" y="4959"/>
                          <a:pt x="1554594" y="10798"/>
                          <a:pt x="1554480" y="13716"/>
                        </a:cubicBezTo>
                        <a:cubicBezTo>
                          <a:pt x="1338847" y="1555"/>
                          <a:pt x="1215066" y="33279"/>
                          <a:pt x="1067410" y="13716"/>
                        </a:cubicBezTo>
                        <a:cubicBezTo>
                          <a:pt x="919754" y="-5847"/>
                          <a:pt x="800465" y="-1492"/>
                          <a:pt x="549250" y="13716"/>
                        </a:cubicBezTo>
                        <a:cubicBezTo>
                          <a:pt x="298035" y="28924"/>
                          <a:pt x="158868" y="18197"/>
                          <a:pt x="0" y="13716"/>
                        </a:cubicBezTo>
                        <a:cubicBezTo>
                          <a:pt x="488" y="8630"/>
                          <a:pt x="480" y="6612"/>
                          <a:pt x="0" y="0"/>
                        </a:cubicBezTo>
                        <a:close/>
                      </a:path>
                      <a:path w="1554480" h="13716" stroke="0" extrusionOk="0">
                        <a:moveTo>
                          <a:pt x="0" y="0"/>
                        </a:moveTo>
                        <a:cubicBezTo>
                          <a:pt x="249941" y="-58"/>
                          <a:pt x="367334" y="23448"/>
                          <a:pt x="502615" y="0"/>
                        </a:cubicBezTo>
                        <a:cubicBezTo>
                          <a:pt x="637897" y="-23448"/>
                          <a:pt x="813653" y="-20418"/>
                          <a:pt x="974141" y="0"/>
                        </a:cubicBezTo>
                        <a:cubicBezTo>
                          <a:pt x="1134629" y="20418"/>
                          <a:pt x="1268772" y="6288"/>
                          <a:pt x="1554480" y="0"/>
                        </a:cubicBezTo>
                        <a:cubicBezTo>
                          <a:pt x="1554232" y="4157"/>
                          <a:pt x="1554673" y="7559"/>
                          <a:pt x="1554480" y="13716"/>
                        </a:cubicBezTo>
                        <a:cubicBezTo>
                          <a:pt x="1336087" y="7600"/>
                          <a:pt x="1310024" y="15187"/>
                          <a:pt x="1067410" y="13716"/>
                        </a:cubicBezTo>
                        <a:cubicBezTo>
                          <a:pt x="824796" y="12246"/>
                          <a:pt x="787902" y="30075"/>
                          <a:pt x="518160" y="13716"/>
                        </a:cubicBezTo>
                        <a:cubicBezTo>
                          <a:pt x="248418" y="-2643"/>
                          <a:pt x="133160" y="4633"/>
                          <a:pt x="0" y="13716"/>
                        </a:cubicBezTo>
                        <a:cubicBezTo>
                          <a:pt x="43" y="9160"/>
                          <a:pt x="-111" y="4811"/>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8C51F096-AB49-1905-7834-4BD27DBBDD9E}"/>
              </a:ext>
            </a:extLst>
          </p:cNvPr>
          <p:cNvSpPr txBox="1"/>
          <p:nvPr/>
        </p:nvSpPr>
        <p:spPr>
          <a:xfrm>
            <a:off x="3490720" y="4562856"/>
            <a:ext cx="5170932" cy="1600200"/>
          </a:xfrm>
          <a:prstGeom prst="rect">
            <a:avLst/>
          </a:prstGeom>
        </p:spPr>
        <p:txBody>
          <a:bodyPr vert="horz" lIns="91440" tIns="45720" rIns="91440" bIns="45720" rtlCol="0" anchor="ctr">
            <a:normAutofit/>
          </a:bodyPr>
          <a:lstStyle/>
          <a:p>
            <a:pPr marL="285750" indent="-228600">
              <a:lnSpc>
                <a:spcPct val="90000"/>
              </a:lnSpc>
              <a:spcAft>
                <a:spcPts val="600"/>
              </a:spcAft>
              <a:buFont typeface="Arial" panose="020B0604020202020204" pitchFamily="34" charset="0"/>
              <a:buChar char="•"/>
            </a:pPr>
            <a:r>
              <a:rPr lang="en-US" sz="1900" b="0" i="0">
                <a:solidFill>
                  <a:srgbClr val="FFFFFF"/>
                </a:solidFill>
                <a:effectLst/>
                <a:latin typeface="+mn-lt"/>
                <a:ea typeface="+mn-ea"/>
                <a:cs typeface="+mn-cs"/>
              </a:rPr>
              <a:t>Most of the start-up paper work</a:t>
            </a:r>
            <a:r>
              <a:rPr lang="en-US" sz="1900" b="0" i="0">
                <a:solidFill>
                  <a:srgbClr val="FFFFFF"/>
                </a:solidFill>
                <a:effectLst/>
                <a:latin typeface="+mn-lt"/>
                <a:ea typeface="+mn-ea"/>
                <a:cs typeface="+mn-cs"/>
                <a:hlinkClick r:id="rId4" tooltip="https://myforms.vsb.bc.ca/"/>
              </a:rPr>
              <a:t>https://myforms.vsb.bc.ca</a:t>
            </a:r>
            <a:endParaRPr lang="en-US" sz="1900" b="0" i="0">
              <a:solidFill>
                <a:srgbClr val="FFFFFF"/>
              </a:solidFill>
              <a:effectLst/>
              <a:latin typeface="+mn-lt"/>
              <a:ea typeface="+mn-ea"/>
              <a:cs typeface="+mn-cs"/>
            </a:endParaRPr>
          </a:p>
          <a:p>
            <a:pPr marL="285750" indent="-228600">
              <a:lnSpc>
                <a:spcPct val="90000"/>
              </a:lnSpc>
              <a:spcAft>
                <a:spcPts val="600"/>
              </a:spcAft>
              <a:buFont typeface="Arial" panose="020B0604020202020204" pitchFamily="34" charset="0"/>
              <a:buChar char="•"/>
            </a:pPr>
            <a:r>
              <a:rPr lang="en-US" sz="1900">
                <a:solidFill>
                  <a:srgbClr val="FFFFFF"/>
                </a:solidFill>
                <a:latin typeface="+mn-lt"/>
                <a:ea typeface="+mn-ea"/>
                <a:cs typeface="+mn-cs"/>
              </a:rPr>
              <a:t>A few forms are still paper-based</a:t>
            </a:r>
            <a:endParaRPr lang="en-US" sz="1900" b="0" i="0">
              <a:solidFill>
                <a:srgbClr val="FFFFFF"/>
              </a:solidFill>
              <a:effectLst/>
              <a:latin typeface="+mn-lt"/>
              <a:ea typeface="+mn-ea"/>
              <a:cs typeface="+mn-cs"/>
            </a:endParaRPr>
          </a:p>
        </p:txBody>
      </p:sp>
    </p:spTree>
    <p:extLst>
      <p:ext uri="{BB962C8B-B14F-4D97-AF65-F5344CB8AC3E}">
        <p14:creationId xmlns:p14="http://schemas.microsoft.com/office/powerpoint/2010/main" val="1557514462"/>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Pape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Paper</Template>
  <TotalTime>263</TotalTime>
  <Words>1177</Words>
  <Application>Microsoft Office PowerPoint</Application>
  <PresentationFormat>On-screen Show (4:3)</PresentationFormat>
  <Paragraphs>202</Paragraphs>
  <Slides>26</Slides>
  <Notes>2</Notes>
  <HiddenSlides>0</HiddenSlides>
  <MMClips>0</MMClips>
  <ScaleCrop>false</ScaleCrop>
  <HeadingPairs>
    <vt:vector size="4" baseType="variant">
      <vt:variant>
        <vt:lpstr>Theme</vt:lpstr>
      </vt:variant>
      <vt:variant>
        <vt:i4>2</vt:i4>
      </vt:variant>
      <vt:variant>
        <vt:lpstr>Slide Titles</vt:lpstr>
      </vt:variant>
      <vt:variant>
        <vt:i4>26</vt:i4>
      </vt:variant>
    </vt:vector>
  </HeadingPairs>
  <TitlesOfParts>
    <vt:vector size="28" baseType="lpstr">
      <vt:lpstr>Paper</vt:lpstr>
      <vt:lpstr>1_Office Theme</vt:lpstr>
      <vt:lpstr>Agenda</vt:lpstr>
      <vt:lpstr>PowerPoint Presentation</vt:lpstr>
      <vt:lpstr>PowerPoint Presentation</vt:lpstr>
      <vt:lpstr>PowerPoint Presentation</vt:lpstr>
      <vt:lpstr>Welcome and Introductions </vt:lpstr>
      <vt:lpstr>Student Services:   School Based Resource Teachers (SBRT) -Sara Richter -Alex Edwards -Julianna Moore (TTOC)  Counsellors</vt:lpstr>
      <vt:lpstr>King George Family of Schools</vt:lpstr>
      <vt:lpstr>PowerPoint Presentation</vt:lpstr>
      <vt:lpstr>PowerPoint Presentation</vt:lpstr>
      <vt:lpstr>Who to Contact?</vt:lpstr>
      <vt:lpstr>Community Schools Team</vt:lpstr>
      <vt:lpstr>West End Community Centre</vt:lpstr>
      <vt:lpstr>PowerPoint Presentation</vt:lpstr>
      <vt:lpstr>MyEdBC Student &amp; Family Access</vt:lpstr>
      <vt:lpstr>Screen Shot of Grade 8 Timetable</vt:lpstr>
      <vt:lpstr>PowerPoint Presentation</vt:lpstr>
      <vt:lpstr>PowerPoint Presentation</vt:lpstr>
      <vt:lpstr>PowerPoint Presentation</vt:lpstr>
      <vt:lpstr>PowerPoint Presentation</vt:lpstr>
      <vt:lpstr>Throughout elementary, many of our grade 8s have been actively involved in…</vt:lpstr>
      <vt:lpstr>Getting Involved  at King George</vt:lpstr>
      <vt:lpstr>PowerPoint Presentation</vt:lpstr>
      <vt:lpstr>King George Club Offerings</vt:lpstr>
      <vt:lpstr>PowerPoint Presentation</vt:lpstr>
      <vt:lpstr>PowerPoint Presentation</vt:lpstr>
      <vt:lpstr>PowerPoint Presentation</vt:lpstr>
    </vt:vector>
  </TitlesOfParts>
  <Company>VSB</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Point Grey Secondary School</dc:title>
  <dc:creator>PG</dc:creator>
  <cp:lastModifiedBy>Tyler Evans</cp:lastModifiedBy>
  <cp:revision>2</cp:revision>
  <cp:lastPrinted>2012-12-19T22:17:08Z</cp:lastPrinted>
  <dcterms:created xsi:type="dcterms:W3CDTF">2006-01-18T22:47:02Z</dcterms:created>
  <dcterms:modified xsi:type="dcterms:W3CDTF">2023-09-05T22:36:17Z</dcterms:modified>
</cp:coreProperties>
</file>