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82" r:id="rId8"/>
    <p:sldId id="261" r:id="rId9"/>
    <p:sldId id="350" r:id="rId10"/>
    <p:sldId id="307" r:id="rId11"/>
    <p:sldId id="349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330E3-0A2A-A249-967E-7F3A29BABD83}" v="7" dt="2025-02-03T22:47:55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htar Raza Mirani" userId="74628cf3-8bfe-4ba8-95e4-e034a063b49b" providerId="ADAL" clId="{822330E3-0A2A-A249-967E-7F3A29BABD83}"/>
    <pc:docChg chg="undo custSel addSld modSld sldOrd">
      <pc:chgData name="Akhtar Raza Mirani" userId="74628cf3-8bfe-4ba8-95e4-e034a063b49b" providerId="ADAL" clId="{822330E3-0A2A-A249-967E-7F3A29BABD83}" dt="2025-02-04T19:45:49.891" v="492" actId="20577"/>
      <pc:docMkLst>
        <pc:docMk/>
      </pc:docMkLst>
      <pc:sldChg chg="addSp modSp mod">
        <pc:chgData name="Akhtar Raza Mirani" userId="74628cf3-8bfe-4ba8-95e4-e034a063b49b" providerId="ADAL" clId="{822330E3-0A2A-A249-967E-7F3A29BABD83}" dt="2025-02-03T22:06:27.658" v="70" actId="20577"/>
        <pc:sldMkLst>
          <pc:docMk/>
          <pc:sldMk cId="4175631128" sldId="256"/>
        </pc:sldMkLst>
        <pc:spChg chg="mod">
          <ac:chgData name="Akhtar Raza Mirani" userId="74628cf3-8bfe-4ba8-95e4-e034a063b49b" providerId="ADAL" clId="{822330E3-0A2A-A249-967E-7F3A29BABD83}" dt="2025-02-03T22:06:27.658" v="70" actId="20577"/>
          <ac:spMkLst>
            <pc:docMk/>
            <pc:sldMk cId="4175631128" sldId="256"/>
            <ac:spMk id="3" creationId="{5CFB4E9A-30BD-1328-9B54-65F9B608F106}"/>
          </ac:spMkLst>
        </pc:spChg>
        <pc:picChg chg="add mod">
          <ac:chgData name="Akhtar Raza Mirani" userId="74628cf3-8bfe-4ba8-95e4-e034a063b49b" providerId="ADAL" clId="{822330E3-0A2A-A249-967E-7F3A29BABD83}" dt="2025-02-03T22:04:28.993" v="10" actId="1076"/>
          <ac:picMkLst>
            <pc:docMk/>
            <pc:sldMk cId="4175631128" sldId="256"/>
            <ac:picMk id="4" creationId="{8A998E33-CA47-A92E-F341-9FBBED5A77F0}"/>
          </ac:picMkLst>
        </pc:picChg>
      </pc:sldChg>
      <pc:sldChg chg="modSp mod">
        <pc:chgData name="Akhtar Raza Mirani" userId="74628cf3-8bfe-4ba8-95e4-e034a063b49b" providerId="ADAL" clId="{822330E3-0A2A-A249-967E-7F3A29BABD83}" dt="2025-02-03T22:09:08.445" v="119" actId="20577"/>
        <pc:sldMkLst>
          <pc:docMk/>
          <pc:sldMk cId="2115718094" sldId="259"/>
        </pc:sldMkLst>
        <pc:graphicFrameChg chg="modGraphic">
          <ac:chgData name="Akhtar Raza Mirani" userId="74628cf3-8bfe-4ba8-95e4-e034a063b49b" providerId="ADAL" clId="{822330E3-0A2A-A249-967E-7F3A29BABD83}" dt="2025-02-03T22:09:08.445" v="119" actId="20577"/>
          <ac:graphicFrameMkLst>
            <pc:docMk/>
            <pc:sldMk cId="2115718094" sldId="259"/>
            <ac:graphicFrameMk id="4" creationId="{9DBC93DC-CF56-5A07-F5BF-2B626F4BEA45}"/>
          </ac:graphicFrameMkLst>
        </pc:graphicFrameChg>
      </pc:sldChg>
      <pc:sldChg chg="addSp delSp modSp mod ord">
        <pc:chgData name="Akhtar Raza Mirani" userId="74628cf3-8bfe-4ba8-95e4-e034a063b49b" providerId="ADAL" clId="{822330E3-0A2A-A249-967E-7F3A29BABD83}" dt="2025-02-04T19:45:49.891" v="492" actId="20577"/>
        <pc:sldMkLst>
          <pc:docMk/>
          <pc:sldMk cId="645706331" sldId="262"/>
        </pc:sldMkLst>
        <pc:graphicFrameChg chg="add mod modGraphic">
          <ac:chgData name="Akhtar Raza Mirani" userId="74628cf3-8bfe-4ba8-95e4-e034a063b49b" providerId="ADAL" clId="{822330E3-0A2A-A249-967E-7F3A29BABD83}" dt="2025-02-04T19:45:49.891" v="492" actId="20577"/>
          <ac:graphicFrameMkLst>
            <pc:docMk/>
            <pc:sldMk cId="645706331" sldId="262"/>
            <ac:graphicFrameMk id="4" creationId="{44241D05-7367-84E0-309F-11479D4563A4}"/>
          </ac:graphicFrameMkLst>
        </pc:graphicFrameChg>
      </pc:sldChg>
      <pc:sldChg chg="addSp delSp modSp add mod setBg">
        <pc:chgData name="Akhtar Raza Mirani" userId="74628cf3-8bfe-4ba8-95e4-e034a063b49b" providerId="ADAL" clId="{822330E3-0A2A-A249-967E-7F3A29BABD83}" dt="2025-02-03T22:46:33.998" v="299" actId="26606"/>
        <pc:sldMkLst>
          <pc:docMk/>
          <pc:sldMk cId="3573779443" sldId="275"/>
        </pc:sldMkLst>
        <pc:spChg chg="del">
          <ac:chgData name="Akhtar Raza Mirani" userId="74628cf3-8bfe-4ba8-95e4-e034a063b49b" providerId="ADAL" clId="{822330E3-0A2A-A249-967E-7F3A29BABD83}" dt="2025-02-03T22:46:29.136" v="298" actId="478"/>
          <ac:spMkLst>
            <pc:docMk/>
            <pc:sldMk cId="3573779443" sldId="275"/>
            <ac:spMk id="2" creationId="{93A5D2FA-FA51-467E-B44B-85BC5306777E}"/>
          </ac:spMkLst>
        </pc:spChg>
        <pc:spChg chg="mod">
          <ac:chgData name="Akhtar Raza Mirani" userId="74628cf3-8bfe-4ba8-95e4-e034a063b49b" providerId="ADAL" clId="{822330E3-0A2A-A249-967E-7F3A29BABD83}" dt="2025-02-03T22:46:33.998" v="299" actId="26606"/>
          <ac:spMkLst>
            <pc:docMk/>
            <pc:sldMk cId="3573779443" sldId="275"/>
            <ac:spMk id="8" creationId="{00000000-0000-0000-0000-000000000000}"/>
          </ac:spMkLst>
        </pc:spChg>
        <pc:spChg chg="add">
          <ac:chgData name="Akhtar Raza Mirani" userId="74628cf3-8bfe-4ba8-95e4-e034a063b49b" providerId="ADAL" clId="{822330E3-0A2A-A249-967E-7F3A29BABD83}" dt="2025-02-03T22:46:33.998" v="299" actId="26606"/>
          <ac:spMkLst>
            <pc:docMk/>
            <pc:sldMk cId="3573779443" sldId="275"/>
            <ac:spMk id="13" creationId="{3CE54A2A-DF49-4800-82E7-3AF9353F8110}"/>
          </ac:spMkLst>
        </pc:spChg>
        <pc:spChg chg="add">
          <ac:chgData name="Akhtar Raza Mirani" userId="74628cf3-8bfe-4ba8-95e4-e034a063b49b" providerId="ADAL" clId="{822330E3-0A2A-A249-967E-7F3A29BABD83}" dt="2025-02-03T22:46:33.998" v="299" actId="26606"/>
          <ac:spMkLst>
            <pc:docMk/>
            <pc:sldMk cId="3573779443" sldId="275"/>
            <ac:spMk id="15" creationId="{96125ED7-F0CF-40D9-8C60-51E1880536B3}"/>
          </ac:spMkLst>
        </pc:spChg>
        <pc:picChg chg="mod">
          <ac:chgData name="Akhtar Raza Mirani" userId="74628cf3-8bfe-4ba8-95e4-e034a063b49b" providerId="ADAL" clId="{822330E3-0A2A-A249-967E-7F3A29BABD83}" dt="2025-02-03T22:46:33.998" v="299" actId="26606"/>
          <ac:picMkLst>
            <pc:docMk/>
            <pc:sldMk cId="3573779443" sldId="275"/>
            <ac:picMk id="6" creationId="{00000000-0000-0000-0000-000000000000}"/>
          </ac:picMkLst>
        </pc:picChg>
        <pc:cxnChg chg="add">
          <ac:chgData name="Akhtar Raza Mirani" userId="74628cf3-8bfe-4ba8-95e4-e034a063b49b" providerId="ADAL" clId="{822330E3-0A2A-A249-967E-7F3A29BABD83}" dt="2025-02-03T22:46:33.998" v="299" actId="26606"/>
          <ac:cxnSpMkLst>
            <pc:docMk/>
            <pc:sldMk cId="3573779443" sldId="275"/>
            <ac:cxnSpMk id="17" creationId="{B0AA360F-DECB-4836-8FB6-22C4BC3FB02D}"/>
          </ac:cxnSpMkLst>
        </pc:cxnChg>
      </pc:sldChg>
      <pc:sldChg chg="add">
        <pc:chgData name="Akhtar Raza Mirani" userId="74628cf3-8bfe-4ba8-95e4-e034a063b49b" providerId="ADAL" clId="{822330E3-0A2A-A249-967E-7F3A29BABD83}" dt="2025-02-03T22:09:50.552" v="120"/>
        <pc:sldMkLst>
          <pc:docMk/>
          <pc:sldMk cId="417903732" sldId="282"/>
        </pc:sldMkLst>
      </pc:sldChg>
      <pc:sldChg chg="modSp add mod">
        <pc:chgData name="Akhtar Raza Mirani" userId="74628cf3-8bfe-4ba8-95e4-e034a063b49b" providerId="ADAL" clId="{822330E3-0A2A-A249-967E-7F3A29BABD83}" dt="2025-02-03T22:30:11.746" v="140" actId="20577"/>
        <pc:sldMkLst>
          <pc:docMk/>
          <pc:sldMk cId="896861133" sldId="307"/>
        </pc:sldMkLst>
        <pc:spChg chg="mod">
          <ac:chgData name="Akhtar Raza Mirani" userId="74628cf3-8bfe-4ba8-95e4-e034a063b49b" providerId="ADAL" clId="{822330E3-0A2A-A249-967E-7F3A29BABD83}" dt="2025-02-03T22:30:11.746" v="140" actId="20577"/>
          <ac:spMkLst>
            <pc:docMk/>
            <pc:sldMk cId="896861133" sldId="307"/>
            <ac:spMk id="5" creationId="{00000000-0000-0000-0000-000000000000}"/>
          </ac:spMkLst>
        </pc:spChg>
      </pc:sldChg>
      <pc:sldChg chg="addSp modSp add mod setBg">
        <pc:chgData name="Akhtar Raza Mirani" userId="74628cf3-8bfe-4ba8-95e4-e034a063b49b" providerId="ADAL" clId="{822330E3-0A2A-A249-967E-7F3A29BABD83}" dt="2025-02-03T22:45:06.314" v="269" actId="20577"/>
        <pc:sldMkLst>
          <pc:docMk/>
          <pc:sldMk cId="111442385" sldId="349"/>
        </pc:sldMkLst>
        <pc:spChg chg="mod">
          <ac:chgData name="Akhtar Raza Mirani" userId="74628cf3-8bfe-4ba8-95e4-e034a063b49b" providerId="ADAL" clId="{822330E3-0A2A-A249-967E-7F3A29BABD83}" dt="2025-02-03T22:31:23.518" v="142" actId="26606"/>
          <ac:spMkLst>
            <pc:docMk/>
            <pc:sldMk cId="111442385" sldId="349"/>
            <ac:spMk id="2" creationId="{6957C90F-DAA9-4C0D-B278-EC76D6B9C9AE}"/>
          </ac:spMkLst>
        </pc:spChg>
        <pc:spChg chg="mod ord">
          <ac:chgData name="Akhtar Raza Mirani" userId="74628cf3-8bfe-4ba8-95e4-e034a063b49b" providerId="ADAL" clId="{822330E3-0A2A-A249-967E-7F3A29BABD83}" dt="2025-02-03T22:45:06.314" v="269" actId="20577"/>
          <ac:spMkLst>
            <pc:docMk/>
            <pc:sldMk cId="111442385" sldId="349"/>
            <ac:spMk id="3" creationId="{00000000-0000-0000-0000-000000000000}"/>
          </ac:spMkLst>
        </pc:spChg>
        <pc:spChg chg="add">
          <ac:chgData name="Akhtar Raza Mirani" userId="74628cf3-8bfe-4ba8-95e4-e034a063b49b" providerId="ADAL" clId="{822330E3-0A2A-A249-967E-7F3A29BABD83}" dt="2025-02-03T22:31:23.518" v="142" actId="26606"/>
          <ac:spMkLst>
            <pc:docMk/>
            <pc:sldMk cId="111442385" sldId="349"/>
            <ac:spMk id="13" creationId="{40DC026F-444B-46C9-BCBE-329183BF5FE0}"/>
          </ac:spMkLst>
        </pc:spChg>
        <pc:picChg chg="mod ord">
          <ac:chgData name="Akhtar Raza Mirani" userId="74628cf3-8bfe-4ba8-95e4-e034a063b49b" providerId="ADAL" clId="{822330E3-0A2A-A249-967E-7F3A29BABD83}" dt="2025-02-03T22:31:23.518" v="142" actId="26606"/>
          <ac:picMkLst>
            <pc:docMk/>
            <pc:sldMk cId="111442385" sldId="349"/>
            <ac:picMk id="6" creationId="{00000000-0000-0000-0000-000000000000}"/>
          </ac:picMkLst>
        </pc:picChg>
        <pc:cxnChg chg="add">
          <ac:chgData name="Akhtar Raza Mirani" userId="74628cf3-8bfe-4ba8-95e4-e034a063b49b" providerId="ADAL" clId="{822330E3-0A2A-A249-967E-7F3A29BABD83}" dt="2025-02-03T22:31:23.518" v="142" actId="26606"/>
          <ac:cxnSpMkLst>
            <pc:docMk/>
            <pc:sldMk cId="111442385" sldId="349"/>
            <ac:cxnSpMk id="11" creationId="{D8689CE0-64D2-447C-9C1F-872D111D8AC3}"/>
          </ac:cxnSpMkLst>
        </pc:cxnChg>
        <pc:cxnChg chg="add">
          <ac:chgData name="Akhtar Raza Mirani" userId="74628cf3-8bfe-4ba8-95e4-e034a063b49b" providerId="ADAL" clId="{822330E3-0A2A-A249-967E-7F3A29BABD83}" dt="2025-02-03T22:31:23.518" v="142" actId="26606"/>
          <ac:cxnSpMkLst>
            <pc:docMk/>
            <pc:sldMk cId="111442385" sldId="349"/>
            <ac:cxnSpMk id="15" creationId="{F0748755-DDBC-46D0-91EC-1212A8EE2B40}"/>
          </ac:cxnSpMkLst>
        </pc:cxnChg>
      </pc:sldChg>
      <pc:sldChg chg="addSp delSp modSp new mod setBg">
        <pc:chgData name="Akhtar Raza Mirani" userId="74628cf3-8bfe-4ba8-95e4-e034a063b49b" providerId="ADAL" clId="{822330E3-0A2A-A249-967E-7F3A29BABD83}" dt="2025-02-03T22:48:45.865" v="426" actId="26606"/>
        <pc:sldMkLst>
          <pc:docMk/>
          <pc:sldMk cId="1113346443" sldId="350"/>
        </pc:sldMkLst>
        <pc:spChg chg="mod">
          <ac:chgData name="Akhtar Raza Mirani" userId="74628cf3-8bfe-4ba8-95e4-e034a063b49b" providerId="ADAL" clId="{822330E3-0A2A-A249-967E-7F3A29BABD83}" dt="2025-02-03T22:48:45.865" v="426" actId="26606"/>
          <ac:spMkLst>
            <pc:docMk/>
            <pc:sldMk cId="1113346443" sldId="350"/>
            <ac:spMk id="2" creationId="{BD69C3D8-8891-68F6-2CA7-44BCE73C0ADE}"/>
          </ac:spMkLst>
        </pc:spChg>
        <pc:spChg chg="add del mod">
          <ac:chgData name="Akhtar Raza Mirani" userId="74628cf3-8bfe-4ba8-95e4-e034a063b49b" providerId="ADAL" clId="{822330E3-0A2A-A249-967E-7F3A29BABD83}" dt="2025-02-03T22:48:45.865" v="426" actId="26606"/>
          <ac:spMkLst>
            <pc:docMk/>
            <pc:sldMk cId="1113346443" sldId="350"/>
            <ac:spMk id="3" creationId="{74D0A2B8-A3AB-2159-8176-974B01CD1CCD}"/>
          </ac:spMkLst>
        </pc:spChg>
        <pc:spChg chg="add">
          <ac:chgData name="Akhtar Raza Mirani" userId="74628cf3-8bfe-4ba8-95e4-e034a063b49b" providerId="ADAL" clId="{822330E3-0A2A-A249-967E-7F3A29BABD83}" dt="2025-02-03T22:48:45.865" v="426" actId="26606"/>
          <ac:spMkLst>
            <pc:docMk/>
            <pc:sldMk cId="1113346443" sldId="350"/>
            <ac:spMk id="11" creationId="{431807EA-F70D-41DE-A07B-209FD591815E}"/>
          </ac:spMkLst>
        </pc:spChg>
        <pc:graphicFrameChg chg="add">
          <ac:chgData name="Akhtar Raza Mirani" userId="74628cf3-8bfe-4ba8-95e4-e034a063b49b" providerId="ADAL" clId="{822330E3-0A2A-A249-967E-7F3A29BABD83}" dt="2025-02-03T22:48:45.865" v="426" actId="26606"/>
          <ac:graphicFrameMkLst>
            <pc:docMk/>
            <pc:sldMk cId="1113346443" sldId="350"/>
            <ac:graphicFrameMk id="5" creationId="{3F78951F-63FC-F417-49EC-3F66A4FD2D1A}"/>
          </ac:graphicFrameMkLst>
        </pc:graphicFrameChg>
        <pc:cxnChg chg="add">
          <ac:chgData name="Akhtar Raza Mirani" userId="74628cf3-8bfe-4ba8-95e4-e034a063b49b" providerId="ADAL" clId="{822330E3-0A2A-A249-967E-7F3A29BABD83}" dt="2025-02-03T22:48:45.865" v="426" actId="26606"/>
          <ac:cxnSpMkLst>
            <pc:docMk/>
            <pc:sldMk cId="1113346443" sldId="350"/>
            <ac:cxnSpMk id="9" creationId="{D8689CE0-64D2-447C-9C1F-872D111D8AC3}"/>
          </ac:cxnSpMkLst>
        </pc:cxnChg>
        <pc:cxnChg chg="add">
          <ac:chgData name="Akhtar Raza Mirani" userId="74628cf3-8bfe-4ba8-95e4-e034a063b49b" providerId="ADAL" clId="{822330E3-0A2A-A249-967E-7F3A29BABD83}" dt="2025-02-03T22:48:45.865" v="426" actId="26606"/>
          <ac:cxnSpMkLst>
            <pc:docMk/>
            <pc:sldMk cId="1113346443" sldId="350"/>
            <ac:cxnSpMk id="13" creationId="{D6D3BDB7-6E9F-439D-9E83-9D7F1971D57D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7245C-B952-49DF-9350-9D9CDC77EE14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FDD47D-736B-4A87-A296-608967E6F883}">
      <dgm:prSet/>
      <dgm:spPr/>
      <dgm:t>
        <a:bodyPr/>
        <a:lstStyle/>
        <a:p>
          <a:r>
            <a:rPr lang="en-US"/>
            <a:t>Developing</a:t>
          </a:r>
        </a:p>
      </dgm:t>
    </dgm:pt>
    <dgm:pt modelId="{C99C4649-A278-4602-BB47-73F8A1CF1041}" type="parTrans" cxnId="{170F08A5-5A97-4B4B-86AB-D063E0300487}">
      <dgm:prSet/>
      <dgm:spPr/>
      <dgm:t>
        <a:bodyPr/>
        <a:lstStyle/>
        <a:p>
          <a:endParaRPr lang="en-US"/>
        </a:p>
      </dgm:t>
    </dgm:pt>
    <dgm:pt modelId="{07B1547B-EEF4-4C0D-BC08-601F853C1A64}" type="sibTrans" cxnId="{170F08A5-5A97-4B4B-86AB-D063E0300487}">
      <dgm:prSet/>
      <dgm:spPr/>
      <dgm:t>
        <a:bodyPr/>
        <a:lstStyle/>
        <a:p>
          <a:endParaRPr lang="en-US"/>
        </a:p>
      </dgm:t>
    </dgm:pt>
    <dgm:pt modelId="{3524F455-2AF4-4614-A77B-FCECE939106D}">
      <dgm:prSet/>
      <dgm:spPr/>
      <dgm:t>
        <a:bodyPr/>
        <a:lstStyle/>
        <a:p>
          <a:r>
            <a:rPr lang="en-US"/>
            <a:t>Developing capable young people, </a:t>
          </a:r>
        </a:p>
      </dgm:t>
    </dgm:pt>
    <dgm:pt modelId="{5596C1DA-C8D1-431F-A50A-878A3D3A3C49}" type="parTrans" cxnId="{045583B9-3B4F-43B0-AD79-5C149D69673C}">
      <dgm:prSet/>
      <dgm:spPr/>
      <dgm:t>
        <a:bodyPr/>
        <a:lstStyle/>
        <a:p>
          <a:endParaRPr lang="en-US"/>
        </a:p>
      </dgm:t>
    </dgm:pt>
    <dgm:pt modelId="{9E264C6B-8C01-45F7-B42B-6E889B60162F}" type="sibTrans" cxnId="{045583B9-3B4F-43B0-AD79-5C149D69673C}">
      <dgm:prSet/>
      <dgm:spPr/>
      <dgm:t>
        <a:bodyPr/>
        <a:lstStyle/>
        <a:p>
          <a:endParaRPr lang="en-US"/>
        </a:p>
      </dgm:t>
    </dgm:pt>
    <dgm:pt modelId="{926C25F7-8796-466A-ABCA-1F6184511BD2}">
      <dgm:prSet/>
      <dgm:spPr/>
      <dgm:t>
        <a:bodyPr/>
        <a:lstStyle/>
        <a:p>
          <a:r>
            <a:rPr lang="en-US"/>
            <a:t>Promoting</a:t>
          </a:r>
        </a:p>
      </dgm:t>
    </dgm:pt>
    <dgm:pt modelId="{CD117C99-2F1B-479E-B822-2299028BB07C}" type="parTrans" cxnId="{22844FEA-4294-4EC5-AAE8-A54A558D2870}">
      <dgm:prSet/>
      <dgm:spPr/>
      <dgm:t>
        <a:bodyPr/>
        <a:lstStyle/>
        <a:p>
          <a:endParaRPr lang="en-US"/>
        </a:p>
      </dgm:t>
    </dgm:pt>
    <dgm:pt modelId="{D93E2154-CFB8-4F49-9617-90FA5C82FF67}" type="sibTrans" cxnId="{22844FEA-4294-4EC5-AAE8-A54A558D2870}">
      <dgm:prSet/>
      <dgm:spPr/>
      <dgm:t>
        <a:bodyPr/>
        <a:lstStyle/>
        <a:p>
          <a:endParaRPr lang="en-US"/>
        </a:p>
      </dgm:t>
    </dgm:pt>
    <dgm:pt modelId="{D18512B9-F8DA-4DAF-AEFA-55085175E244}">
      <dgm:prSet/>
      <dgm:spPr/>
      <dgm:t>
        <a:bodyPr/>
        <a:lstStyle/>
        <a:p>
          <a:r>
            <a:rPr lang="en-US"/>
            <a:t>Promoting creative minds, healthy bodies, ethical values</a:t>
          </a:r>
        </a:p>
      </dgm:t>
    </dgm:pt>
    <dgm:pt modelId="{F2CE1620-B134-4386-BCAD-F400324485A4}" type="parTrans" cxnId="{D30DCBCB-E1A6-4163-84A4-25F15C2BE5EA}">
      <dgm:prSet/>
      <dgm:spPr/>
      <dgm:t>
        <a:bodyPr/>
        <a:lstStyle/>
        <a:p>
          <a:endParaRPr lang="en-US"/>
        </a:p>
      </dgm:t>
    </dgm:pt>
    <dgm:pt modelId="{ECA0B805-F0E5-4666-AD63-2F1AD9BB5EB8}" type="sibTrans" cxnId="{D30DCBCB-E1A6-4163-84A4-25F15C2BE5EA}">
      <dgm:prSet/>
      <dgm:spPr/>
      <dgm:t>
        <a:bodyPr/>
        <a:lstStyle/>
        <a:p>
          <a:endParaRPr lang="en-US"/>
        </a:p>
      </dgm:t>
    </dgm:pt>
    <dgm:pt modelId="{9395E928-7700-4494-A0AC-0084F7DFC683}">
      <dgm:prSet/>
      <dgm:spPr/>
      <dgm:t>
        <a:bodyPr/>
        <a:lstStyle/>
        <a:p>
          <a:r>
            <a:rPr lang="en-US"/>
            <a:t>Providing</a:t>
          </a:r>
        </a:p>
      </dgm:t>
    </dgm:pt>
    <dgm:pt modelId="{2CDDE850-B332-49DA-BC21-AEECA3BE1003}" type="parTrans" cxnId="{D962A024-3BED-46DD-8495-15A46EF70A7D}">
      <dgm:prSet/>
      <dgm:spPr/>
      <dgm:t>
        <a:bodyPr/>
        <a:lstStyle/>
        <a:p>
          <a:endParaRPr lang="en-US"/>
        </a:p>
      </dgm:t>
    </dgm:pt>
    <dgm:pt modelId="{BC448D88-BEDC-4693-9D76-10660624FD18}" type="sibTrans" cxnId="{D962A024-3BED-46DD-8495-15A46EF70A7D}">
      <dgm:prSet/>
      <dgm:spPr/>
      <dgm:t>
        <a:bodyPr/>
        <a:lstStyle/>
        <a:p>
          <a:endParaRPr lang="en-US"/>
        </a:p>
      </dgm:t>
    </dgm:pt>
    <dgm:pt modelId="{43F5924B-50B2-44EE-97DF-894BC579C942}">
      <dgm:prSet/>
      <dgm:spPr/>
      <dgm:t>
        <a:bodyPr/>
        <a:lstStyle/>
        <a:p>
          <a:r>
            <a:rPr lang="en-US"/>
            <a:t>Providing a rigorous academic program</a:t>
          </a:r>
        </a:p>
      </dgm:t>
    </dgm:pt>
    <dgm:pt modelId="{EB55F16F-5BB9-4228-9E8C-95B09BB2457B}" type="parTrans" cxnId="{203ED4D8-30C8-4BCF-A2FD-977D8C05FAFD}">
      <dgm:prSet/>
      <dgm:spPr/>
      <dgm:t>
        <a:bodyPr/>
        <a:lstStyle/>
        <a:p>
          <a:endParaRPr lang="en-US"/>
        </a:p>
      </dgm:t>
    </dgm:pt>
    <dgm:pt modelId="{BE30EAED-EF55-4B99-ADFF-C1AB42B1993C}" type="sibTrans" cxnId="{203ED4D8-30C8-4BCF-A2FD-977D8C05FAFD}">
      <dgm:prSet/>
      <dgm:spPr/>
      <dgm:t>
        <a:bodyPr/>
        <a:lstStyle/>
        <a:p>
          <a:endParaRPr lang="en-US"/>
        </a:p>
      </dgm:t>
    </dgm:pt>
    <dgm:pt modelId="{94493D1E-FE85-48E0-9E50-CF901EB29CEF}">
      <dgm:prSet/>
      <dgm:spPr/>
      <dgm:t>
        <a:bodyPr/>
        <a:lstStyle/>
        <a:p>
          <a:r>
            <a:rPr lang="en-US"/>
            <a:t>Leading</a:t>
          </a:r>
        </a:p>
      </dgm:t>
    </dgm:pt>
    <dgm:pt modelId="{A904115E-8A1A-41FF-B166-6399FC21CC51}" type="parTrans" cxnId="{2D95F8C7-1EE8-40D8-B720-13D4734A7565}">
      <dgm:prSet/>
      <dgm:spPr/>
      <dgm:t>
        <a:bodyPr/>
        <a:lstStyle/>
        <a:p>
          <a:endParaRPr lang="en-US"/>
        </a:p>
      </dgm:t>
    </dgm:pt>
    <dgm:pt modelId="{A6179E1E-38C3-4132-8E5C-90E5D931AA6E}" type="sibTrans" cxnId="{2D95F8C7-1EE8-40D8-B720-13D4734A7565}">
      <dgm:prSet/>
      <dgm:spPr/>
      <dgm:t>
        <a:bodyPr/>
        <a:lstStyle/>
        <a:p>
          <a:endParaRPr lang="en-US"/>
        </a:p>
      </dgm:t>
    </dgm:pt>
    <dgm:pt modelId="{104A0EDF-A30D-4379-9CD7-159E32D3C220}">
      <dgm:prSet/>
      <dgm:spPr/>
      <dgm:t>
        <a:bodyPr/>
        <a:lstStyle/>
        <a:p>
          <a:r>
            <a:rPr lang="en-US"/>
            <a:t>Leading students to take responsibility for learning</a:t>
          </a:r>
        </a:p>
      </dgm:t>
    </dgm:pt>
    <dgm:pt modelId="{9D1A6868-1C5D-4D6E-A10A-AD39348A0604}" type="parTrans" cxnId="{1D16E5F3-0B76-4D3D-BF72-7719F1270140}">
      <dgm:prSet/>
      <dgm:spPr/>
      <dgm:t>
        <a:bodyPr/>
        <a:lstStyle/>
        <a:p>
          <a:endParaRPr lang="en-US"/>
        </a:p>
      </dgm:t>
    </dgm:pt>
    <dgm:pt modelId="{30862E1B-AE41-4ACF-9942-81793F4F7053}" type="sibTrans" cxnId="{1D16E5F3-0B76-4D3D-BF72-7719F1270140}">
      <dgm:prSet/>
      <dgm:spPr/>
      <dgm:t>
        <a:bodyPr/>
        <a:lstStyle/>
        <a:p>
          <a:endParaRPr lang="en-US"/>
        </a:p>
      </dgm:t>
    </dgm:pt>
    <dgm:pt modelId="{082FAD83-520B-4C8E-BA6E-349AEF743437}">
      <dgm:prSet/>
      <dgm:spPr/>
      <dgm:t>
        <a:bodyPr/>
        <a:lstStyle/>
        <a:p>
          <a:r>
            <a:rPr lang="en-US"/>
            <a:t>Valuing</a:t>
          </a:r>
        </a:p>
      </dgm:t>
    </dgm:pt>
    <dgm:pt modelId="{48FE571C-9A6B-46AA-AD03-D95CA26423FC}" type="parTrans" cxnId="{85AAF7E7-C8F2-4835-B114-B9746A8DECB9}">
      <dgm:prSet/>
      <dgm:spPr/>
      <dgm:t>
        <a:bodyPr/>
        <a:lstStyle/>
        <a:p>
          <a:endParaRPr lang="en-US"/>
        </a:p>
      </dgm:t>
    </dgm:pt>
    <dgm:pt modelId="{76915F36-1D1B-4D03-BE43-D1F19B513C66}" type="sibTrans" cxnId="{85AAF7E7-C8F2-4835-B114-B9746A8DECB9}">
      <dgm:prSet/>
      <dgm:spPr/>
      <dgm:t>
        <a:bodyPr/>
        <a:lstStyle/>
        <a:p>
          <a:endParaRPr lang="en-US"/>
        </a:p>
      </dgm:t>
    </dgm:pt>
    <dgm:pt modelId="{7FE364CD-968B-42E6-B856-18CFC93282CB}">
      <dgm:prSet/>
      <dgm:spPr/>
      <dgm:t>
        <a:bodyPr/>
        <a:lstStyle/>
        <a:p>
          <a:r>
            <a:rPr lang="en-US"/>
            <a:t>Valuing community and the joy of learning</a:t>
          </a:r>
        </a:p>
      </dgm:t>
    </dgm:pt>
    <dgm:pt modelId="{C4AC9198-B88D-445E-AF2C-894F41744DA6}" type="parTrans" cxnId="{B1C0CF16-2DE7-4621-9EC1-4B8E720A7752}">
      <dgm:prSet/>
      <dgm:spPr/>
      <dgm:t>
        <a:bodyPr/>
        <a:lstStyle/>
        <a:p>
          <a:endParaRPr lang="en-US"/>
        </a:p>
      </dgm:t>
    </dgm:pt>
    <dgm:pt modelId="{4B45E6D0-6108-4C55-8FBA-C05A48939356}" type="sibTrans" cxnId="{B1C0CF16-2DE7-4621-9EC1-4B8E720A7752}">
      <dgm:prSet/>
      <dgm:spPr/>
      <dgm:t>
        <a:bodyPr/>
        <a:lstStyle/>
        <a:p>
          <a:endParaRPr lang="en-US"/>
        </a:p>
      </dgm:t>
    </dgm:pt>
    <dgm:pt modelId="{AA34C8BF-ECCC-F24D-B3A0-EE85F230B7B8}" type="pres">
      <dgm:prSet presAssocID="{35B7245C-B952-49DF-9350-9D9CDC77EE14}" presName="Name0" presStyleCnt="0">
        <dgm:presLayoutVars>
          <dgm:dir/>
          <dgm:animLvl val="lvl"/>
          <dgm:resizeHandles val="exact"/>
        </dgm:presLayoutVars>
      </dgm:prSet>
      <dgm:spPr/>
    </dgm:pt>
    <dgm:pt modelId="{75A57A2A-7B88-D54C-B045-864FAA92C20F}" type="pres">
      <dgm:prSet presAssocID="{B0FDD47D-736B-4A87-A296-608967E6F883}" presName="linNode" presStyleCnt="0"/>
      <dgm:spPr/>
    </dgm:pt>
    <dgm:pt modelId="{E3DAC88D-D10C-974B-8F1C-FD908E6A2B8B}" type="pres">
      <dgm:prSet presAssocID="{B0FDD47D-736B-4A87-A296-608967E6F883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AAE47832-EA48-154D-B4EC-D1F43501ECA7}" type="pres">
      <dgm:prSet presAssocID="{B0FDD47D-736B-4A87-A296-608967E6F883}" presName="descendantText" presStyleLbl="alignAccFollowNode1" presStyleIdx="0" presStyleCnt="5">
        <dgm:presLayoutVars>
          <dgm:bulletEnabled/>
        </dgm:presLayoutVars>
      </dgm:prSet>
      <dgm:spPr/>
    </dgm:pt>
    <dgm:pt modelId="{5CDFBE1C-1D8D-924C-8A9D-03E8C7938282}" type="pres">
      <dgm:prSet presAssocID="{07B1547B-EEF4-4C0D-BC08-601F853C1A64}" presName="sp" presStyleCnt="0"/>
      <dgm:spPr/>
    </dgm:pt>
    <dgm:pt modelId="{B0CEF68D-66D2-DF49-B067-B4C4B33E42E9}" type="pres">
      <dgm:prSet presAssocID="{926C25F7-8796-466A-ABCA-1F6184511BD2}" presName="linNode" presStyleCnt="0"/>
      <dgm:spPr/>
    </dgm:pt>
    <dgm:pt modelId="{4DC91DC2-6C6D-3141-8D93-BB80FC53A1A5}" type="pres">
      <dgm:prSet presAssocID="{926C25F7-8796-466A-ABCA-1F6184511BD2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CFF537B8-1355-8648-B40F-A7EF952EE485}" type="pres">
      <dgm:prSet presAssocID="{926C25F7-8796-466A-ABCA-1F6184511BD2}" presName="descendantText" presStyleLbl="alignAccFollowNode1" presStyleIdx="1" presStyleCnt="5">
        <dgm:presLayoutVars>
          <dgm:bulletEnabled/>
        </dgm:presLayoutVars>
      </dgm:prSet>
      <dgm:spPr/>
    </dgm:pt>
    <dgm:pt modelId="{0D0D48CF-FE38-C74C-AA13-5EE67EF9542F}" type="pres">
      <dgm:prSet presAssocID="{D93E2154-CFB8-4F49-9617-90FA5C82FF67}" presName="sp" presStyleCnt="0"/>
      <dgm:spPr/>
    </dgm:pt>
    <dgm:pt modelId="{F8DD6CAE-3A0A-194B-83AA-9BB8CC54AA91}" type="pres">
      <dgm:prSet presAssocID="{9395E928-7700-4494-A0AC-0084F7DFC683}" presName="linNode" presStyleCnt="0"/>
      <dgm:spPr/>
    </dgm:pt>
    <dgm:pt modelId="{3466B079-AF75-F749-84EC-A1ED328EB62D}" type="pres">
      <dgm:prSet presAssocID="{9395E928-7700-4494-A0AC-0084F7DFC683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465A9F43-CB06-D541-82C9-5D955EE3902A}" type="pres">
      <dgm:prSet presAssocID="{9395E928-7700-4494-A0AC-0084F7DFC683}" presName="descendantText" presStyleLbl="alignAccFollowNode1" presStyleIdx="2" presStyleCnt="5">
        <dgm:presLayoutVars>
          <dgm:bulletEnabled/>
        </dgm:presLayoutVars>
      </dgm:prSet>
      <dgm:spPr/>
    </dgm:pt>
    <dgm:pt modelId="{CEA0C3FA-BBAC-6244-96DA-4F27E0458D25}" type="pres">
      <dgm:prSet presAssocID="{BC448D88-BEDC-4693-9D76-10660624FD18}" presName="sp" presStyleCnt="0"/>
      <dgm:spPr/>
    </dgm:pt>
    <dgm:pt modelId="{30F0247A-B9FC-2643-9C8E-B1A9675E58DE}" type="pres">
      <dgm:prSet presAssocID="{94493D1E-FE85-48E0-9E50-CF901EB29CEF}" presName="linNode" presStyleCnt="0"/>
      <dgm:spPr/>
    </dgm:pt>
    <dgm:pt modelId="{3ADA2BBF-270F-1B48-9C58-54EB55CA3CFB}" type="pres">
      <dgm:prSet presAssocID="{94493D1E-FE85-48E0-9E50-CF901EB29CEF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9AD078A9-EB82-594C-A00D-C940D1918510}" type="pres">
      <dgm:prSet presAssocID="{94493D1E-FE85-48E0-9E50-CF901EB29CEF}" presName="descendantText" presStyleLbl="alignAccFollowNode1" presStyleIdx="3" presStyleCnt="5">
        <dgm:presLayoutVars>
          <dgm:bulletEnabled/>
        </dgm:presLayoutVars>
      </dgm:prSet>
      <dgm:spPr/>
    </dgm:pt>
    <dgm:pt modelId="{F3228F54-C8B8-8040-A47B-49AB55AE77DF}" type="pres">
      <dgm:prSet presAssocID="{A6179E1E-38C3-4132-8E5C-90E5D931AA6E}" presName="sp" presStyleCnt="0"/>
      <dgm:spPr/>
    </dgm:pt>
    <dgm:pt modelId="{BADB7DA8-A5C2-6348-893A-3749B87B799A}" type="pres">
      <dgm:prSet presAssocID="{082FAD83-520B-4C8E-BA6E-349AEF743437}" presName="linNode" presStyleCnt="0"/>
      <dgm:spPr/>
    </dgm:pt>
    <dgm:pt modelId="{73BC4C9A-C556-144A-B192-4B8F29E497F8}" type="pres">
      <dgm:prSet presAssocID="{082FAD83-520B-4C8E-BA6E-349AEF743437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BF150DDE-418C-E249-BE1E-974820136D2A}" type="pres">
      <dgm:prSet presAssocID="{082FAD83-520B-4C8E-BA6E-349AEF743437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D20AFA00-8713-EF4E-985F-DF2C453FEC81}" type="presOf" srcId="{9395E928-7700-4494-A0AC-0084F7DFC683}" destId="{3466B079-AF75-F749-84EC-A1ED328EB62D}" srcOrd="0" destOrd="0" presId="urn:microsoft.com/office/officeart/2016/7/layout/VerticalSolidActionList"/>
    <dgm:cxn modelId="{8ADDD915-69B4-9640-A2C6-7A38769F9A11}" type="presOf" srcId="{082FAD83-520B-4C8E-BA6E-349AEF743437}" destId="{73BC4C9A-C556-144A-B192-4B8F29E497F8}" srcOrd="0" destOrd="0" presId="urn:microsoft.com/office/officeart/2016/7/layout/VerticalSolidActionList"/>
    <dgm:cxn modelId="{B1C0CF16-2DE7-4621-9EC1-4B8E720A7752}" srcId="{082FAD83-520B-4C8E-BA6E-349AEF743437}" destId="{7FE364CD-968B-42E6-B856-18CFC93282CB}" srcOrd="0" destOrd="0" parTransId="{C4AC9198-B88D-445E-AF2C-894F41744DA6}" sibTransId="{4B45E6D0-6108-4C55-8FBA-C05A48939356}"/>
    <dgm:cxn modelId="{D962A024-3BED-46DD-8495-15A46EF70A7D}" srcId="{35B7245C-B952-49DF-9350-9D9CDC77EE14}" destId="{9395E928-7700-4494-A0AC-0084F7DFC683}" srcOrd="2" destOrd="0" parTransId="{2CDDE850-B332-49DA-BC21-AEECA3BE1003}" sibTransId="{BC448D88-BEDC-4693-9D76-10660624FD18}"/>
    <dgm:cxn modelId="{D7F96334-9EB6-DA4C-BE40-191D5CC7909B}" type="presOf" srcId="{7FE364CD-968B-42E6-B856-18CFC93282CB}" destId="{BF150DDE-418C-E249-BE1E-974820136D2A}" srcOrd="0" destOrd="0" presId="urn:microsoft.com/office/officeart/2016/7/layout/VerticalSolidActionList"/>
    <dgm:cxn modelId="{363BCA52-BF0D-B047-9CC3-67C8FEDAF950}" type="presOf" srcId="{D18512B9-F8DA-4DAF-AEFA-55085175E244}" destId="{CFF537B8-1355-8648-B40F-A7EF952EE485}" srcOrd="0" destOrd="0" presId="urn:microsoft.com/office/officeart/2016/7/layout/VerticalSolidActionList"/>
    <dgm:cxn modelId="{E0E3E86E-B9E9-154B-AF50-93008FAF5B2C}" type="presOf" srcId="{3524F455-2AF4-4614-A77B-FCECE939106D}" destId="{AAE47832-EA48-154D-B4EC-D1F43501ECA7}" srcOrd="0" destOrd="0" presId="urn:microsoft.com/office/officeart/2016/7/layout/VerticalSolidActionList"/>
    <dgm:cxn modelId="{1CDC5671-C870-1F4F-A024-349514BA0DBE}" type="presOf" srcId="{B0FDD47D-736B-4A87-A296-608967E6F883}" destId="{E3DAC88D-D10C-974B-8F1C-FD908E6A2B8B}" srcOrd="0" destOrd="0" presId="urn:microsoft.com/office/officeart/2016/7/layout/VerticalSolidActionList"/>
    <dgm:cxn modelId="{45721A9A-F5DF-9349-B45D-760B992138BF}" type="presOf" srcId="{926C25F7-8796-466A-ABCA-1F6184511BD2}" destId="{4DC91DC2-6C6D-3141-8D93-BB80FC53A1A5}" srcOrd="0" destOrd="0" presId="urn:microsoft.com/office/officeart/2016/7/layout/VerticalSolidActionList"/>
    <dgm:cxn modelId="{2EE0E49D-98A9-E747-9CE7-92D0EBB57BA6}" type="presOf" srcId="{43F5924B-50B2-44EE-97DF-894BC579C942}" destId="{465A9F43-CB06-D541-82C9-5D955EE3902A}" srcOrd="0" destOrd="0" presId="urn:microsoft.com/office/officeart/2016/7/layout/VerticalSolidActionList"/>
    <dgm:cxn modelId="{170F08A5-5A97-4B4B-86AB-D063E0300487}" srcId="{35B7245C-B952-49DF-9350-9D9CDC77EE14}" destId="{B0FDD47D-736B-4A87-A296-608967E6F883}" srcOrd="0" destOrd="0" parTransId="{C99C4649-A278-4602-BB47-73F8A1CF1041}" sibTransId="{07B1547B-EEF4-4C0D-BC08-601F853C1A64}"/>
    <dgm:cxn modelId="{045583B9-3B4F-43B0-AD79-5C149D69673C}" srcId="{B0FDD47D-736B-4A87-A296-608967E6F883}" destId="{3524F455-2AF4-4614-A77B-FCECE939106D}" srcOrd="0" destOrd="0" parTransId="{5596C1DA-C8D1-431F-A50A-878A3D3A3C49}" sibTransId="{9E264C6B-8C01-45F7-B42B-6E889B60162F}"/>
    <dgm:cxn modelId="{2D95F8C7-1EE8-40D8-B720-13D4734A7565}" srcId="{35B7245C-B952-49DF-9350-9D9CDC77EE14}" destId="{94493D1E-FE85-48E0-9E50-CF901EB29CEF}" srcOrd="3" destOrd="0" parTransId="{A904115E-8A1A-41FF-B166-6399FC21CC51}" sibTransId="{A6179E1E-38C3-4132-8E5C-90E5D931AA6E}"/>
    <dgm:cxn modelId="{0C3A8DC8-4BD2-154E-A825-DE24452DE8C9}" type="presOf" srcId="{104A0EDF-A30D-4379-9CD7-159E32D3C220}" destId="{9AD078A9-EB82-594C-A00D-C940D1918510}" srcOrd="0" destOrd="0" presId="urn:microsoft.com/office/officeart/2016/7/layout/VerticalSolidActionList"/>
    <dgm:cxn modelId="{D30DCBCB-E1A6-4163-84A4-25F15C2BE5EA}" srcId="{926C25F7-8796-466A-ABCA-1F6184511BD2}" destId="{D18512B9-F8DA-4DAF-AEFA-55085175E244}" srcOrd="0" destOrd="0" parTransId="{F2CE1620-B134-4386-BCAD-F400324485A4}" sibTransId="{ECA0B805-F0E5-4666-AD63-2F1AD9BB5EB8}"/>
    <dgm:cxn modelId="{203ED4D8-30C8-4BCF-A2FD-977D8C05FAFD}" srcId="{9395E928-7700-4494-A0AC-0084F7DFC683}" destId="{43F5924B-50B2-44EE-97DF-894BC579C942}" srcOrd="0" destOrd="0" parTransId="{EB55F16F-5BB9-4228-9E8C-95B09BB2457B}" sibTransId="{BE30EAED-EF55-4B99-ADFF-C1AB42B1993C}"/>
    <dgm:cxn modelId="{BE0DECD8-E40B-8046-8807-916F747167EA}" type="presOf" srcId="{35B7245C-B952-49DF-9350-9D9CDC77EE14}" destId="{AA34C8BF-ECCC-F24D-B3A0-EE85F230B7B8}" srcOrd="0" destOrd="0" presId="urn:microsoft.com/office/officeart/2016/7/layout/VerticalSolidActionList"/>
    <dgm:cxn modelId="{81ABCFDC-9D35-A849-BCB3-12E2063C87F7}" type="presOf" srcId="{94493D1E-FE85-48E0-9E50-CF901EB29CEF}" destId="{3ADA2BBF-270F-1B48-9C58-54EB55CA3CFB}" srcOrd="0" destOrd="0" presId="urn:microsoft.com/office/officeart/2016/7/layout/VerticalSolidActionList"/>
    <dgm:cxn modelId="{85AAF7E7-C8F2-4835-B114-B9746A8DECB9}" srcId="{35B7245C-B952-49DF-9350-9D9CDC77EE14}" destId="{082FAD83-520B-4C8E-BA6E-349AEF743437}" srcOrd="4" destOrd="0" parTransId="{48FE571C-9A6B-46AA-AD03-D95CA26423FC}" sibTransId="{76915F36-1D1B-4D03-BE43-D1F19B513C66}"/>
    <dgm:cxn modelId="{22844FEA-4294-4EC5-AAE8-A54A558D2870}" srcId="{35B7245C-B952-49DF-9350-9D9CDC77EE14}" destId="{926C25F7-8796-466A-ABCA-1F6184511BD2}" srcOrd="1" destOrd="0" parTransId="{CD117C99-2F1B-479E-B822-2299028BB07C}" sibTransId="{D93E2154-CFB8-4F49-9617-90FA5C82FF67}"/>
    <dgm:cxn modelId="{1D16E5F3-0B76-4D3D-BF72-7719F1270140}" srcId="{94493D1E-FE85-48E0-9E50-CF901EB29CEF}" destId="{104A0EDF-A30D-4379-9CD7-159E32D3C220}" srcOrd="0" destOrd="0" parTransId="{9D1A6868-1C5D-4D6E-A10A-AD39348A0604}" sibTransId="{30862E1B-AE41-4ACF-9942-81793F4F7053}"/>
    <dgm:cxn modelId="{FA5806A0-89D3-054E-BB3C-BE034611016D}" type="presParOf" srcId="{AA34C8BF-ECCC-F24D-B3A0-EE85F230B7B8}" destId="{75A57A2A-7B88-D54C-B045-864FAA92C20F}" srcOrd="0" destOrd="0" presId="urn:microsoft.com/office/officeart/2016/7/layout/VerticalSolidActionList"/>
    <dgm:cxn modelId="{E6E79A07-951E-564F-8A31-ED32E82D4655}" type="presParOf" srcId="{75A57A2A-7B88-D54C-B045-864FAA92C20F}" destId="{E3DAC88D-D10C-974B-8F1C-FD908E6A2B8B}" srcOrd="0" destOrd="0" presId="urn:microsoft.com/office/officeart/2016/7/layout/VerticalSolidActionList"/>
    <dgm:cxn modelId="{305765FB-8BD5-6E40-8EB4-9599F14F1EA1}" type="presParOf" srcId="{75A57A2A-7B88-D54C-B045-864FAA92C20F}" destId="{AAE47832-EA48-154D-B4EC-D1F43501ECA7}" srcOrd="1" destOrd="0" presId="urn:microsoft.com/office/officeart/2016/7/layout/VerticalSolidActionList"/>
    <dgm:cxn modelId="{67F3F3D0-F315-B045-9B52-46B3997C384B}" type="presParOf" srcId="{AA34C8BF-ECCC-F24D-B3A0-EE85F230B7B8}" destId="{5CDFBE1C-1D8D-924C-8A9D-03E8C7938282}" srcOrd="1" destOrd="0" presId="urn:microsoft.com/office/officeart/2016/7/layout/VerticalSolidActionList"/>
    <dgm:cxn modelId="{C13AD03F-E420-3549-956A-C14AF5A4C574}" type="presParOf" srcId="{AA34C8BF-ECCC-F24D-B3A0-EE85F230B7B8}" destId="{B0CEF68D-66D2-DF49-B067-B4C4B33E42E9}" srcOrd="2" destOrd="0" presId="urn:microsoft.com/office/officeart/2016/7/layout/VerticalSolidActionList"/>
    <dgm:cxn modelId="{B4185666-A031-D149-A85B-DFB2A7CC5469}" type="presParOf" srcId="{B0CEF68D-66D2-DF49-B067-B4C4B33E42E9}" destId="{4DC91DC2-6C6D-3141-8D93-BB80FC53A1A5}" srcOrd="0" destOrd="0" presId="urn:microsoft.com/office/officeart/2016/7/layout/VerticalSolidActionList"/>
    <dgm:cxn modelId="{2DB585CA-3E2E-A044-9248-E4F8085ED21D}" type="presParOf" srcId="{B0CEF68D-66D2-DF49-B067-B4C4B33E42E9}" destId="{CFF537B8-1355-8648-B40F-A7EF952EE485}" srcOrd="1" destOrd="0" presId="urn:microsoft.com/office/officeart/2016/7/layout/VerticalSolidActionList"/>
    <dgm:cxn modelId="{8E8518A4-989B-094B-A624-CA410ECD1BE8}" type="presParOf" srcId="{AA34C8BF-ECCC-F24D-B3A0-EE85F230B7B8}" destId="{0D0D48CF-FE38-C74C-AA13-5EE67EF9542F}" srcOrd="3" destOrd="0" presId="urn:microsoft.com/office/officeart/2016/7/layout/VerticalSolidActionList"/>
    <dgm:cxn modelId="{325F12F4-74F3-B446-8106-28897699D2C1}" type="presParOf" srcId="{AA34C8BF-ECCC-F24D-B3A0-EE85F230B7B8}" destId="{F8DD6CAE-3A0A-194B-83AA-9BB8CC54AA91}" srcOrd="4" destOrd="0" presId="urn:microsoft.com/office/officeart/2016/7/layout/VerticalSolidActionList"/>
    <dgm:cxn modelId="{24DB8362-10FD-E74C-96F4-67A14D984013}" type="presParOf" srcId="{F8DD6CAE-3A0A-194B-83AA-9BB8CC54AA91}" destId="{3466B079-AF75-F749-84EC-A1ED328EB62D}" srcOrd="0" destOrd="0" presId="urn:microsoft.com/office/officeart/2016/7/layout/VerticalSolidActionList"/>
    <dgm:cxn modelId="{5E117FB3-D666-4E45-861D-29C2BA15BFFA}" type="presParOf" srcId="{F8DD6CAE-3A0A-194B-83AA-9BB8CC54AA91}" destId="{465A9F43-CB06-D541-82C9-5D955EE3902A}" srcOrd="1" destOrd="0" presId="urn:microsoft.com/office/officeart/2016/7/layout/VerticalSolidActionList"/>
    <dgm:cxn modelId="{3CFA5CCC-F9A9-1841-A0B2-6F3911BE59AA}" type="presParOf" srcId="{AA34C8BF-ECCC-F24D-B3A0-EE85F230B7B8}" destId="{CEA0C3FA-BBAC-6244-96DA-4F27E0458D25}" srcOrd="5" destOrd="0" presId="urn:microsoft.com/office/officeart/2016/7/layout/VerticalSolidActionList"/>
    <dgm:cxn modelId="{63E59759-5648-DE4F-B01C-0BBED2BC74D8}" type="presParOf" srcId="{AA34C8BF-ECCC-F24D-B3A0-EE85F230B7B8}" destId="{30F0247A-B9FC-2643-9C8E-B1A9675E58DE}" srcOrd="6" destOrd="0" presId="urn:microsoft.com/office/officeart/2016/7/layout/VerticalSolidActionList"/>
    <dgm:cxn modelId="{F41409FF-9603-9546-9617-402E5C30E222}" type="presParOf" srcId="{30F0247A-B9FC-2643-9C8E-B1A9675E58DE}" destId="{3ADA2BBF-270F-1B48-9C58-54EB55CA3CFB}" srcOrd="0" destOrd="0" presId="urn:microsoft.com/office/officeart/2016/7/layout/VerticalSolidActionList"/>
    <dgm:cxn modelId="{2874CC4F-727D-DB49-A495-B5C612E87E12}" type="presParOf" srcId="{30F0247A-B9FC-2643-9C8E-B1A9675E58DE}" destId="{9AD078A9-EB82-594C-A00D-C940D1918510}" srcOrd="1" destOrd="0" presId="urn:microsoft.com/office/officeart/2016/7/layout/VerticalSolidActionList"/>
    <dgm:cxn modelId="{A07BC6E1-9B39-C144-A594-99713D8E2469}" type="presParOf" srcId="{AA34C8BF-ECCC-F24D-B3A0-EE85F230B7B8}" destId="{F3228F54-C8B8-8040-A47B-49AB55AE77DF}" srcOrd="7" destOrd="0" presId="urn:microsoft.com/office/officeart/2016/7/layout/VerticalSolidActionList"/>
    <dgm:cxn modelId="{156182D9-7A20-ED4D-8942-19276DC80256}" type="presParOf" srcId="{AA34C8BF-ECCC-F24D-B3A0-EE85F230B7B8}" destId="{BADB7DA8-A5C2-6348-893A-3749B87B799A}" srcOrd="8" destOrd="0" presId="urn:microsoft.com/office/officeart/2016/7/layout/VerticalSolidActionList"/>
    <dgm:cxn modelId="{84CE47E9-AA66-B743-85C0-B2514AC4ED71}" type="presParOf" srcId="{BADB7DA8-A5C2-6348-893A-3749B87B799A}" destId="{73BC4C9A-C556-144A-B192-4B8F29E497F8}" srcOrd="0" destOrd="0" presId="urn:microsoft.com/office/officeart/2016/7/layout/VerticalSolidActionList"/>
    <dgm:cxn modelId="{3F02674D-A84C-0D47-8275-B78F40A629BD}" type="presParOf" srcId="{BADB7DA8-A5C2-6348-893A-3749B87B799A}" destId="{BF150DDE-418C-E249-BE1E-974820136D2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8B48D-D7B8-4E4C-8A8F-9843D7B88F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BC816D9-2362-48FA-82DB-7C4D27A4383D}">
      <dgm:prSet/>
      <dgm:spPr/>
      <dgm:t>
        <a:bodyPr/>
        <a:lstStyle/>
        <a:p>
          <a:pPr>
            <a:defRPr cap="all"/>
          </a:pPr>
          <a:r>
            <a:rPr lang="en-US"/>
            <a:t>CLUBS</a:t>
          </a:r>
        </a:p>
      </dgm:t>
    </dgm:pt>
    <dgm:pt modelId="{E235AE76-1F3E-46AB-A912-F85486586A9F}" type="parTrans" cxnId="{DA6ED3C2-3CE5-4010-9A29-7493F27CE504}">
      <dgm:prSet/>
      <dgm:spPr/>
      <dgm:t>
        <a:bodyPr/>
        <a:lstStyle/>
        <a:p>
          <a:endParaRPr lang="en-US"/>
        </a:p>
      </dgm:t>
    </dgm:pt>
    <dgm:pt modelId="{E304C034-5C5A-4D5A-9B3D-EACCD8CA0D0D}" type="sibTrans" cxnId="{DA6ED3C2-3CE5-4010-9A29-7493F27CE504}">
      <dgm:prSet/>
      <dgm:spPr/>
      <dgm:t>
        <a:bodyPr/>
        <a:lstStyle/>
        <a:p>
          <a:endParaRPr lang="en-US"/>
        </a:p>
      </dgm:t>
    </dgm:pt>
    <dgm:pt modelId="{68E48596-E0FB-49B6-B729-20742C66920E}">
      <dgm:prSet/>
      <dgm:spPr/>
      <dgm:t>
        <a:bodyPr/>
        <a:lstStyle/>
        <a:p>
          <a:pPr>
            <a:defRPr cap="all"/>
          </a:pPr>
          <a:r>
            <a:rPr lang="en-US"/>
            <a:t>ATHLETICS</a:t>
          </a:r>
        </a:p>
      </dgm:t>
    </dgm:pt>
    <dgm:pt modelId="{672ACAEE-FC58-4DF3-959C-2CFD3F148C99}" type="parTrans" cxnId="{7CB0C5B2-E193-4144-8418-C4D1140EC253}">
      <dgm:prSet/>
      <dgm:spPr/>
      <dgm:t>
        <a:bodyPr/>
        <a:lstStyle/>
        <a:p>
          <a:endParaRPr lang="en-US"/>
        </a:p>
      </dgm:t>
    </dgm:pt>
    <dgm:pt modelId="{9EE4CC0D-4D8F-450C-B4AF-BE8B42EEEA3A}" type="sibTrans" cxnId="{7CB0C5B2-E193-4144-8418-C4D1140EC253}">
      <dgm:prSet/>
      <dgm:spPr/>
      <dgm:t>
        <a:bodyPr/>
        <a:lstStyle/>
        <a:p>
          <a:endParaRPr lang="en-US"/>
        </a:p>
      </dgm:t>
    </dgm:pt>
    <dgm:pt modelId="{8FC8FFA5-B1D2-47AA-8973-3A2A48D56617}">
      <dgm:prSet/>
      <dgm:spPr/>
      <dgm:t>
        <a:bodyPr/>
        <a:lstStyle/>
        <a:p>
          <a:pPr>
            <a:defRPr cap="all"/>
          </a:pPr>
          <a:r>
            <a:rPr lang="en-US"/>
            <a:t>STUDENT GOVERNMENT</a:t>
          </a:r>
        </a:p>
      </dgm:t>
    </dgm:pt>
    <dgm:pt modelId="{ED9E541E-D2C5-494B-88EA-1FF6B37099DC}" type="parTrans" cxnId="{602883FA-BC26-4963-982C-4329EF297D77}">
      <dgm:prSet/>
      <dgm:spPr/>
      <dgm:t>
        <a:bodyPr/>
        <a:lstStyle/>
        <a:p>
          <a:endParaRPr lang="en-US"/>
        </a:p>
      </dgm:t>
    </dgm:pt>
    <dgm:pt modelId="{D69AB946-9EFE-4FB9-B544-306E8CA96EE5}" type="sibTrans" cxnId="{602883FA-BC26-4963-982C-4329EF297D77}">
      <dgm:prSet/>
      <dgm:spPr/>
      <dgm:t>
        <a:bodyPr/>
        <a:lstStyle/>
        <a:p>
          <a:endParaRPr lang="en-US"/>
        </a:p>
      </dgm:t>
    </dgm:pt>
    <dgm:pt modelId="{B0C7B2D9-160C-41DA-B03E-B04760B976E7}">
      <dgm:prSet/>
      <dgm:spPr/>
      <dgm:t>
        <a:bodyPr/>
        <a:lstStyle/>
        <a:p>
          <a:pPr>
            <a:defRPr cap="all"/>
          </a:pPr>
          <a:r>
            <a:rPr lang="en-US"/>
            <a:t>VOLUNTEER </a:t>
          </a:r>
        </a:p>
      </dgm:t>
    </dgm:pt>
    <dgm:pt modelId="{D7232C28-E8CC-4128-AD0F-DBCC3322A4CA}" type="parTrans" cxnId="{44CFB1BF-2E98-46D7-A2E4-75665BFD18E2}">
      <dgm:prSet/>
      <dgm:spPr/>
      <dgm:t>
        <a:bodyPr/>
        <a:lstStyle/>
        <a:p>
          <a:endParaRPr lang="en-US"/>
        </a:p>
      </dgm:t>
    </dgm:pt>
    <dgm:pt modelId="{A3974CED-F5C5-4306-915C-8C0B8B01B734}" type="sibTrans" cxnId="{44CFB1BF-2E98-46D7-A2E4-75665BFD18E2}">
      <dgm:prSet/>
      <dgm:spPr/>
      <dgm:t>
        <a:bodyPr/>
        <a:lstStyle/>
        <a:p>
          <a:endParaRPr lang="en-US"/>
        </a:p>
      </dgm:t>
    </dgm:pt>
    <dgm:pt modelId="{78CB3510-9561-4588-BC7D-EE04F4062BB7}">
      <dgm:prSet/>
      <dgm:spPr/>
      <dgm:t>
        <a:bodyPr/>
        <a:lstStyle/>
        <a:p>
          <a:pPr>
            <a:defRPr cap="all"/>
          </a:pPr>
          <a:r>
            <a:rPr lang="en-US"/>
            <a:t>PEER SUPPORT</a:t>
          </a:r>
        </a:p>
      </dgm:t>
    </dgm:pt>
    <dgm:pt modelId="{EB44D480-D775-436C-A856-8491526DB2E6}" type="parTrans" cxnId="{CC2ED94E-810F-471D-8FA4-3752A6EA74B8}">
      <dgm:prSet/>
      <dgm:spPr/>
      <dgm:t>
        <a:bodyPr/>
        <a:lstStyle/>
        <a:p>
          <a:endParaRPr lang="en-US"/>
        </a:p>
      </dgm:t>
    </dgm:pt>
    <dgm:pt modelId="{FF2306D3-453F-47B1-90F3-5DBC11487708}" type="sibTrans" cxnId="{CC2ED94E-810F-471D-8FA4-3752A6EA74B8}">
      <dgm:prSet/>
      <dgm:spPr/>
      <dgm:t>
        <a:bodyPr/>
        <a:lstStyle/>
        <a:p>
          <a:endParaRPr lang="en-US"/>
        </a:p>
      </dgm:t>
    </dgm:pt>
    <dgm:pt modelId="{C2648EB0-9C64-4871-A046-A48247DFAA34}" type="pres">
      <dgm:prSet presAssocID="{9138B48D-D7B8-4E4C-8A8F-9843D7B88F50}" presName="root" presStyleCnt="0">
        <dgm:presLayoutVars>
          <dgm:dir/>
          <dgm:resizeHandles val="exact"/>
        </dgm:presLayoutVars>
      </dgm:prSet>
      <dgm:spPr/>
    </dgm:pt>
    <dgm:pt modelId="{3C0AF368-524D-4DD2-97C5-96831BA169D3}" type="pres">
      <dgm:prSet presAssocID="{DBC816D9-2362-48FA-82DB-7C4D27A4383D}" presName="compNode" presStyleCnt="0"/>
      <dgm:spPr/>
    </dgm:pt>
    <dgm:pt modelId="{8310A0C3-0CF5-4DD8-BFDC-AA3B43A79B99}" type="pres">
      <dgm:prSet presAssocID="{DBC816D9-2362-48FA-82DB-7C4D27A4383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0F4D8EC-533C-41F6-B10D-94B6497EB727}" type="pres">
      <dgm:prSet presAssocID="{DBC816D9-2362-48FA-82DB-7C4D27A438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f Clubs"/>
        </a:ext>
      </dgm:extLst>
    </dgm:pt>
    <dgm:pt modelId="{901532DB-9D8A-4703-89B1-43C04B870911}" type="pres">
      <dgm:prSet presAssocID="{DBC816D9-2362-48FA-82DB-7C4D27A4383D}" presName="spaceRect" presStyleCnt="0"/>
      <dgm:spPr/>
    </dgm:pt>
    <dgm:pt modelId="{D8CBC426-9960-4162-81E9-B1B1E308606F}" type="pres">
      <dgm:prSet presAssocID="{DBC816D9-2362-48FA-82DB-7C4D27A4383D}" presName="textRect" presStyleLbl="revTx" presStyleIdx="0" presStyleCnt="5">
        <dgm:presLayoutVars>
          <dgm:chMax val="1"/>
          <dgm:chPref val="1"/>
        </dgm:presLayoutVars>
      </dgm:prSet>
      <dgm:spPr/>
    </dgm:pt>
    <dgm:pt modelId="{9FB7B45B-0D54-4C3F-BDF3-7A57D06AB692}" type="pres">
      <dgm:prSet presAssocID="{E304C034-5C5A-4D5A-9B3D-EACCD8CA0D0D}" presName="sibTrans" presStyleCnt="0"/>
      <dgm:spPr/>
    </dgm:pt>
    <dgm:pt modelId="{2C622383-AA98-4B7F-82EE-28173D1923FA}" type="pres">
      <dgm:prSet presAssocID="{68E48596-E0FB-49B6-B729-20742C66920E}" presName="compNode" presStyleCnt="0"/>
      <dgm:spPr/>
    </dgm:pt>
    <dgm:pt modelId="{3D624994-60CD-413E-BC5A-1DDA7B50E212}" type="pres">
      <dgm:prSet presAssocID="{68E48596-E0FB-49B6-B729-20742C66920E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3F24696-F346-464E-8985-FAE55F061235}" type="pres">
      <dgm:prSet presAssocID="{68E48596-E0FB-49B6-B729-20742C6692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CD08F075-97C9-4E95-9F2B-1A1218C0DBD7}" type="pres">
      <dgm:prSet presAssocID="{68E48596-E0FB-49B6-B729-20742C66920E}" presName="spaceRect" presStyleCnt="0"/>
      <dgm:spPr/>
    </dgm:pt>
    <dgm:pt modelId="{3CCAF7F7-7CEC-4391-9BA8-262485F7AEB1}" type="pres">
      <dgm:prSet presAssocID="{68E48596-E0FB-49B6-B729-20742C66920E}" presName="textRect" presStyleLbl="revTx" presStyleIdx="1" presStyleCnt="5">
        <dgm:presLayoutVars>
          <dgm:chMax val="1"/>
          <dgm:chPref val="1"/>
        </dgm:presLayoutVars>
      </dgm:prSet>
      <dgm:spPr/>
    </dgm:pt>
    <dgm:pt modelId="{A5F4D292-A08F-43CA-879D-F7DA19D49566}" type="pres">
      <dgm:prSet presAssocID="{9EE4CC0D-4D8F-450C-B4AF-BE8B42EEEA3A}" presName="sibTrans" presStyleCnt="0"/>
      <dgm:spPr/>
    </dgm:pt>
    <dgm:pt modelId="{26509195-293B-4131-90DB-42B3A275D4BC}" type="pres">
      <dgm:prSet presAssocID="{8FC8FFA5-B1D2-47AA-8973-3A2A48D56617}" presName="compNode" presStyleCnt="0"/>
      <dgm:spPr/>
    </dgm:pt>
    <dgm:pt modelId="{E023D63B-2D56-41B1-A05C-E1C3ADC89AE1}" type="pres">
      <dgm:prSet presAssocID="{8FC8FFA5-B1D2-47AA-8973-3A2A48D56617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083B91B-0C4A-42EE-9D09-41CD2553DFB6}" type="pres">
      <dgm:prSet presAssocID="{8FC8FFA5-B1D2-47AA-8973-3A2A48D5661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2D596882-5A26-4076-9831-3CBD4741CCD4}" type="pres">
      <dgm:prSet presAssocID="{8FC8FFA5-B1D2-47AA-8973-3A2A48D56617}" presName="spaceRect" presStyleCnt="0"/>
      <dgm:spPr/>
    </dgm:pt>
    <dgm:pt modelId="{FAC1D373-D819-479D-9FF0-C892D9193AEA}" type="pres">
      <dgm:prSet presAssocID="{8FC8FFA5-B1D2-47AA-8973-3A2A48D56617}" presName="textRect" presStyleLbl="revTx" presStyleIdx="2" presStyleCnt="5">
        <dgm:presLayoutVars>
          <dgm:chMax val="1"/>
          <dgm:chPref val="1"/>
        </dgm:presLayoutVars>
      </dgm:prSet>
      <dgm:spPr/>
    </dgm:pt>
    <dgm:pt modelId="{7FC148EA-3AE9-4289-840B-E9CB372422F9}" type="pres">
      <dgm:prSet presAssocID="{D69AB946-9EFE-4FB9-B544-306E8CA96EE5}" presName="sibTrans" presStyleCnt="0"/>
      <dgm:spPr/>
    </dgm:pt>
    <dgm:pt modelId="{E2A9AE37-7A59-409C-903E-FF55250CD745}" type="pres">
      <dgm:prSet presAssocID="{B0C7B2D9-160C-41DA-B03E-B04760B976E7}" presName="compNode" presStyleCnt="0"/>
      <dgm:spPr/>
    </dgm:pt>
    <dgm:pt modelId="{C94A4E34-70C2-4AA6-8D21-46C58E6DBD50}" type="pres">
      <dgm:prSet presAssocID="{B0C7B2D9-160C-41DA-B03E-B04760B976E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F7CE352-FF08-4344-980D-7938162C9F2D}" type="pres">
      <dgm:prSet presAssocID="{B0C7B2D9-160C-41DA-B03E-B04760B976E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413952B1-6C1C-419C-81CB-FB6540EE7CD0}" type="pres">
      <dgm:prSet presAssocID="{B0C7B2D9-160C-41DA-B03E-B04760B976E7}" presName="spaceRect" presStyleCnt="0"/>
      <dgm:spPr/>
    </dgm:pt>
    <dgm:pt modelId="{CB2D08DF-AAA4-4DC7-A861-EDFD307C19BF}" type="pres">
      <dgm:prSet presAssocID="{B0C7B2D9-160C-41DA-B03E-B04760B976E7}" presName="textRect" presStyleLbl="revTx" presStyleIdx="3" presStyleCnt="5">
        <dgm:presLayoutVars>
          <dgm:chMax val="1"/>
          <dgm:chPref val="1"/>
        </dgm:presLayoutVars>
      </dgm:prSet>
      <dgm:spPr/>
    </dgm:pt>
    <dgm:pt modelId="{971B52F8-249E-461D-81BB-C63E5A5DA307}" type="pres">
      <dgm:prSet presAssocID="{A3974CED-F5C5-4306-915C-8C0B8B01B734}" presName="sibTrans" presStyleCnt="0"/>
      <dgm:spPr/>
    </dgm:pt>
    <dgm:pt modelId="{412507B4-21EE-49B9-94C4-0C7531046474}" type="pres">
      <dgm:prSet presAssocID="{78CB3510-9561-4588-BC7D-EE04F4062BB7}" presName="compNode" presStyleCnt="0"/>
      <dgm:spPr/>
    </dgm:pt>
    <dgm:pt modelId="{DC998CF5-CC7F-49ED-8AF3-805029AEC44A}" type="pres">
      <dgm:prSet presAssocID="{78CB3510-9561-4588-BC7D-EE04F4062BB7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F37BEFA-870B-4A37-91D8-69201B5C76B6}" type="pres">
      <dgm:prSet presAssocID="{78CB3510-9561-4588-BC7D-EE04F4062BB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B531791-1FAD-48D6-B3D8-C29E4DB050BB}" type="pres">
      <dgm:prSet presAssocID="{78CB3510-9561-4588-BC7D-EE04F4062BB7}" presName="spaceRect" presStyleCnt="0"/>
      <dgm:spPr/>
    </dgm:pt>
    <dgm:pt modelId="{E5CD576A-3985-49EB-BA93-EC71820D5931}" type="pres">
      <dgm:prSet presAssocID="{78CB3510-9561-4588-BC7D-EE04F4062BB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C2ED94E-810F-471D-8FA4-3752A6EA74B8}" srcId="{9138B48D-D7B8-4E4C-8A8F-9843D7B88F50}" destId="{78CB3510-9561-4588-BC7D-EE04F4062BB7}" srcOrd="4" destOrd="0" parTransId="{EB44D480-D775-436C-A856-8491526DB2E6}" sibTransId="{FF2306D3-453F-47B1-90F3-5DBC11487708}"/>
    <dgm:cxn modelId="{8A822852-1EA1-4851-BDC1-D26AC0BF37C8}" type="presOf" srcId="{DBC816D9-2362-48FA-82DB-7C4D27A4383D}" destId="{D8CBC426-9960-4162-81E9-B1B1E308606F}" srcOrd="0" destOrd="0" presId="urn:microsoft.com/office/officeart/2018/5/layout/IconLeafLabelList"/>
    <dgm:cxn modelId="{7CB0C5B2-E193-4144-8418-C4D1140EC253}" srcId="{9138B48D-D7B8-4E4C-8A8F-9843D7B88F50}" destId="{68E48596-E0FB-49B6-B729-20742C66920E}" srcOrd="1" destOrd="0" parTransId="{672ACAEE-FC58-4DF3-959C-2CFD3F148C99}" sibTransId="{9EE4CC0D-4D8F-450C-B4AF-BE8B42EEEA3A}"/>
    <dgm:cxn modelId="{F43C3FBE-ECB5-4A20-9CDA-28A66BEB545E}" type="presOf" srcId="{78CB3510-9561-4588-BC7D-EE04F4062BB7}" destId="{E5CD576A-3985-49EB-BA93-EC71820D5931}" srcOrd="0" destOrd="0" presId="urn:microsoft.com/office/officeart/2018/5/layout/IconLeafLabelList"/>
    <dgm:cxn modelId="{44CFB1BF-2E98-46D7-A2E4-75665BFD18E2}" srcId="{9138B48D-D7B8-4E4C-8A8F-9843D7B88F50}" destId="{B0C7B2D9-160C-41DA-B03E-B04760B976E7}" srcOrd="3" destOrd="0" parTransId="{D7232C28-E8CC-4128-AD0F-DBCC3322A4CA}" sibTransId="{A3974CED-F5C5-4306-915C-8C0B8B01B734}"/>
    <dgm:cxn modelId="{DA6ED3C2-3CE5-4010-9A29-7493F27CE504}" srcId="{9138B48D-D7B8-4E4C-8A8F-9843D7B88F50}" destId="{DBC816D9-2362-48FA-82DB-7C4D27A4383D}" srcOrd="0" destOrd="0" parTransId="{E235AE76-1F3E-46AB-A912-F85486586A9F}" sibTransId="{E304C034-5C5A-4D5A-9B3D-EACCD8CA0D0D}"/>
    <dgm:cxn modelId="{E4864DCD-FAE8-437A-934E-C63190E48E54}" type="presOf" srcId="{9138B48D-D7B8-4E4C-8A8F-9843D7B88F50}" destId="{C2648EB0-9C64-4871-A046-A48247DFAA34}" srcOrd="0" destOrd="0" presId="urn:microsoft.com/office/officeart/2018/5/layout/IconLeafLabelList"/>
    <dgm:cxn modelId="{B3F573CD-231A-4EB4-B97F-33C44A795FF0}" type="presOf" srcId="{8FC8FFA5-B1D2-47AA-8973-3A2A48D56617}" destId="{FAC1D373-D819-479D-9FF0-C892D9193AEA}" srcOrd="0" destOrd="0" presId="urn:microsoft.com/office/officeart/2018/5/layout/IconLeafLabelList"/>
    <dgm:cxn modelId="{478C5DF0-449C-46E9-8B7E-977B592F7B3F}" type="presOf" srcId="{B0C7B2D9-160C-41DA-B03E-B04760B976E7}" destId="{CB2D08DF-AAA4-4DC7-A861-EDFD307C19BF}" srcOrd="0" destOrd="0" presId="urn:microsoft.com/office/officeart/2018/5/layout/IconLeafLabelList"/>
    <dgm:cxn modelId="{7886FEF3-1C0F-490A-A49C-75F646C1C7F5}" type="presOf" srcId="{68E48596-E0FB-49B6-B729-20742C66920E}" destId="{3CCAF7F7-7CEC-4391-9BA8-262485F7AEB1}" srcOrd="0" destOrd="0" presId="urn:microsoft.com/office/officeart/2018/5/layout/IconLeafLabelList"/>
    <dgm:cxn modelId="{602883FA-BC26-4963-982C-4329EF297D77}" srcId="{9138B48D-D7B8-4E4C-8A8F-9843D7B88F50}" destId="{8FC8FFA5-B1D2-47AA-8973-3A2A48D56617}" srcOrd="2" destOrd="0" parTransId="{ED9E541E-D2C5-494B-88EA-1FF6B37099DC}" sibTransId="{D69AB946-9EFE-4FB9-B544-306E8CA96EE5}"/>
    <dgm:cxn modelId="{0ED16219-90C9-4758-B4AC-70EFBB4E103D}" type="presParOf" srcId="{C2648EB0-9C64-4871-A046-A48247DFAA34}" destId="{3C0AF368-524D-4DD2-97C5-96831BA169D3}" srcOrd="0" destOrd="0" presId="urn:microsoft.com/office/officeart/2018/5/layout/IconLeafLabelList"/>
    <dgm:cxn modelId="{CBB12D3D-28D5-4E5E-AA7B-A5DC01BAD4B6}" type="presParOf" srcId="{3C0AF368-524D-4DD2-97C5-96831BA169D3}" destId="{8310A0C3-0CF5-4DD8-BFDC-AA3B43A79B99}" srcOrd="0" destOrd="0" presId="urn:microsoft.com/office/officeart/2018/5/layout/IconLeafLabelList"/>
    <dgm:cxn modelId="{17533781-C655-4179-B637-ABA73AFDA8B4}" type="presParOf" srcId="{3C0AF368-524D-4DD2-97C5-96831BA169D3}" destId="{60F4D8EC-533C-41F6-B10D-94B6497EB727}" srcOrd="1" destOrd="0" presId="urn:microsoft.com/office/officeart/2018/5/layout/IconLeafLabelList"/>
    <dgm:cxn modelId="{CB2B2F11-A9D1-41FC-98F9-A3968AD55D60}" type="presParOf" srcId="{3C0AF368-524D-4DD2-97C5-96831BA169D3}" destId="{901532DB-9D8A-4703-89B1-43C04B870911}" srcOrd="2" destOrd="0" presId="urn:microsoft.com/office/officeart/2018/5/layout/IconLeafLabelList"/>
    <dgm:cxn modelId="{EFAE5DA6-91DE-41F5-95B2-EA2963D13125}" type="presParOf" srcId="{3C0AF368-524D-4DD2-97C5-96831BA169D3}" destId="{D8CBC426-9960-4162-81E9-B1B1E308606F}" srcOrd="3" destOrd="0" presId="urn:microsoft.com/office/officeart/2018/5/layout/IconLeafLabelList"/>
    <dgm:cxn modelId="{BB97BFB7-0928-47B0-BBD2-BC86EF98DA7F}" type="presParOf" srcId="{C2648EB0-9C64-4871-A046-A48247DFAA34}" destId="{9FB7B45B-0D54-4C3F-BDF3-7A57D06AB692}" srcOrd="1" destOrd="0" presId="urn:microsoft.com/office/officeart/2018/5/layout/IconLeafLabelList"/>
    <dgm:cxn modelId="{3700E6A3-4667-4545-BA21-A63FE8CB7300}" type="presParOf" srcId="{C2648EB0-9C64-4871-A046-A48247DFAA34}" destId="{2C622383-AA98-4B7F-82EE-28173D1923FA}" srcOrd="2" destOrd="0" presId="urn:microsoft.com/office/officeart/2018/5/layout/IconLeafLabelList"/>
    <dgm:cxn modelId="{E7709564-C20E-430E-B400-37933D56826F}" type="presParOf" srcId="{2C622383-AA98-4B7F-82EE-28173D1923FA}" destId="{3D624994-60CD-413E-BC5A-1DDA7B50E212}" srcOrd="0" destOrd="0" presId="urn:microsoft.com/office/officeart/2018/5/layout/IconLeafLabelList"/>
    <dgm:cxn modelId="{608D2834-A6FE-4663-9328-761B3C799FA4}" type="presParOf" srcId="{2C622383-AA98-4B7F-82EE-28173D1923FA}" destId="{F3F24696-F346-464E-8985-FAE55F061235}" srcOrd="1" destOrd="0" presId="urn:microsoft.com/office/officeart/2018/5/layout/IconLeafLabelList"/>
    <dgm:cxn modelId="{A0FE9BF9-2347-4D52-A69F-38B722642229}" type="presParOf" srcId="{2C622383-AA98-4B7F-82EE-28173D1923FA}" destId="{CD08F075-97C9-4E95-9F2B-1A1218C0DBD7}" srcOrd="2" destOrd="0" presId="urn:microsoft.com/office/officeart/2018/5/layout/IconLeafLabelList"/>
    <dgm:cxn modelId="{D2693919-1B56-49DC-8D4A-F689DDC5FA58}" type="presParOf" srcId="{2C622383-AA98-4B7F-82EE-28173D1923FA}" destId="{3CCAF7F7-7CEC-4391-9BA8-262485F7AEB1}" srcOrd="3" destOrd="0" presId="urn:microsoft.com/office/officeart/2018/5/layout/IconLeafLabelList"/>
    <dgm:cxn modelId="{ADF103F2-5050-4751-9DB3-C4EF73E1DC95}" type="presParOf" srcId="{C2648EB0-9C64-4871-A046-A48247DFAA34}" destId="{A5F4D292-A08F-43CA-879D-F7DA19D49566}" srcOrd="3" destOrd="0" presId="urn:microsoft.com/office/officeart/2018/5/layout/IconLeafLabelList"/>
    <dgm:cxn modelId="{C5690613-F8BD-4516-BF8A-59C3625BB560}" type="presParOf" srcId="{C2648EB0-9C64-4871-A046-A48247DFAA34}" destId="{26509195-293B-4131-90DB-42B3A275D4BC}" srcOrd="4" destOrd="0" presId="urn:microsoft.com/office/officeart/2018/5/layout/IconLeafLabelList"/>
    <dgm:cxn modelId="{EA3D623D-8F7E-473F-86B3-6BF97CF10FA7}" type="presParOf" srcId="{26509195-293B-4131-90DB-42B3A275D4BC}" destId="{E023D63B-2D56-41B1-A05C-E1C3ADC89AE1}" srcOrd="0" destOrd="0" presId="urn:microsoft.com/office/officeart/2018/5/layout/IconLeafLabelList"/>
    <dgm:cxn modelId="{EF63AFAA-9C8A-4379-953E-34749769AA6B}" type="presParOf" srcId="{26509195-293B-4131-90DB-42B3A275D4BC}" destId="{3083B91B-0C4A-42EE-9D09-41CD2553DFB6}" srcOrd="1" destOrd="0" presId="urn:microsoft.com/office/officeart/2018/5/layout/IconLeafLabelList"/>
    <dgm:cxn modelId="{2996C4BA-B152-409C-BC3B-C2193B049EF7}" type="presParOf" srcId="{26509195-293B-4131-90DB-42B3A275D4BC}" destId="{2D596882-5A26-4076-9831-3CBD4741CCD4}" srcOrd="2" destOrd="0" presId="urn:microsoft.com/office/officeart/2018/5/layout/IconLeafLabelList"/>
    <dgm:cxn modelId="{BF4ECA37-7EDD-4961-ACAE-70D5891CBF7E}" type="presParOf" srcId="{26509195-293B-4131-90DB-42B3A275D4BC}" destId="{FAC1D373-D819-479D-9FF0-C892D9193AEA}" srcOrd="3" destOrd="0" presId="urn:microsoft.com/office/officeart/2018/5/layout/IconLeafLabelList"/>
    <dgm:cxn modelId="{70784111-B85D-4381-83C6-D1232FBC49EA}" type="presParOf" srcId="{C2648EB0-9C64-4871-A046-A48247DFAA34}" destId="{7FC148EA-3AE9-4289-840B-E9CB372422F9}" srcOrd="5" destOrd="0" presId="urn:microsoft.com/office/officeart/2018/5/layout/IconLeafLabelList"/>
    <dgm:cxn modelId="{BBDE38EB-DE5F-4128-BB7D-C077D31ACBC5}" type="presParOf" srcId="{C2648EB0-9C64-4871-A046-A48247DFAA34}" destId="{E2A9AE37-7A59-409C-903E-FF55250CD745}" srcOrd="6" destOrd="0" presId="urn:microsoft.com/office/officeart/2018/5/layout/IconLeafLabelList"/>
    <dgm:cxn modelId="{C2FA6CF8-6CE4-43FD-978B-33DB6D0FABF5}" type="presParOf" srcId="{E2A9AE37-7A59-409C-903E-FF55250CD745}" destId="{C94A4E34-70C2-4AA6-8D21-46C58E6DBD50}" srcOrd="0" destOrd="0" presId="urn:microsoft.com/office/officeart/2018/5/layout/IconLeafLabelList"/>
    <dgm:cxn modelId="{4F69408C-FC3F-4A6F-AAE8-547388F0D194}" type="presParOf" srcId="{E2A9AE37-7A59-409C-903E-FF55250CD745}" destId="{BF7CE352-FF08-4344-980D-7938162C9F2D}" srcOrd="1" destOrd="0" presId="urn:microsoft.com/office/officeart/2018/5/layout/IconLeafLabelList"/>
    <dgm:cxn modelId="{92B5BDCD-2876-4024-AB00-0679860E9716}" type="presParOf" srcId="{E2A9AE37-7A59-409C-903E-FF55250CD745}" destId="{413952B1-6C1C-419C-81CB-FB6540EE7CD0}" srcOrd="2" destOrd="0" presId="urn:microsoft.com/office/officeart/2018/5/layout/IconLeafLabelList"/>
    <dgm:cxn modelId="{17830EBA-7268-4349-8337-024F620C40D7}" type="presParOf" srcId="{E2A9AE37-7A59-409C-903E-FF55250CD745}" destId="{CB2D08DF-AAA4-4DC7-A861-EDFD307C19BF}" srcOrd="3" destOrd="0" presId="urn:microsoft.com/office/officeart/2018/5/layout/IconLeafLabelList"/>
    <dgm:cxn modelId="{463C5BAE-CFB7-4216-9F98-04BE47461B50}" type="presParOf" srcId="{C2648EB0-9C64-4871-A046-A48247DFAA34}" destId="{971B52F8-249E-461D-81BB-C63E5A5DA307}" srcOrd="7" destOrd="0" presId="urn:microsoft.com/office/officeart/2018/5/layout/IconLeafLabelList"/>
    <dgm:cxn modelId="{F5F23902-E418-40C9-8AEC-54519D57A8A1}" type="presParOf" srcId="{C2648EB0-9C64-4871-A046-A48247DFAA34}" destId="{412507B4-21EE-49B9-94C4-0C7531046474}" srcOrd="8" destOrd="0" presId="urn:microsoft.com/office/officeart/2018/5/layout/IconLeafLabelList"/>
    <dgm:cxn modelId="{02168140-14DF-438D-95F7-6125B2653A0D}" type="presParOf" srcId="{412507B4-21EE-49B9-94C4-0C7531046474}" destId="{DC998CF5-CC7F-49ED-8AF3-805029AEC44A}" srcOrd="0" destOrd="0" presId="urn:microsoft.com/office/officeart/2018/5/layout/IconLeafLabelList"/>
    <dgm:cxn modelId="{51F4FBE0-3514-4BB6-8DD9-A6235E0B13E3}" type="presParOf" srcId="{412507B4-21EE-49B9-94C4-0C7531046474}" destId="{6F37BEFA-870B-4A37-91D8-69201B5C76B6}" srcOrd="1" destOrd="0" presId="urn:microsoft.com/office/officeart/2018/5/layout/IconLeafLabelList"/>
    <dgm:cxn modelId="{69E8A87E-FAA3-4F74-A017-10A63EED7D80}" type="presParOf" srcId="{412507B4-21EE-49B9-94C4-0C7531046474}" destId="{BB531791-1FAD-48D6-B3D8-C29E4DB050BB}" srcOrd="2" destOrd="0" presId="urn:microsoft.com/office/officeart/2018/5/layout/IconLeafLabelList"/>
    <dgm:cxn modelId="{10E75D1C-B1F3-4BE6-9CDD-BB35A86BCAC8}" type="presParOf" srcId="{412507B4-21EE-49B9-94C4-0C7531046474}" destId="{E5CD576A-3985-49EB-BA93-EC71820D593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47832-EA48-154D-B4EC-D1F43501ECA7}">
      <dsp:nvSpPr>
        <dsp:cNvPr id="0" name=""/>
        <dsp:cNvSpPr/>
      </dsp:nvSpPr>
      <dsp:spPr>
        <a:xfrm>
          <a:off x="1984552" y="1668"/>
          <a:ext cx="7938211" cy="731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23" tIns="185914" rIns="154023" bIns="18591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Developing capable young people, </a:t>
          </a:r>
        </a:p>
      </dsp:txBody>
      <dsp:txXfrm>
        <a:off x="1984552" y="1668"/>
        <a:ext cx="7938211" cy="731943"/>
      </dsp:txXfrm>
    </dsp:sp>
    <dsp:sp modelId="{E3DAC88D-D10C-974B-8F1C-FD908E6A2B8B}">
      <dsp:nvSpPr>
        <dsp:cNvPr id="0" name=""/>
        <dsp:cNvSpPr/>
      </dsp:nvSpPr>
      <dsp:spPr>
        <a:xfrm>
          <a:off x="0" y="1668"/>
          <a:ext cx="1984552" cy="73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6" tIns="72300" rIns="105016" bIns="723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Developing</a:t>
          </a:r>
        </a:p>
      </dsp:txBody>
      <dsp:txXfrm>
        <a:off x="0" y="1668"/>
        <a:ext cx="1984552" cy="731943"/>
      </dsp:txXfrm>
    </dsp:sp>
    <dsp:sp modelId="{CFF537B8-1355-8648-B40F-A7EF952EE485}">
      <dsp:nvSpPr>
        <dsp:cNvPr id="0" name=""/>
        <dsp:cNvSpPr/>
      </dsp:nvSpPr>
      <dsp:spPr>
        <a:xfrm>
          <a:off x="1984552" y="777528"/>
          <a:ext cx="7938211" cy="731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23" tIns="185914" rIns="154023" bIns="18591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Promoting creative minds, healthy bodies, ethical values</a:t>
          </a:r>
        </a:p>
      </dsp:txBody>
      <dsp:txXfrm>
        <a:off x="1984552" y="777528"/>
        <a:ext cx="7938211" cy="731943"/>
      </dsp:txXfrm>
    </dsp:sp>
    <dsp:sp modelId="{4DC91DC2-6C6D-3141-8D93-BB80FC53A1A5}">
      <dsp:nvSpPr>
        <dsp:cNvPr id="0" name=""/>
        <dsp:cNvSpPr/>
      </dsp:nvSpPr>
      <dsp:spPr>
        <a:xfrm>
          <a:off x="0" y="777528"/>
          <a:ext cx="1984552" cy="73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6" tIns="72300" rIns="105016" bIns="723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Promoting</a:t>
          </a:r>
        </a:p>
      </dsp:txBody>
      <dsp:txXfrm>
        <a:off x="0" y="777528"/>
        <a:ext cx="1984552" cy="731943"/>
      </dsp:txXfrm>
    </dsp:sp>
    <dsp:sp modelId="{465A9F43-CB06-D541-82C9-5D955EE3902A}">
      <dsp:nvSpPr>
        <dsp:cNvPr id="0" name=""/>
        <dsp:cNvSpPr/>
      </dsp:nvSpPr>
      <dsp:spPr>
        <a:xfrm>
          <a:off x="1984552" y="1553389"/>
          <a:ext cx="7938211" cy="731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23" tIns="185914" rIns="154023" bIns="18591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Providing a rigorous academic program</a:t>
          </a:r>
        </a:p>
      </dsp:txBody>
      <dsp:txXfrm>
        <a:off x="1984552" y="1553389"/>
        <a:ext cx="7938211" cy="731943"/>
      </dsp:txXfrm>
    </dsp:sp>
    <dsp:sp modelId="{3466B079-AF75-F749-84EC-A1ED328EB62D}">
      <dsp:nvSpPr>
        <dsp:cNvPr id="0" name=""/>
        <dsp:cNvSpPr/>
      </dsp:nvSpPr>
      <dsp:spPr>
        <a:xfrm>
          <a:off x="0" y="1553389"/>
          <a:ext cx="1984552" cy="73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6" tIns="72300" rIns="105016" bIns="723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Providing</a:t>
          </a:r>
        </a:p>
      </dsp:txBody>
      <dsp:txXfrm>
        <a:off x="0" y="1553389"/>
        <a:ext cx="1984552" cy="731943"/>
      </dsp:txXfrm>
    </dsp:sp>
    <dsp:sp modelId="{9AD078A9-EB82-594C-A00D-C940D1918510}">
      <dsp:nvSpPr>
        <dsp:cNvPr id="0" name=""/>
        <dsp:cNvSpPr/>
      </dsp:nvSpPr>
      <dsp:spPr>
        <a:xfrm>
          <a:off x="1984552" y="2329249"/>
          <a:ext cx="7938211" cy="731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23" tIns="185914" rIns="154023" bIns="18591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Leading students to take responsibility for learning</a:t>
          </a:r>
        </a:p>
      </dsp:txBody>
      <dsp:txXfrm>
        <a:off x="1984552" y="2329249"/>
        <a:ext cx="7938211" cy="731943"/>
      </dsp:txXfrm>
    </dsp:sp>
    <dsp:sp modelId="{3ADA2BBF-270F-1B48-9C58-54EB55CA3CFB}">
      <dsp:nvSpPr>
        <dsp:cNvPr id="0" name=""/>
        <dsp:cNvSpPr/>
      </dsp:nvSpPr>
      <dsp:spPr>
        <a:xfrm>
          <a:off x="0" y="2329249"/>
          <a:ext cx="1984552" cy="73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6" tIns="72300" rIns="105016" bIns="723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Leading</a:t>
          </a:r>
        </a:p>
      </dsp:txBody>
      <dsp:txXfrm>
        <a:off x="0" y="2329249"/>
        <a:ext cx="1984552" cy="731943"/>
      </dsp:txXfrm>
    </dsp:sp>
    <dsp:sp modelId="{BF150DDE-418C-E249-BE1E-974820136D2A}">
      <dsp:nvSpPr>
        <dsp:cNvPr id="0" name=""/>
        <dsp:cNvSpPr/>
      </dsp:nvSpPr>
      <dsp:spPr>
        <a:xfrm>
          <a:off x="1984552" y="3105109"/>
          <a:ext cx="7938211" cy="731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23" tIns="185914" rIns="154023" bIns="18591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Valuing community and the joy of learning</a:t>
          </a:r>
        </a:p>
      </dsp:txBody>
      <dsp:txXfrm>
        <a:off x="1984552" y="3105109"/>
        <a:ext cx="7938211" cy="731943"/>
      </dsp:txXfrm>
    </dsp:sp>
    <dsp:sp modelId="{73BC4C9A-C556-144A-B192-4B8F29E497F8}">
      <dsp:nvSpPr>
        <dsp:cNvPr id="0" name=""/>
        <dsp:cNvSpPr/>
      </dsp:nvSpPr>
      <dsp:spPr>
        <a:xfrm>
          <a:off x="0" y="3105109"/>
          <a:ext cx="1984552" cy="73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6" tIns="72300" rIns="105016" bIns="7230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Valuing</a:t>
          </a:r>
        </a:p>
      </dsp:txBody>
      <dsp:txXfrm>
        <a:off x="0" y="3105109"/>
        <a:ext cx="1984552" cy="731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A0C3-0CF5-4DD8-BFDC-AA3B43A79B99}">
      <dsp:nvSpPr>
        <dsp:cNvPr id="0" name=""/>
        <dsp:cNvSpPr/>
      </dsp:nvSpPr>
      <dsp:spPr>
        <a:xfrm>
          <a:off x="305562" y="623416"/>
          <a:ext cx="950027" cy="9500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4D8EC-533C-41F6-B10D-94B6497EB727}">
      <dsp:nvSpPr>
        <dsp:cNvPr id="0" name=""/>
        <dsp:cNvSpPr/>
      </dsp:nvSpPr>
      <dsp:spPr>
        <a:xfrm>
          <a:off x="508027" y="825881"/>
          <a:ext cx="545097" cy="5450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BC426-9960-4162-81E9-B1B1E308606F}">
      <dsp:nvSpPr>
        <dsp:cNvPr id="0" name=""/>
        <dsp:cNvSpPr/>
      </dsp:nvSpPr>
      <dsp:spPr>
        <a:xfrm>
          <a:off x="1865" y="1869354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CLUBS</a:t>
          </a:r>
        </a:p>
      </dsp:txBody>
      <dsp:txXfrm>
        <a:off x="1865" y="1869354"/>
        <a:ext cx="1557421" cy="622968"/>
      </dsp:txXfrm>
    </dsp:sp>
    <dsp:sp modelId="{3D624994-60CD-413E-BC5A-1DDA7B50E212}">
      <dsp:nvSpPr>
        <dsp:cNvPr id="0" name=""/>
        <dsp:cNvSpPr/>
      </dsp:nvSpPr>
      <dsp:spPr>
        <a:xfrm>
          <a:off x="2135533" y="623416"/>
          <a:ext cx="950027" cy="9500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24696-F346-464E-8985-FAE55F061235}">
      <dsp:nvSpPr>
        <dsp:cNvPr id="0" name=""/>
        <dsp:cNvSpPr/>
      </dsp:nvSpPr>
      <dsp:spPr>
        <a:xfrm>
          <a:off x="2337997" y="825881"/>
          <a:ext cx="545097" cy="5450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AF7F7-7CEC-4391-9BA8-262485F7AEB1}">
      <dsp:nvSpPr>
        <dsp:cNvPr id="0" name=""/>
        <dsp:cNvSpPr/>
      </dsp:nvSpPr>
      <dsp:spPr>
        <a:xfrm>
          <a:off x="1831835" y="1869354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ATHLETICS</a:t>
          </a:r>
        </a:p>
      </dsp:txBody>
      <dsp:txXfrm>
        <a:off x="1831835" y="1869354"/>
        <a:ext cx="1557421" cy="622968"/>
      </dsp:txXfrm>
    </dsp:sp>
    <dsp:sp modelId="{E023D63B-2D56-41B1-A05C-E1C3ADC89AE1}">
      <dsp:nvSpPr>
        <dsp:cNvPr id="0" name=""/>
        <dsp:cNvSpPr/>
      </dsp:nvSpPr>
      <dsp:spPr>
        <a:xfrm>
          <a:off x="3965503" y="623416"/>
          <a:ext cx="950027" cy="9500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3B91B-0C4A-42EE-9D09-41CD2553DFB6}">
      <dsp:nvSpPr>
        <dsp:cNvPr id="0" name=""/>
        <dsp:cNvSpPr/>
      </dsp:nvSpPr>
      <dsp:spPr>
        <a:xfrm>
          <a:off x="4167968" y="825881"/>
          <a:ext cx="545097" cy="5450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1D373-D819-479D-9FF0-C892D9193AEA}">
      <dsp:nvSpPr>
        <dsp:cNvPr id="0" name=""/>
        <dsp:cNvSpPr/>
      </dsp:nvSpPr>
      <dsp:spPr>
        <a:xfrm>
          <a:off x="3661806" y="1869354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STUDENT GOVERNMENT</a:t>
          </a:r>
        </a:p>
      </dsp:txBody>
      <dsp:txXfrm>
        <a:off x="3661806" y="1869354"/>
        <a:ext cx="1557421" cy="622968"/>
      </dsp:txXfrm>
    </dsp:sp>
    <dsp:sp modelId="{C94A4E34-70C2-4AA6-8D21-46C58E6DBD50}">
      <dsp:nvSpPr>
        <dsp:cNvPr id="0" name=""/>
        <dsp:cNvSpPr/>
      </dsp:nvSpPr>
      <dsp:spPr>
        <a:xfrm>
          <a:off x="5795474" y="623416"/>
          <a:ext cx="950027" cy="9500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E352-FF08-4344-980D-7938162C9F2D}">
      <dsp:nvSpPr>
        <dsp:cNvPr id="0" name=""/>
        <dsp:cNvSpPr/>
      </dsp:nvSpPr>
      <dsp:spPr>
        <a:xfrm>
          <a:off x="5997939" y="825881"/>
          <a:ext cx="545097" cy="5450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D08DF-AAA4-4DC7-A861-EDFD307C19BF}">
      <dsp:nvSpPr>
        <dsp:cNvPr id="0" name=""/>
        <dsp:cNvSpPr/>
      </dsp:nvSpPr>
      <dsp:spPr>
        <a:xfrm>
          <a:off x="5491777" y="1869354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VOLUNTEER </a:t>
          </a:r>
        </a:p>
      </dsp:txBody>
      <dsp:txXfrm>
        <a:off x="5491777" y="1869354"/>
        <a:ext cx="1557421" cy="622968"/>
      </dsp:txXfrm>
    </dsp:sp>
    <dsp:sp modelId="{DC998CF5-CC7F-49ED-8AF3-805029AEC44A}">
      <dsp:nvSpPr>
        <dsp:cNvPr id="0" name=""/>
        <dsp:cNvSpPr/>
      </dsp:nvSpPr>
      <dsp:spPr>
        <a:xfrm>
          <a:off x="7625445" y="623416"/>
          <a:ext cx="950027" cy="95002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7BEFA-870B-4A37-91D8-69201B5C76B6}">
      <dsp:nvSpPr>
        <dsp:cNvPr id="0" name=""/>
        <dsp:cNvSpPr/>
      </dsp:nvSpPr>
      <dsp:spPr>
        <a:xfrm>
          <a:off x="7827910" y="825881"/>
          <a:ext cx="545097" cy="5450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D576A-3985-49EB-BA93-EC71820D5931}">
      <dsp:nvSpPr>
        <dsp:cNvPr id="0" name=""/>
        <dsp:cNvSpPr/>
      </dsp:nvSpPr>
      <dsp:spPr>
        <a:xfrm>
          <a:off x="7321747" y="1869354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PEER SUPPORT</a:t>
          </a:r>
        </a:p>
      </dsp:txBody>
      <dsp:txXfrm>
        <a:off x="7321747" y="1869354"/>
        <a:ext cx="1557421" cy="622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5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6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5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lored pencils inside a pencil holder which is on top of a wood table">
            <a:extLst>
              <a:ext uri="{FF2B5EF4-FFF2-40B4-BE49-F238E27FC236}">
                <a16:creationId xmlns:a16="http://schemas.microsoft.com/office/drawing/2014/main" id="{5F5896AB-E0EA-B6E6-DEE1-3F7EE3B0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36D1C3F-3B56-4607-9BE3-5611009C2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571999"/>
            <a:ext cx="12192000" cy="2296389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B4E9A-30BD-1328-9B54-65F9B608F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88664"/>
            <a:ext cx="9257512" cy="124524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Grade 7 Parent Information Evening</a:t>
            </a:r>
          </a:p>
          <a:p>
            <a:r>
              <a:rPr lang="en-US">
                <a:solidFill>
                  <a:srgbClr val="FFFFFF"/>
                </a:solidFill>
              </a:rPr>
              <a:t>Mr. R. Mirani – Principal		Mr. T. Bell – Vice Principal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F20272-3B4F-6A3B-D2BA-5C9FE5E57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3429001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FE66D-FC00-657D-B744-CF6BE1E76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3317443"/>
          </a:xfrm>
        </p:spPr>
        <p:txBody>
          <a:bodyPr anchor="t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Magee secondary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06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agee Logo copy.tif">
            <a:extLst>
              <a:ext uri="{FF2B5EF4-FFF2-40B4-BE49-F238E27FC236}">
                <a16:creationId xmlns:a16="http://schemas.microsoft.com/office/drawing/2014/main" id="{8A998E33-CA47-A92E-F341-9FBBED5A7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 trans="41000" pressur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26" y="-329258"/>
            <a:ext cx="5638800" cy="37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3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428" y="5586110"/>
            <a:ext cx="1054929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latin typeface="KG Tangled Up In You 2" panose="02000000000000000000" pitchFamily="2" charset="0"/>
                <a:cs typeface="Chalkduster"/>
              </a:rPr>
              <a:t>If your child is on an IEP, and is coming cross-boundary, </a:t>
            </a:r>
          </a:p>
          <a:p>
            <a:pPr>
              <a:lnSpc>
                <a:spcPct val="90000"/>
              </a:lnSpc>
            </a:pPr>
            <a:r>
              <a:rPr lang="en-US" sz="3600">
                <a:latin typeface="KG Tangled Up In You 2" panose="02000000000000000000" pitchFamily="2" charset="0"/>
                <a:cs typeface="Chalkduster"/>
              </a:rPr>
              <a:t>please call the grade eight counsellor in the late spring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1752600"/>
            <a:ext cx="5867400" cy="409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>
              <a:spcAft>
                <a:spcPts val="600"/>
              </a:spcAft>
              <a:buFontTx/>
              <a:buChar char="•"/>
            </a:pPr>
            <a:r>
              <a:rPr lang="en-US" sz="2400">
                <a:latin typeface="KG Tangled Up In You 2" panose="02000000000000000000" pitchFamily="2" charset="0"/>
                <a:cs typeface="Chalkduster"/>
              </a:rPr>
              <a:t>Students with documented learning difficulties can take a block of SDC</a:t>
            </a:r>
          </a:p>
          <a:p>
            <a:pPr marL="342000" indent="-342900">
              <a:spcAft>
                <a:spcPts val="600"/>
              </a:spcAft>
              <a:buFontTx/>
              <a:buChar char="•"/>
            </a:pPr>
            <a:r>
              <a:rPr lang="en-US" sz="2400">
                <a:latin typeface="KG Tangled Up In You 2" panose="02000000000000000000" pitchFamily="2" charset="0"/>
                <a:cs typeface="Chalkduster"/>
              </a:rPr>
              <a:t>On an IEP (often with Ministry designation)</a:t>
            </a:r>
          </a:p>
          <a:p>
            <a:pPr marL="342000" indent="-342900">
              <a:spcAft>
                <a:spcPts val="600"/>
              </a:spcAft>
              <a:buFontTx/>
              <a:buChar char="•"/>
            </a:pPr>
            <a:r>
              <a:rPr lang="en-US" sz="2400">
                <a:latin typeface="KG Tangled Up In You 2" panose="02000000000000000000" pitchFamily="2" charset="0"/>
                <a:cs typeface="Chalkduster"/>
              </a:rPr>
              <a:t>Teachers give 1-on-1 attention and support</a:t>
            </a:r>
          </a:p>
          <a:p>
            <a:pPr marL="342000" indent="-342900">
              <a:spcAft>
                <a:spcPts val="600"/>
              </a:spcAft>
              <a:buFontTx/>
              <a:buChar char="•"/>
            </a:pPr>
            <a:r>
              <a:rPr lang="en-US" sz="2400">
                <a:latin typeface="KG Tangled Up In You 2" panose="02000000000000000000" pitchFamily="2" charset="0"/>
                <a:cs typeface="Chalkduster"/>
              </a:rPr>
              <a:t>Grade 12 peer tutors give additional support</a:t>
            </a:r>
          </a:p>
          <a:p>
            <a:pPr marL="342000" indent="-342900">
              <a:spcAft>
                <a:spcPts val="600"/>
              </a:spcAft>
              <a:buFontTx/>
              <a:buChar char="•"/>
            </a:pPr>
            <a:r>
              <a:rPr lang="en-US" sz="2400">
                <a:latin typeface="KG Tangled Up In You 2" panose="02000000000000000000" pitchFamily="2" charset="0"/>
                <a:cs typeface="Chalkduster"/>
              </a:rPr>
              <a:t>Students are referred to SDC by grade 7 teachers in the spring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sz="2400">
              <a:latin typeface="KG Tangled Up In You 2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KG Tangled Up In You 2" panose="02000000000000000000" pitchFamily="2" charset="0"/>
            </a:endParaRPr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40023"/>
            <a:ext cx="4953000" cy="36994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KG Second Chances Sketch" panose="02000000000000000000" pitchFamily="2" charset="0"/>
                <a:cs typeface="Chalkduster"/>
              </a:rPr>
              <a:t>Skills Development Centre (SDC)</a:t>
            </a:r>
          </a:p>
        </p:txBody>
      </p:sp>
    </p:spTree>
    <p:extLst>
      <p:ext uri="{BB962C8B-B14F-4D97-AF65-F5344CB8AC3E}">
        <p14:creationId xmlns:p14="http://schemas.microsoft.com/office/powerpoint/2010/main" val="8968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DC026F-444B-46C9-BCBE-329183BF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957C90F-DAA9-4C0D-B278-EC76D6B9C9AE}"/>
              </a:ext>
            </a:extLst>
          </p:cNvPr>
          <p:cNvSpPr txBox="1">
            <a:spLocks/>
          </p:cNvSpPr>
          <p:nvPr/>
        </p:nvSpPr>
        <p:spPr>
          <a:xfrm>
            <a:off x="1088136" y="1088136"/>
            <a:ext cx="10270671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Dates for Students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96684" y="2593181"/>
            <a:ext cx="4868347" cy="3693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130000"/>
              </a:lnSpc>
              <a:spcAft>
                <a:spcPts val="600"/>
              </a:spcAft>
            </a:pPr>
            <a:endParaRPr lang="en-US" sz="1700"/>
          </a:p>
          <a:p>
            <a:pPr marL="342900"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sz="1700"/>
              <a:t>In-Boundary Return Course Selection Forms to Gr. 7 Teacher: </a:t>
            </a:r>
            <a:r>
              <a:rPr lang="en-US" sz="1700" b="1"/>
              <a:t>Feb 24</a:t>
            </a:r>
          </a:p>
          <a:p>
            <a:pPr marL="342900"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sz="1700"/>
              <a:t>Cross Boundary Application Deadline: </a:t>
            </a:r>
            <a:r>
              <a:rPr lang="en-US" sz="1700" b="1"/>
              <a:t>Feb 28</a:t>
            </a:r>
          </a:p>
          <a:p>
            <a:pPr marL="342900"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sz="1700"/>
              <a:t>Cross Boundary Offers Made: </a:t>
            </a:r>
            <a:r>
              <a:rPr lang="en-US" sz="1700" b="1"/>
              <a:t>First week of March</a:t>
            </a:r>
          </a:p>
          <a:p>
            <a:pPr marL="342900"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r>
              <a:rPr lang="en-US" sz="1700"/>
              <a:t>Deadline to Accept Cross Boundary Offers: </a:t>
            </a:r>
            <a:r>
              <a:rPr lang="en-US" sz="1700" b="1"/>
              <a:t>Mar 10</a:t>
            </a:r>
          </a:p>
          <a:p>
            <a:pPr marL="342900"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sz="1700"/>
          </a:p>
          <a:p>
            <a:pPr indent="-228600">
              <a:lnSpc>
                <a:spcPct val="130000"/>
              </a:lnSpc>
              <a:spcAft>
                <a:spcPts val="600"/>
              </a:spcAft>
              <a:buFont typeface="Neue Haas Grotesk Text Pro" panose="020B0504020202020204" pitchFamily="34" charset="0"/>
              <a:buChar char="-"/>
            </a:pPr>
            <a:endParaRPr lang="en-US" sz="1700"/>
          </a:p>
        </p:txBody>
      </p:sp>
      <p:pic>
        <p:nvPicPr>
          <p:cNvPr id="6" name="Picture 2" descr="Magee Logo copy.ti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41000" pressur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4" r="6970" b="-2"/>
          <a:stretch/>
        </p:blipFill>
        <p:spPr bwMode="auto">
          <a:xfrm>
            <a:off x="6705600" y="2657475"/>
            <a:ext cx="5486401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gee Logo copy.tif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41000" pressur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55" b="99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2146" y="1077626"/>
            <a:ext cx="9958754" cy="331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AB60E1-3066-43D0-BDD2-96DC8AC58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67FB93-E092-450C-8675-960F10D5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nges over sunrays">
            <a:extLst>
              <a:ext uri="{FF2B5EF4-FFF2-40B4-BE49-F238E27FC236}">
                <a16:creationId xmlns:a16="http://schemas.microsoft.com/office/drawing/2014/main" id="{C9A97399-AFBA-7F89-FEF8-AE5C05F964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343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3510F-0375-C6CA-8915-F55C18CF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69848"/>
            <a:ext cx="10084271" cy="18204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Land Acknowledgement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388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E454-28A4-234B-22FD-4B4B15A8C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3001297"/>
            <a:ext cx="3695700" cy="294967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CA" b="0" i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With deep gratitude and respect, we are honoured to be learning and unlearning on the ancestral and unceded lands of the xʷmə</a:t>
            </a:r>
            <a:r>
              <a:rPr lang="el-GR" b="0" i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θ</a:t>
            </a:r>
            <a:r>
              <a:rPr lang="en-CA" b="0" i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kʷəy̓əm (Musqueam), Sḵwxwú7mesh Úxwumixw (Squamish Nation) &amp; səlilwətaɬ (Tsleil-Waututh Nation).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9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1327-E867-851D-DF0B-8F3A0415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Magee is committed to: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45B5CF1-A33A-F783-FD64-47A7A4250C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8136" y="2447778"/>
          <a:ext cx="9922764" cy="383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21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D07F-B5B5-4339-AD65-F3120335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Semester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241D05-7367-84E0-309F-11479D456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162142"/>
              </p:ext>
            </p:extLst>
          </p:nvPr>
        </p:nvGraphicFramePr>
        <p:xfrm>
          <a:off x="1181100" y="1869466"/>
          <a:ext cx="9144000" cy="342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1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PERIOD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TIME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SEMESTER 1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September to January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SEMESTER 2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February to June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8:35 – 9:55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ENGLISH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PE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10:10 – 11:30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MATH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SCIENCE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LUNCH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  <a:cs typeface="Chalkduste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  <a:latin typeface="+mj-lt"/>
                        <a:cs typeface="Chalkduste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  <a:latin typeface="+mj-lt"/>
                        <a:cs typeface="Chalkduste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12:15 – 1:35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SOCIAL STUDIES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APPLIED SKILLS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83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1:45 – 3:00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FRENCH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FINE ART ELECTIVE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7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6252-1D1B-CA4F-58A8-ADC1002A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 8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BC93DC-CF56-5A07-F5BF-2B626F4BE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048260"/>
              </p:ext>
            </p:extLst>
          </p:nvPr>
        </p:nvGraphicFramePr>
        <p:xfrm>
          <a:off x="1087438" y="2447925"/>
          <a:ext cx="992346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731">
                  <a:extLst>
                    <a:ext uri="{9D8B030D-6E8A-4147-A177-3AD203B41FA5}">
                      <a16:colId xmlns:a16="http://schemas.microsoft.com/office/drawing/2014/main" val="996368274"/>
                    </a:ext>
                  </a:extLst>
                </a:gridCol>
                <a:gridCol w="4961731">
                  <a:extLst>
                    <a:ext uri="{9D8B030D-6E8A-4147-A177-3AD203B41FA5}">
                      <a16:colId xmlns:a16="http://schemas.microsoft.com/office/drawing/2014/main" val="781983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Standard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Alternative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2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English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ELL English / 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13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Science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Mathematics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ELL 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5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Social Studies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ELL Social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4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Physical and Health Education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3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French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Skills Development 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7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Applied Design, Skills and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7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Fine Arts (Music, Art, Drama)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Band or Choir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32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Career Education 8 (Off-Timetable)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28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C70D-D6EF-9623-7118-A9178BE3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District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7537-D08B-6B14-6D1A-BA9F0D34F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200" b="1"/>
              <a:t>Learning Assistance / Life Skills (LALS):</a:t>
            </a:r>
            <a:br>
              <a:rPr lang="en-US"/>
            </a:br>
            <a:br>
              <a:rPr lang="en-US"/>
            </a:br>
            <a:r>
              <a:rPr lang="en-US"/>
              <a:t>The Learning Assistance/Life Skills class is a district program for students with special needs, who would benefit from a more supported program. There is a teacher and two support staff in the class. The focus of the program is to help students develop the following:</a:t>
            </a:r>
          </a:p>
          <a:p>
            <a:r>
              <a:rPr lang="en-US"/>
              <a:t>develop literacy and numeracy skills required for daily living</a:t>
            </a:r>
          </a:p>
          <a:p>
            <a:r>
              <a:rPr lang="en-US"/>
              <a:t>build student confidence and self- esteem</a:t>
            </a:r>
          </a:p>
          <a:p>
            <a:r>
              <a:rPr lang="en-US"/>
              <a:t>provide work experience opportunities for older students</a:t>
            </a:r>
          </a:p>
          <a:p>
            <a:r>
              <a:rPr lang="en-US"/>
              <a:t>prepare students for post- secondary options </a:t>
            </a:r>
          </a:p>
          <a:p>
            <a:r>
              <a:rPr lang="en-US"/>
              <a:t>promote the development of social skills</a:t>
            </a:r>
          </a:p>
          <a:p>
            <a:r>
              <a:rPr lang="en-US"/>
              <a:t>promote the development of independence at home, community and at school</a:t>
            </a:r>
          </a:p>
          <a:p>
            <a:pPr marL="0" indent="0">
              <a:buNone/>
            </a:pPr>
            <a:r>
              <a:rPr lang="en-US"/>
              <a:t>Students exit with a school leaving certificate. Referrals come from elementary or secondary to Learning Services at the Vancouver School Board.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20064-8499-3340-0F6A-EE0FE2047D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200" b="1"/>
              <a:t>Life Skills:</a:t>
            </a:r>
            <a:br>
              <a:rPr lang="en-US"/>
            </a:br>
            <a:br>
              <a:rPr lang="en-US"/>
            </a:br>
            <a:r>
              <a:rPr lang="en-US"/>
              <a:t>The </a:t>
            </a:r>
            <a:r>
              <a:rPr lang="en-US" err="1"/>
              <a:t>LifeSkills</a:t>
            </a:r>
            <a:r>
              <a:rPr lang="en-US"/>
              <a:t> class is geared toward grade 8 - 12 age level students who have intellectual disabilities. They are placed in the program through a referral to Central Screening at the District level.</a:t>
            </a:r>
          </a:p>
          <a:p>
            <a:pPr marL="0" indent="0">
              <a:buNone/>
            </a:pPr>
            <a:r>
              <a:rPr lang="en-US"/>
              <a:t>The emphasis is on functional academics, socialization and commendation skills to enable students to be as independent as possible.</a:t>
            </a:r>
          </a:p>
          <a:p>
            <a:pPr marL="0" indent="0">
              <a:buNone/>
            </a:pPr>
            <a:r>
              <a:rPr lang="en-US"/>
              <a:t>Work experience placements and volunteer activities are integral to the program as they provide the context for fostering a good work ethic and social skills.</a:t>
            </a:r>
          </a:p>
          <a:p>
            <a:pPr marL="0" indent="0">
              <a:buNone/>
            </a:pPr>
            <a:r>
              <a:rPr lang="en-US"/>
              <a:t>All the students have an IEP, and work toward their specific educational goals.</a:t>
            </a:r>
          </a:p>
          <a:p>
            <a:pPr marL="0" indent="0">
              <a:buNone/>
            </a:pPr>
            <a:r>
              <a:rPr lang="en-US"/>
              <a:t>Students exit with a school leaving certificate.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KG Second Chances Sketch" panose="02000000000000000000" pitchFamily="2" charset="0"/>
                <a:cs typeface="Chalkduster"/>
              </a:rPr>
              <a:t>LSP Grade 8 Schedule</a:t>
            </a:r>
            <a:endParaRPr lang="en-US" sz="4000">
              <a:latin typeface="KG Second Chances Sketch" panose="02000000000000000000" pitchFamily="2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5004"/>
          <a:ext cx="9220200" cy="327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1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PERIOD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TIME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SEMESTER 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SEMESTER 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8:40 – 10:01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LSP SCIENCE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LSP ENGLISH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10:11 – 11:32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LSP MATH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PE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LUNCH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  <a:cs typeface="Chalkduste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  <a:latin typeface="+mj-lt"/>
                        <a:cs typeface="Chalkduste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  <a:latin typeface="+mj-lt"/>
                        <a:cs typeface="Chalkduste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12:17 – 1:38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APPLED SKILLS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FINE ART ELECTIVE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83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cs typeface="Chalkduster"/>
                        </a:rPr>
                        <a:t>1:45 – 3:06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LSP SOCIAL</a:t>
                      </a:r>
                      <a:r>
                        <a:rPr lang="en-US" b="1" baseline="0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 STUDIES</a:t>
                      </a:r>
                      <a:endParaRPr lang="en-US" b="1">
                        <a:solidFill>
                          <a:schemeClr val="bg1"/>
                        </a:solidFill>
                        <a:latin typeface="+mj-lt"/>
                        <a:cs typeface="Chalkduste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+mj-lt"/>
                          <a:cs typeface="Chalkduster"/>
                        </a:rPr>
                        <a:t>LSP (Skills)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8" y="5410200"/>
            <a:ext cx="121142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latin typeface="KG Tangled Up In You 2" panose="02000000000000000000" pitchFamily="2" charset="0"/>
                <a:cs typeface="Chalkduster"/>
              </a:rPr>
              <a:t>The LSP (Learning Support Program) is a small class of 15 students</a:t>
            </a:r>
          </a:p>
          <a:p>
            <a:pPr algn="ctr">
              <a:lnSpc>
                <a:spcPct val="90000"/>
              </a:lnSpc>
            </a:pPr>
            <a:r>
              <a:rPr lang="en-US" sz="3200">
                <a:latin typeface="KG Tangled Up In You 2" panose="02000000000000000000" pitchFamily="2" charset="0"/>
                <a:cs typeface="Chalkduster"/>
              </a:rPr>
              <a:t>that receives extra support with the fundamentals of each academic area.</a:t>
            </a:r>
          </a:p>
        </p:txBody>
      </p:sp>
    </p:spTree>
    <p:extLst>
      <p:ext uri="{BB962C8B-B14F-4D97-AF65-F5344CB8AC3E}">
        <p14:creationId xmlns:p14="http://schemas.microsoft.com/office/powerpoint/2010/main" val="4179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C91B8-EBEC-7595-7410-7197B85D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3" y="1069848"/>
            <a:ext cx="6308775" cy="2049620"/>
          </a:xfrm>
        </p:spPr>
        <p:txBody>
          <a:bodyPr>
            <a:normAutofit/>
          </a:bodyPr>
          <a:lstStyle/>
          <a:p>
            <a:r>
              <a:rPr lang="en-US" sz="6000"/>
              <a:t>Sparts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3561-5253-04BA-CE70-38BC76AB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78182"/>
            <a:ext cx="6223996" cy="42083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/>
              <a:t>The Sparts program was introduced at Magee in 1985 to offer a part-time educational program to students participating in High-Performance Athletics at the provincial, national, or international levels, and to students performing in an area of the Arts at an extremely high level of excellence.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Students considering applying to the SPARTS Program:</a:t>
            </a:r>
            <a:br>
              <a:rPr lang="en-US" sz="1200"/>
            </a:br>
            <a:endParaRPr lang="en-US" sz="1200"/>
          </a:p>
          <a:p>
            <a:pPr>
              <a:lnSpc>
                <a:spcPct val="120000"/>
              </a:lnSpc>
            </a:pPr>
            <a:r>
              <a:rPr lang="en-US" sz="1200"/>
              <a:t>need to be in 25 or more hours of supervised, Mon-Fri training, with certified coaches/instructors</a:t>
            </a:r>
          </a:p>
          <a:p>
            <a:pPr>
              <a:lnSpc>
                <a:spcPct val="120000"/>
              </a:lnSpc>
            </a:pPr>
            <a:r>
              <a:rPr lang="en-US" sz="1200"/>
              <a:t>need to be performing at an elite level (provincial/national ranking, etc.), and have evidence of performance</a:t>
            </a:r>
          </a:p>
          <a:p>
            <a:pPr>
              <a:lnSpc>
                <a:spcPct val="120000"/>
              </a:lnSpc>
            </a:pPr>
            <a:r>
              <a:rPr lang="en-US" sz="1200"/>
              <a:t>need to have G and E work habits</a:t>
            </a:r>
          </a:p>
          <a:p>
            <a:pPr>
              <a:lnSpc>
                <a:spcPct val="120000"/>
              </a:lnSpc>
            </a:pPr>
            <a:r>
              <a:rPr lang="en-US" sz="1200"/>
              <a:t>should have good academic achievement and excellent organizational skills</a:t>
            </a:r>
          </a:p>
          <a:p>
            <a:pPr>
              <a:lnSpc>
                <a:spcPct val="120000"/>
              </a:lnSpc>
            </a:pPr>
            <a:r>
              <a:rPr lang="en-US" sz="1200"/>
              <a:t>two years of documented performance/competition required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00"/>
          </a:p>
        </p:txBody>
      </p:sp>
      <p:pic>
        <p:nvPicPr>
          <p:cNvPr id="5" name="Picture 4" descr="Basketball court">
            <a:extLst>
              <a:ext uri="{FF2B5EF4-FFF2-40B4-BE49-F238E27FC236}">
                <a16:creationId xmlns:a16="http://schemas.microsoft.com/office/drawing/2014/main" id="{23A85482-FDE0-7347-7C30-B553323D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93" r="28140"/>
          <a:stretch/>
        </p:blipFill>
        <p:spPr>
          <a:xfrm>
            <a:off x="8534400" y="10"/>
            <a:ext cx="36576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1807EA-F70D-41DE-A07B-209FD5918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9C3D8-8891-68F6-2CA7-44BCE73C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1090245"/>
            <a:ext cx="6378797" cy="1563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D3BDB7-6E9F-439D-9E83-9D7F1971D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87805" y="1184168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F78951F-63FC-F417-49EC-3F66A4FD2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724819"/>
              </p:ext>
            </p:extLst>
          </p:nvPr>
        </p:nvGraphicFramePr>
        <p:xfrm>
          <a:off x="1655482" y="2593789"/>
          <a:ext cx="8881035" cy="311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346443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Macintosh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KG Second Chances Sketch</vt:lpstr>
      <vt:lpstr>KG Tangled Up In You 2</vt:lpstr>
      <vt:lpstr>Neue Haas Grotesk Text Pro</vt:lpstr>
      <vt:lpstr>Source Sans Pro</vt:lpstr>
      <vt:lpstr>BjornVTI</vt:lpstr>
      <vt:lpstr>Magee secondary</vt:lpstr>
      <vt:lpstr>Land Acknowledgement</vt:lpstr>
      <vt:lpstr>Magee is committed to:</vt:lpstr>
      <vt:lpstr>Semester Model</vt:lpstr>
      <vt:lpstr>Grade 8 Program</vt:lpstr>
      <vt:lpstr>District Programs</vt:lpstr>
      <vt:lpstr>LSP Grade 8 Schedule</vt:lpstr>
      <vt:lpstr>Sparts</vt:lpstr>
      <vt:lpstr>OPPORTUNITIES</vt:lpstr>
      <vt:lpstr>Skills Development Centre (SDC)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Akhtar Raza Mirani</dc:creator>
  <cp:lastModifiedBy>Akhtar Raza Mirani</cp:lastModifiedBy>
  <cp:revision>1</cp:revision>
  <dcterms:created xsi:type="dcterms:W3CDTF">2025-01-17T03:00:10Z</dcterms:created>
  <dcterms:modified xsi:type="dcterms:W3CDTF">2025-02-04T19:45:55Z</dcterms:modified>
</cp:coreProperties>
</file>