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41" r:id="rId1"/>
  </p:sldMasterIdLst>
  <p:notesMasterIdLst>
    <p:notesMasterId r:id="rId50"/>
  </p:notesMasterIdLst>
  <p:handoutMasterIdLst>
    <p:handoutMasterId r:id="rId51"/>
  </p:handoutMasterIdLst>
  <p:sldIdLst>
    <p:sldId id="256" r:id="rId2"/>
    <p:sldId id="358" r:id="rId3"/>
    <p:sldId id="351" r:id="rId4"/>
    <p:sldId id="316" r:id="rId5"/>
    <p:sldId id="356" r:id="rId6"/>
    <p:sldId id="307" r:id="rId7"/>
    <p:sldId id="308" r:id="rId8"/>
    <p:sldId id="259" r:id="rId9"/>
    <p:sldId id="261" r:id="rId10"/>
    <p:sldId id="312" r:id="rId11"/>
    <p:sldId id="265" r:id="rId12"/>
    <p:sldId id="360" r:id="rId13"/>
    <p:sldId id="268" r:id="rId14"/>
    <p:sldId id="269" r:id="rId15"/>
    <p:sldId id="270" r:id="rId16"/>
    <p:sldId id="271" r:id="rId17"/>
    <p:sldId id="275" r:id="rId18"/>
    <p:sldId id="349" r:id="rId19"/>
    <p:sldId id="276" r:id="rId20"/>
    <p:sldId id="298" r:id="rId21"/>
    <p:sldId id="292" r:id="rId22"/>
    <p:sldId id="285" r:id="rId23"/>
    <p:sldId id="339" r:id="rId24"/>
    <p:sldId id="340" r:id="rId25"/>
    <p:sldId id="342" r:id="rId26"/>
    <p:sldId id="359" r:id="rId27"/>
    <p:sldId id="353" r:id="rId28"/>
    <p:sldId id="325" r:id="rId29"/>
    <p:sldId id="284" r:id="rId30"/>
    <p:sldId id="333" r:id="rId31"/>
    <p:sldId id="326" r:id="rId32"/>
    <p:sldId id="323" r:id="rId33"/>
    <p:sldId id="337" r:id="rId34"/>
    <p:sldId id="324" r:id="rId35"/>
    <p:sldId id="327" r:id="rId36"/>
    <p:sldId id="328" r:id="rId37"/>
    <p:sldId id="347" r:id="rId38"/>
    <p:sldId id="295" r:id="rId39"/>
    <p:sldId id="282" r:id="rId40"/>
    <p:sldId id="283" r:id="rId41"/>
    <p:sldId id="346" r:id="rId42"/>
    <p:sldId id="331" r:id="rId43"/>
    <p:sldId id="354" r:id="rId44"/>
    <p:sldId id="355" r:id="rId45"/>
    <p:sldId id="357" r:id="rId46"/>
    <p:sldId id="350" r:id="rId47"/>
    <p:sldId id="322" r:id="rId48"/>
    <p:sldId id="288" r:id="rId49"/>
  </p:sldIdLst>
  <p:sldSz cx="9144000" cy="6858000" type="screen4x3"/>
  <p:notesSz cx="7010400" cy="9296400"/>
  <p:defaultTextStyle>
    <a:defPPr>
      <a:defRPr lang="en-GB"/>
    </a:defPPr>
    <a:lvl1pPr algn="l" defTabSz="449263" rtl="0" eaLnBrk="0" fontAlgn="base" hangingPunct="0">
      <a:spcBef>
        <a:spcPct val="0"/>
      </a:spcBef>
      <a:spcAft>
        <a:spcPct val="0"/>
      </a:spcAft>
      <a:defRPr kern="1200">
        <a:solidFill>
          <a:schemeClr val="bg1"/>
        </a:solidFill>
        <a:latin typeface="Arial" charset="0"/>
        <a:ea typeface="MS PGothic"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MS PGothic"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MS PGothic"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MS PGothic"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MS PGothic" charset="-128"/>
        <a:cs typeface="+mn-cs"/>
      </a:defRPr>
    </a:lvl5pPr>
    <a:lvl6pPr marL="2286000" algn="l" defTabSz="914400" rtl="0" eaLnBrk="1" latinLnBrk="0" hangingPunct="1">
      <a:defRPr kern="1200">
        <a:solidFill>
          <a:schemeClr val="bg1"/>
        </a:solidFill>
        <a:latin typeface="Arial" charset="0"/>
        <a:ea typeface="MS PGothic" charset="-128"/>
        <a:cs typeface="+mn-cs"/>
      </a:defRPr>
    </a:lvl6pPr>
    <a:lvl7pPr marL="2743200" algn="l" defTabSz="914400" rtl="0" eaLnBrk="1" latinLnBrk="0" hangingPunct="1">
      <a:defRPr kern="1200">
        <a:solidFill>
          <a:schemeClr val="bg1"/>
        </a:solidFill>
        <a:latin typeface="Arial" charset="0"/>
        <a:ea typeface="MS PGothic" charset="-128"/>
        <a:cs typeface="+mn-cs"/>
      </a:defRPr>
    </a:lvl7pPr>
    <a:lvl8pPr marL="3200400" algn="l" defTabSz="914400" rtl="0" eaLnBrk="1" latinLnBrk="0" hangingPunct="1">
      <a:defRPr kern="1200">
        <a:solidFill>
          <a:schemeClr val="bg1"/>
        </a:solidFill>
        <a:latin typeface="Arial" charset="0"/>
        <a:ea typeface="MS PGothic" charset="-128"/>
        <a:cs typeface="+mn-cs"/>
      </a:defRPr>
    </a:lvl8pPr>
    <a:lvl9pPr marL="3657600" algn="l" defTabSz="914400" rtl="0" eaLnBrk="1" latinLnBrk="0" hangingPunct="1">
      <a:defRPr kern="1200">
        <a:solidFill>
          <a:schemeClr val="bg1"/>
        </a:solidFill>
        <a:latin typeface="Arial"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na Birs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A169E-6A05-3546-B78C-6EC213EFE7EB}" v="137" dt="2024-01-23T19:55:18.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72"/>
    <p:restoredTop sz="88250" autoAdjust="0"/>
  </p:normalViewPr>
  <p:slideViewPr>
    <p:cSldViewPr>
      <p:cViewPr varScale="1">
        <p:scale>
          <a:sx n="121" d="100"/>
          <a:sy n="121" d="100"/>
        </p:scale>
        <p:origin x="1208" y="176"/>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notesViewPr>
    <p:cSldViewPr>
      <p:cViewPr varScale="1">
        <p:scale>
          <a:sx n="116" d="100"/>
          <a:sy n="116" d="100"/>
        </p:scale>
        <p:origin x="5136" y="20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Andrew Morgan" userId="bec75ebf-3714-427c-b2a0-7924a6e7f97c" providerId="ADAL" clId="{D68A169E-6A05-3546-B78C-6EC213EFE7EB}"/>
    <pc:docChg chg="undo redo custSel addSld delSld modSld sldOrd">
      <pc:chgData name="Scott Andrew Morgan" userId="bec75ebf-3714-427c-b2a0-7924a6e7f97c" providerId="ADAL" clId="{D68A169E-6A05-3546-B78C-6EC213EFE7EB}" dt="2024-01-23T22:27:48.568" v="1739" actId="14100"/>
      <pc:docMkLst>
        <pc:docMk/>
      </pc:docMkLst>
      <pc:sldChg chg="setBg">
        <pc:chgData name="Scott Andrew Morgan" userId="bec75ebf-3714-427c-b2a0-7924a6e7f97c" providerId="ADAL" clId="{D68A169E-6A05-3546-B78C-6EC213EFE7EB}" dt="2024-01-15T21:11:16.355" v="841"/>
        <pc:sldMkLst>
          <pc:docMk/>
          <pc:sldMk cId="0" sldId="256"/>
        </pc:sldMkLst>
      </pc:sldChg>
      <pc:sldChg chg="addSp delSp modSp mod setBg">
        <pc:chgData name="Scott Andrew Morgan" userId="bec75ebf-3714-427c-b2a0-7924a6e7f97c" providerId="ADAL" clId="{D68A169E-6A05-3546-B78C-6EC213EFE7EB}" dt="2024-01-15T21:11:16.355" v="841"/>
        <pc:sldMkLst>
          <pc:docMk/>
          <pc:sldMk cId="0" sldId="259"/>
        </pc:sldMkLst>
        <pc:spChg chg="add del mod">
          <ac:chgData name="Scott Andrew Morgan" userId="bec75ebf-3714-427c-b2a0-7924a6e7f97c" providerId="ADAL" clId="{D68A169E-6A05-3546-B78C-6EC213EFE7EB}" dt="2024-01-15T18:36:57.490" v="203"/>
          <ac:spMkLst>
            <pc:docMk/>
            <pc:sldMk cId="0" sldId="259"/>
            <ac:spMk id="2" creationId="{9C9A8D05-E2CD-1EA3-7BF4-E2537CD1DFD7}"/>
          </ac:spMkLst>
        </pc:spChg>
        <pc:spChg chg="mod">
          <ac:chgData name="Scott Andrew Morgan" userId="bec75ebf-3714-427c-b2a0-7924a6e7f97c" providerId="ADAL" clId="{D68A169E-6A05-3546-B78C-6EC213EFE7EB}" dt="2024-01-15T18:36:49.846" v="201" actId="20577"/>
          <ac:spMkLst>
            <pc:docMk/>
            <pc:sldMk cId="0" sldId="259"/>
            <ac:spMk id="13314" creationId="{00000000-0000-0000-0000-000000000000}"/>
          </ac:spMkLst>
        </pc:spChg>
        <pc:spChg chg="mod">
          <ac:chgData name="Scott Andrew Morgan" userId="bec75ebf-3714-427c-b2a0-7924a6e7f97c" providerId="ADAL" clId="{D68A169E-6A05-3546-B78C-6EC213EFE7EB}" dt="2024-01-15T18:38:05.791" v="218" actId="20577"/>
          <ac:spMkLst>
            <pc:docMk/>
            <pc:sldMk cId="0" sldId="259"/>
            <ac:spMk id="13315" creationId="{00000000-0000-0000-0000-000000000000}"/>
          </ac:spMkLst>
        </pc:spChg>
        <pc:picChg chg="mod">
          <ac:chgData name="Scott Andrew Morgan" userId="bec75ebf-3714-427c-b2a0-7924a6e7f97c" providerId="ADAL" clId="{D68A169E-6A05-3546-B78C-6EC213EFE7EB}" dt="2024-01-15T18:37:15.666" v="204" actId="14100"/>
          <ac:picMkLst>
            <pc:docMk/>
            <pc:sldMk cId="0" sldId="259"/>
            <ac:picMk id="13317" creationId="{00000000-0000-0000-0000-000000000000}"/>
          </ac:picMkLst>
        </pc:picChg>
      </pc:sldChg>
      <pc:sldChg chg="setBg">
        <pc:chgData name="Scott Andrew Morgan" userId="bec75ebf-3714-427c-b2a0-7924a6e7f97c" providerId="ADAL" clId="{D68A169E-6A05-3546-B78C-6EC213EFE7EB}" dt="2024-01-15T21:11:16.355" v="841"/>
        <pc:sldMkLst>
          <pc:docMk/>
          <pc:sldMk cId="0" sldId="261"/>
        </pc:sldMkLst>
      </pc:sldChg>
      <pc:sldChg chg="delSp modSp del mod setBg">
        <pc:chgData name="Scott Andrew Morgan" userId="bec75ebf-3714-427c-b2a0-7924a6e7f97c" providerId="ADAL" clId="{D68A169E-6A05-3546-B78C-6EC213EFE7EB}" dt="2024-01-23T18:39:31.583" v="1171" actId="2696"/>
        <pc:sldMkLst>
          <pc:docMk/>
          <pc:sldMk cId="0" sldId="263"/>
        </pc:sldMkLst>
        <pc:spChg chg="del mod">
          <ac:chgData name="Scott Andrew Morgan" userId="bec75ebf-3714-427c-b2a0-7924a6e7f97c" providerId="ADAL" clId="{D68A169E-6A05-3546-B78C-6EC213EFE7EB}" dt="2024-01-23T18:39:25.613" v="1169" actId="21"/>
          <ac:spMkLst>
            <pc:docMk/>
            <pc:sldMk cId="0" sldId="263"/>
            <ac:spMk id="2" creationId="{767F9E55-F3EC-ABB9-7E2A-85AB32CCEA6A}"/>
          </ac:spMkLst>
        </pc:spChg>
        <pc:spChg chg="del mod">
          <ac:chgData name="Scott Andrew Morgan" userId="bec75ebf-3714-427c-b2a0-7924a6e7f97c" providerId="ADAL" clId="{D68A169E-6A05-3546-B78C-6EC213EFE7EB}" dt="2024-01-23T18:38:48.021" v="1166" actId="21"/>
          <ac:spMkLst>
            <pc:docMk/>
            <pc:sldMk cId="0" sldId="263"/>
            <ac:spMk id="24578" creationId="{00000000-0000-0000-0000-000000000000}"/>
          </ac:spMkLst>
        </pc:spChg>
        <pc:spChg chg="del mod">
          <ac:chgData name="Scott Andrew Morgan" userId="bec75ebf-3714-427c-b2a0-7924a6e7f97c" providerId="ADAL" clId="{D68A169E-6A05-3546-B78C-6EC213EFE7EB}" dt="2024-01-23T18:38:41.977" v="1165" actId="21"/>
          <ac:spMkLst>
            <pc:docMk/>
            <pc:sldMk cId="0" sldId="263"/>
            <ac:spMk id="24579" creationId="{00000000-0000-0000-0000-000000000000}"/>
          </ac:spMkLst>
        </pc:spChg>
        <pc:picChg chg="del">
          <ac:chgData name="Scott Andrew Morgan" userId="bec75ebf-3714-427c-b2a0-7924a6e7f97c" providerId="ADAL" clId="{D68A169E-6A05-3546-B78C-6EC213EFE7EB}" dt="2024-01-23T18:38:52.649" v="1167" actId="21"/>
          <ac:picMkLst>
            <pc:docMk/>
            <pc:sldMk cId="0" sldId="263"/>
            <ac:picMk id="24581" creationId="{00000000-0000-0000-0000-000000000000}"/>
          </ac:picMkLst>
        </pc:picChg>
      </pc:sldChg>
      <pc:sldChg chg="modSp mod ord setBg">
        <pc:chgData name="Scott Andrew Morgan" userId="bec75ebf-3714-427c-b2a0-7924a6e7f97c" providerId="ADAL" clId="{D68A169E-6A05-3546-B78C-6EC213EFE7EB}" dt="2024-01-23T18:37:33.273" v="1163" actId="20578"/>
        <pc:sldMkLst>
          <pc:docMk/>
          <pc:sldMk cId="0" sldId="265"/>
        </pc:sldMkLst>
        <pc:spChg chg="mod">
          <ac:chgData name="Scott Andrew Morgan" userId="bec75ebf-3714-427c-b2a0-7924a6e7f97c" providerId="ADAL" clId="{D68A169E-6A05-3546-B78C-6EC213EFE7EB}" dt="2024-01-23T18:37:16.696" v="1162" actId="255"/>
          <ac:spMkLst>
            <pc:docMk/>
            <pc:sldMk cId="0" sldId="265"/>
            <ac:spMk id="26627" creationId="{00000000-0000-0000-0000-000000000000}"/>
          </ac:spMkLst>
        </pc:spChg>
      </pc:sldChg>
      <pc:sldChg chg="setBg">
        <pc:chgData name="Scott Andrew Morgan" userId="bec75ebf-3714-427c-b2a0-7924a6e7f97c" providerId="ADAL" clId="{D68A169E-6A05-3546-B78C-6EC213EFE7EB}" dt="2024-01-15T21:11:16.355" v="841"/>
        <pc:sldMkLst>
          <pc:docMk/>
          <pc:sldMk cId="0" sldId="268"/>
        </pc:sldMkLst>
      </pc:sldChg>
      <pc:sldChg chg="modSp mod setBg">
        <pc:chgData name="Scott Andrew Morgan" userId="bec75ebf-3714-427c-b2a0-7924a6e7f97c" providerId="ADAL" clId="{D68A169E-6A05-3546-B78C-6EC213EFE7EB}" dt="2024-01-23T18:47:22.220" v="1317" actId="255"/>
        <pc:sldMkLst>
          <pc:docMk/>
          <pc:sldMk cId="0" sldId="269"/>
        </pc:sldMkLst>
        <pc:graphicFrameChg chg="mod modGraphic">
          <ac:chgData name="Scott Andrew Morgan" userId="bec75ebf-3714-427c-b2a0-7924a6e7f97c" providerId="ADAL" clId="{D68A169E-6A05-3546-B78C-6EC213EFE7EB}" dt="2024-01-23T18:47:22.220" v="1317" actId="255"/>
          <ac:graphicFrameMkLst>
            <pc:docMk/>
            <pc:sldMk cId="0" sldId="269"/>
            <ac:graphicFrameMk id="2" creationId="{33717B70-0689-890C-A07D-9F1AE1C77CCE}"/>
          </ac:graphicFrameMkLst>
        </pc:graphicFrameChg>
      </pc:sldChg>
      <pc:sldChg chg="modSp mod setBg">
        <pc:chgData name="Scott Andrew Morgan" userId="bec75ebf-3714-427c-b2a0-7924a6e7f97c" providerId="ADAL" clId="{D68A169E-6A05-3546-B78C-6EC213EFE7EB}" dt="2024-01-23T18:49:35.292" v="1376" actId="20577"/>
        <pc:sldMkLst>
          <pc:docMk/>
          <pc:sldMk cId="0" sldId="270"/>
        </pc:sldMkLst>
        <pc:spChg chg="mod">
          <ac:chgData name="Scott Andrew Morgan" userId="bec75ebf-3714-427c-b2a0-7924a6e7f97c" providerId="ADAL" clId="{D68A169E-6A05-3546-B78C-6EC213EFE7EB}" dt="2024-01-23T18:48:55.136" v="1368" actId="1076"/>
          <ac:spMkLst>
            <pc:docMk/>
            <pc:sldMk cId="0" sldId="270"/>
            <ac:spMk id="32770" creationId="{00000000-0000-0000-0000-000000000000}"/>
          </ac:spMkLst>
        </pc:spChg>
        <pc:spChg chg="mod">
          <ac:chgData name="Scott Andrew Morgan" userId="bec75ebf-3714-427c-b2a0-7924a6e7f97c" providerId="ADAL" clId="{D68A169E-6A05-3546-B78C-6EC213EFE7EB}" dt="2024-01-23T18:49:35.292" v="1376" actId="20577"/>
          <ac:spMkLst>
            <pc:docMk/>
            <pc:sldMk cId="0" sldId="270"/>
            <ac:spMk id="37891" creationId="{98CC63A2-27A5-4000-B4E2-65E603824330}"/>
          </ac:spMkLst>
        </pc:spChg>
        <pc:picChg chg="mod">
          <ac:chgData name="Scott Andrew Morgan" userId="bec75ebf-3714-427c-b2a0-7924a6e7f97c" providerId="ADAL" clId="{D68A169E-6A05-3546-B78C-6EC213EFE7EB}" dt="2024-01-23T18:49:04.953" v="1370" actId="14100"/>
          <ac:picMkLst>
            <pc:docMk/>
            <pc:sldMk cId="0" sldId="270"/>
            <ac:picMk id="32773" creationId="{00000000-0000-0000-0000-000000000000}"/>
          </ac:picMkLst>
        </pc:picChg>
      </pc:sldChg>
      <pc:sldChg chg="setBg">
        <pc:chgData name="Scott Andrew Morgan" userId="bec75ebf-3714-427c-b2a0-7924a6e7f97c" providerId="ADAL" clId="{D68A169E-6A05-3546-B78C-6EC213EFE7EB}" dt="2024-01-15T21:11:16.355" v="841"/>
        <pc:sldMkLst>
          <pc:docMk/>
          <pc:sldMk cId="0" sldId="271"/>
        </pc:sldMkLst>
      </pc:sldChg>
      <pc:sldChg chg="setBg">
        <pc:chgData name="Scott Andrew Morgan" userId="bec75ebf-3714-427c-b2a0-7924a6e7f97c" providerId="ADAL" clId="{D68A169E-6A05-3546-B78C-6EC213EFE7EB}" dt="2024-01-15T21:11:16.355" v="841"/>
        <pc:sldMkLst>
          <pc:docMk/>
          <pc:sldMk cId="0" sldId="275"/>
        </pc:sldMkLst>
      </pc:sldChg>
      <pc:sldChg chg="setBg">
        <pc:chgData name="Scott Andrew Morgan" userId="bec75ebf-3714-427c-b2a0-7924a6e7f97c" providerId="ADAL" clId="{D68A169E-6A05-3546-B78C-6EC213EFE7EB}" dt="2024-01-15T21:11:16.355" v="841"/>
        <pc:sldMkLst>
          <pc:docMk/>
          <pc:sldMk cId="0" sldId="276"/>
        </pc:sldMkLst>
      </pc:sldChg>
      <pc:sldChg chg="setBg">
        <pc:chgData name="Scott Andrew Morgan" userId="bec75ebf-3714-427c-b2a0-7924a6e7f97c" providerId="ADAL" clId="{D68A169E-6A05-3546-B78C-6EC213EFE7EB}" dt="2024-01-15T21:11:16.355" v="841"/>
        <pc:sldMkLst>
          <pc:docMk/>
          <pc:sldMk cId="0" sldId="282"/>
        </pc:sldMkLst>
      </pc:sldChg>
      <pc:sldChg chg="setBg">
        <pc:chgData name="Scott Andrew Morgan" userId="bec75ebf-3714-427c-b2a0-7924a6e7f97c" providerId="ADAL" clId="{D68A169E-6A05-3546-B78C-6EC213EFE7EB}" dt="2024-01-15T21:11:00.738" v="840"/>
        <pc:sldMkLst>
          <pc:docMk/>
          <pc:sldMk cId="0" sldId="283"/>
        </pc:sldMkLst>
      </pc:sldChg>
      <pc:sldChg chg="setBg">
        <pc:chgData name="Scott Andrew Morgan" userId="bec75ebf-3714-427c-b2a0-7924a6e7f97c" providerId="ADAL" clId="{D68A169E-6A05-3546-B78C-6EC213EFE7EB}" dt="2024-01-15T21:11:16.355" v="841"/>
        <pc:sldMkLst>
          <pc:docMk/>
          <pc:sldMk cId="4139835658" sldId="284"/>
        </pc:sldMkLst>
      </pc:sldChg>
      <pc:sldChg chg="setBg">
        <pc:chgData name="Scott Andrew Morgan" userId="bec75ebf-3714-427c-b2a0-7924a6e7f97c" providerId="ADAL" clId="{D68A169E-6A05-3546-B78C-6EC213EFE7EB}" dt="2024-01-15T21:11:16.355" v="841"/>
        <pc:sldMkLst>
          <pc:docMk/>
          <pc:sldMk cId="0" sldId="285"/>
        </pc:sldMkLst>
      </pc:sldChg>
      <pc:sldChg chg="modSp setBg">
        <pc:chgData name="Scott Andrew Morgan" userId="bec75ebf-3714-427c-b2a0-7924a6e7f97c" providerId="ADAL" clId="{D68A169E-6A05-3546-B78C-6EC213EFE7EB}" dt="2024-01-15T21:12:59.817" v="876" actId="20577"/>
        <pc:sldMkLst>
          <pc:docMk/>
          <pc:sldMk cId="0" sldId="288"/>
        </pc:sldMkLst>
        <pc:graphicFrameChg chg="mod">
          <ac:chgData name="Scott Andrew Morgan" userId="bec75ebf-3714-427c-b2a0-7924a6e7f97c" providerId="ADAL" clId="{D68A169E-6A05-3546-B78C-6EC213EFE7EB}" dt="2024-01-15T21:12:59.817" v="876" actId="20577"/>
          <ac:graphicFrameMkLst>
            <pc:docMk/>
            <pc:sldMk cId="0" sldId="288"/>
            <ac:graphicFrameMk id="82949" creationId="{1FAEBBB2-C237-4F03-BE94-70513B8A2DE3}"/>
          </ac:graphicFrameMkLst>
        </pc:graphicFrameChg>
      </pc:sldChg>
      <pc:sldChg chg="modSp mod setBg">
        <pc:chgData name="Scott Andrew Morgan" userId="bec75ebf-3714-427c-b2a0-7924a6e7f97c" providerId="ADAL" clId="{D68A169E-6A05-3546-B78C-6EC213EFE7EB}" dt="2024-01-23T18:52:18.810" v="1424" actId="255"/>
        <pc:sldMkLst>
          <pc:docMk/>
          <pc:sldMk cId="0" sldId="292"/>
        </pc:sldMkLst>
        <pc:spChg chg="mod">
          <ac:chgData name="Scott Andrew Morgan" userId="bec75ebf-3714-427c-b2a0-7924a6e7f97c" providerId="ADAL" clId="{D68A169E-6A05-3546-B78C-6EC213EFE7EB}" dt="2024-01-23T18:52:18.810" v="1424" actId="255"/>
          <ac:spMkLst>
            <pc:docMk/>
            <pc:sldMk cId="0" sldId="292"/>
            <ac:spMk id="47106" creationId="{00000000-0000-0000-0000-000000000000}"/>
          </ac:spMkLst>
        </pc:spChg>
      </pc:sldChg>
      <pc:sldChg chg="setBg">
        <pc:chgData name="Scott Andrew Morgan" userId="bec75ebf-3714-427c-b2a0-7924a6e7f97c" providerId="ADAL" clId="{D68A169E-6A05-3546-B78C-6EC213EFE7EB}" dt="2024-01-15T21:11:16.355" v="841"/>
        <pc:sldMkLst>
          <pc:docMk/>
          <pc:sldMk cId="0" sldId="295"/>
        </pc:sldMkLst>
      </pc:sldChg>
      <pc:sldChg chg="modSp mod setBg">
        <pc:chgData name="Scott Andrew Morgan" userId="bec75ebf-3714-427c-b2a0-7924a6e7f97c" providerId="ADAL" clId="{D68A169E-6A05-3546-B78C-6EC213EFE7EB}" dt="2024-01-15T21:11:16.355" v="841"/>
        <pc:sldMkLst>
          <pc:docMk/>
          <pc:sldMk cId="0" sldId="298"/>
        </pc:sldMkLst>
        <pc:spChg chg="mod">
          <ac:chgData name="Scott Andrew Morgan" userId="bec75ebf-3714-427c-b2a0-7924a6e7f97c" providerId="ADAL" clId="{D68A169E-6A05-3546-B78C-6EC213EFE7EB}" dt="2024-01-15T19:02:23.350" v="398" actId="20577"/>
          <ac:spMkLst>
            <pc:docMk/>
            <pc:sldMk cId="0" sldId="298"/>
            <ac:spMk id="43017" creationId="{00000000-0000-0000-0000-000000000000}"/>
          </ac:spMkLst>
        </pc:spChg>
      </pc:sldChg>
      <pc:sldChg chg="setBg">
        <pc:chgData name="Scott Andrew Morgan" userId="bec75ebf-3714-427c-b2a0-7924a6e7f97c" providerId="ADAL" clId="{D68A169E-6A05-3546-B78C-6EC213EFE7EB}" dt="2024-01-15T21:11:16.355" v="841"/>
        <pc:sldMkLst>
          <pc:docMk/>
          <pc:sldMk cId="0" sldId="307"/>
        </pc:sldMkLst>
      </pc:sldChg>
      <pc:sldChg chg="modSp mod setBg">
        <pc:chgData name="Scott Andrew Morgan" userId="bec75ebf-3714-427c-b2a0-7924a6e7f97c" providerId="ADAL" clId="{D68A169E-6A05-3546-B78C-6EC213EFE7EB}" dt="2024-01-23T18:25:47.304" v="1098" actId="1076"/>
        <pc:sldMkLst>
          <pc:docMk/>
          <pc:sldMk cId="0" sldId="308"/>
        </pc:sldMkLst>
        <pc:spChg chg="mod">
          <ac:chgData name="Scott Andrew Morgan" userId="bec75ebf-3714-427c-b2a0-7924a6e7f97c" providerId="ADAL" clId="{D68A169E-6A05-3546-B78C-6EC213EFE7EB}" dt="2024-01-23T18:25:47.304" v="1098" actId="1076"/>
          <ac:spMkLst>
            <pc:docMk/>
            <pc:sldMk cId="0" sldId="308"/>
            <ac:spMk id="11266" creationId="{00000000-0000-0000-0000-000000000000}"/>
          </ac:spMkLst>
        </pc:spChg>
        <pc:spChg chg="mod">
          <ac:chgData name="Scott Andrew Morgan" userId="bec75ebf-3714-427c-b2a0-7924a6e7f97c" providerId="ADAL" clId="{D68A169E-6A05-3546-B78C-6EC213EFE7EB}" dt="2024-01-15T18:34:52.082" v="2" actId="20577"/>
          <ac:spMkLst>
            <pc:docMk/>
            <pc:sldMk cId="0" sldId="308"/>
            <ac:spMk id="11267" creationId="{00000000-0000-0000-0000-000000000000}"/>
          </ac:spMkLst>
        </pc:spChg>
      </pc:sldChg>
      <pc:sldChg chg="modSp ord setBg">
        <pc:chgData name="Scott Andrew Morgan" userId="bec75ebf-3714-427c-b2a0-7924a6e7f97c" providerId="ADAL" clId="{D68A169E-6A05-3546-B78C-6EC213EFE7EB}" dt="2024-01-23T18:35:27.462" v="1158" actId="115"/>
        <pc:sldMkLst>
          <pc:docMk/>
          <pc:sldMk cId="0" sldId="312"/>
        </pc:sldMkLst>
        <pc:graphicFrameChg chg="mod">
          <ac:chgData name="Scott Andrew Morgan" userId="bec75ebf-3714-427c-b2a0-7924a6e7f97c" providerId="ADAL" clId="{D68A169E-6A05-3546-B78C-6EC213EFE7EB}" dt="2024-01-23T18:35:27.462" v="1158" actId="115"/>
          <ac:graphicFrameMkLst>
            <pc:docMk/>
            <pc:sldMk cId="0" sldId="312"/>
            <ac:graphicFrameMk id="30724" creationId="{A77BD403-0F14-40E6-8190-2B26EDDC0615}"/>
          </ac:graphicFrameMkLst>
        </pc:graphicFrameChg>
      </pc:sldChg>
      <pc:sldChg chg="del">
        <pc:chgData name="Scott Andrew Morgan" userId="bec75ebf-3714-427c-b2a0-7924a6e7f97c" providerId="ADAL" clId="{D68A169E-6A05-3546-B78C-6EC213EFE7EB}" dt="2024-01-15T18:38:49.093" v="219" actId="2696"/>
        <pc:sldMkLst>
          <pc:docMk/>
          <pc:sldMk cId="0" sldId="315"/>
        </pc:sldMkLst>
      </pc:sldChg>
      <pc:sldChg chg="setBg">
        <pc:chgData name="Scott Andrew Morgan" userId="bec75ebf-3714-427c-b2a0-7924a6e7f97c" providerId="ADAL" clId="{D68A169E-6A05-3546-B78C-6EC213EFE7EB}" dt="2024-01-15T21:11:16.355" v="841"/>
        <pc:sldMkLst>
          <pc:docMk/>
          <pc:sldMk cId="0" sldId="316"/>
        </pc:sldMkLst>
      </pc:sldChg>
      <pc:sldChg chg="modSp mod ord setBg">
        <pc:chgData name="Scott Andrew Morgan" userId="bec75ebf-3714-427c-b2a0-7924a6e7f97c" providerId="ADAL" clId="{D68A169E-6A05-3546-B78C-6EC213EFE7EB}" dt="2024-01-15T21:10:43.657" v="838"/>
        <pc:sldMkLst>
          <pc:docMk/>
          <pc:sldMk cId="0" sldId="322"/>
        </pc:sldMkLst>
        <pc:spChg chg="mod">
          <ac:chgData name="Scott Andrew Morgan" userId="bec75ebf-3714-427c-b2a0-7924a6e7f97c" providerId="ADAL" clId="{D68A169E-6A05-3546-B78C-6EC213EFE7EB}" dt="2024-01-15T20:43:18.371" v="646" actId="5793"/>
          <ac:spMkLst>
            <pc:docMk/>
            <pc:sldMk cId="0" sldId="322"/>
            <ac:spMk id="79874" creationId="{F02FBFFF-79FB-42B4-9485-E009F55855E0}"/>
          </ac:spMkLst>
        </pc:spChg>
      </pc:sldChg>
      <pc:sldChg chg="setBg">
        <pc:chgData name="Scott Andrew Morgan" userId="bec75ebf-3714-427c-b2a0-7924a6e7f97c" providerId="ADAL" clId="{D68A169E-6A05-3546-B78C-6EC213EFE7EB}" dt="2024-01-15T21:11:16.355" v="841"/>
        <pc:sldMkLst>
          <pc:docMk/>
          <pc:sldMk cId="0" sldId="323"/>
        </pc:sldMkLst>
      </pc:sldChg>
      <pc:sldChg chg="setBg">
        <pc:chgData name="Scott Andrew Morgan" userId="bec75ebf-3714-427c-b2a0-7924a6e7f97c" providerId="ADAL" clId="{D68A169E-6A05-3546-B78C-6EC213EFE7EB}" dt="2024-01-15T21:11:16.355" v="841"/>
        <pc:sldMkLst>
          <pc:docMk/>
          <pc:sldMk cId="0" sldId="324"/>
        </pc:sldMkLst>
      </pc:sldChg>
      <pc:sldChg chg="modSp mod setBg">
        <pc:chgData name="Scott Andrew Morgan" userId="bec75ebf-3714-427c-b2a0-7924a6e7f97c" providerId="ADAL" clId="{D68A169E-6A05-3546-B78C-6EC213EFE7EB}" dt="2024-01-15T21:11:16.355" v="841"/>
        <pc:sldMkLst>
          <pc:docMk/>
          <pc:sldMk cId="0" sldId="325"/>
        </pc:sldMkLst>
        <pc:spChg chg="mod">
          <ac:chgData name="Scott Andrew Morgan" userId="bec75ebf-3714-427c-b2a0-7924a6e7f97c" providerId="ADAL" clId="{D68A169E-6A05-3546-B78C-6EC213EFE7EB}" dt="2024-01-15T19:16:01.785" v="458" actId="20577"/>
          <ac:spMkLst>
            <pc:docMk/>
            <pc:sldMk cId="0" sldId="325"/>
            <ac:spMk id="59396" creationId="{00000000-0000-0000-0000-000000000000}"/>
          </ac:spMkLst>
        </pc:spChg>
      </pc:sldChg>
      <pc:sldChg chg="modSp mod setBg">
        <pc:chgData name="Scott Andrew Morgan" userId="bec75ebf-3714-427c-b2a0-7924a6e7f97c" providerId="ADAL" clId="{D68A169E-6A05-3546-B78C-6EC213EFE7EB}" dt="2024-01-23T19:09:51.196" v="1509" actId="20577"/>
        <pc:sldMkLst>
          <pc:docMk/>
          <pc:sldMk cId="0" sldId="326"/>
        </pc:sldMkLst>
        <pc:spChg chg="mod">
          <ac:chgData name="Scott Andrew Morgan" userId="bec75ebf-3714-427c-b2a0-7924a6e7f97c" providerId="ADAL" clId="{D68A169E-6A05-3546-B78C-6EC213EFE7EB}" dt="2024-01-23T19:09:51.196" v="1509" actId="20577"/>
          <ac:spMkLst>
            <pc:docMk/>
            <pc:sldMk cId="0" sldId="326"/>
            <ac:spMk id="61444" creationId="{00000000-0000-0000-0000-000000000000}"/>
          </ac:spMkLst>
        </pc:spChg>
      </pc:sldChg>
      <pc:sldChg chg="modSp mod setBg">
        <pc:chgData name="Scott Andrew Morgan" userId="bec75ebf-3714-427c-b2a0-7924a6e7f97c" providerId="ADAL" clId="{D68A169E-6A05-3546-B78C-6EC213EFE7EB}" dt="2024-01-23T19:16:02.614" v="1532" actId="14100"/>
        <pc:sldMkLst>
          <pc:docMk/>
          <pc:sldMk cId="0" sldId="327"/>
        </pc:sldMkLst>
        <pc:picChg chg="mod">
          <ac:chgData name="Scott Andrew Morgan" userId="bec75ebf-3714-427c-b2a0-7924a6e7f97c" providerId="ADAL" clId="{D68A169E-6A05-3546-B78C-6EC213EFE7EB}" dt="2024-01-23T19:16:02.614" v="1532" actId="14100"/>
          <ac:picMkLst>
            <pc:docMk/>
            <pc:sldMk cId="0" sldId="327"/>
            <ac:picMk id="2" creationId="{53402321-5E89-4F27-8687-48FAF9106B13}"/>
          </ac:picMkLst>
        </pc:picChg>
      </pc:sldChg>
      <pc:sldChg chg="modSp setBg">
        <pc:chgData name="Scott Andrew Morgan" userId="bec75ebf-3714-427c-b2a0-7924a6e7f97c" providerId="ADAL" clId="{D68A169E-6A05-3546-B78C-6EC213EFE7EB}" dt="2024-01-15T21:11:16.355" v="841"/>
        <pc:sldMkLst>
          <pc:docMk/>
          <pc:sldMk cId="0" sldId="328"/>
        </pc:sldMkLst>
        <pc:picChg chg="mod">
          <ac:chgData name="Scott Andrew Morgan" userId="bec75ebf-3714-427c-b2a0-7924a6e7f97c" providerId="ADAL" clId="{D68A169E-6A05-3546-B78C-6EC213EFE7EB}" dt="2024-01-15T19:55:52.481" v="482" actId="1076"/>
          <ac:picMkLst>
            <pc:docMk/>
            <pc:sldMk cId="0" sldId="328"/>
            <ac:picMk id="69634" creationId="{00000000-0000-0000-0000-000000000000}"/>
          </ac:picMkLst>
        </pc:picChg>
      </pc:sldChg>
      <pc:sldChg chg="modSp mod setBg">
        <pc:chgData name="Scott Andrew Morgan" userId="bec75ebf-3714-427c-b2a0-7924a6e7f97c" providerId="ADAL" clId="{D68A169E-6A05-3546-B78C-6EC213EFE7EB}" dt="2024-01-23T19:54:39.351" v="1709" actId="313"/>
        <pc:sldMkLst>
          <pc:docMk/>
          <pc:sldMk cId="0" sldId="331"/>
        </pc:sldMkLst>
        <pc:spChg chg="mod">
          <ac:chgData name="Scott Andrew Morgan" userId="bec75ebf-3714-427c-b2a0-7924a6e7f97c" providerId="ADAL" clId="{D68A169E-6A05-3546-B78C-6EC213EFE7EB}" dt="2024-01-23T19:54:39.351" v="1709" actId="313"/>
          <ac:spMkLst>
            <pc:docMk/>
            <pc:sldMk cId="0" sldId="331"/>
            <ac:spMk id="76803" creationId="{00000000-0000-0000-0000-000000000000}"/>
          </ac:spMkLst>
        </pc:spChg>
      </pc:sldChg>
      <pc:sldChg chg="modSp mod setBg">
        <pc:chgData name="Scott Andrew Morgan" userId="bec75ebf-3714-427c-b2a0-7924a6e7f97c" providerId="ADAL" clId="{D68A169E-6A05-3546-B78C-6EC213EFE7EB}" dt="2024-01-23T19:07:12.169" v="1499" actId="20577"/>
        <pc:sldMkLst>
          <pc:docMk/>
          <pc:sldMk cId="0" sldId="333"/>
        </pc:sldMkLst>
        <pc:spChg chg="mod">
          <ac:chgData name="Scott Andrew Morgan" userId="bec75ebf-3714-427c-b2a0-7924a6e7f97c" providerId="ADAL" clId="{D68A169E-6A05-3546-B78C-6EC213EFE7EB}" dt="2024-01-23T19:07:12.169" v="1499" actId="20577"/>
          <ac:spMkLst>
            <pc:docMk/>
            <pc:sldMk cId="0" sldId="333"/>
            <ac:spMk id="60420" creationId="{00000000-0000-0000-0000-000000000000}"/>
          </ac:spMkLst>
        </pc:spChg>
      </pc:sldChg>
      <pc:sldChg chg="modSp mod setBg">
        <pc:chgData name="Scott Andrew Morgan" userId="bec75ebf-3714-427c-b2a0-7924a6e7f97c" providerId="ADAL" clId="{D68A169E-6A05-3546-B78C-6EC213EFE7EB}" dt="2024-01-23T19:12:32.665" v="1529" actId="313"/>
        <pc:sldMkLst>
          <pc:docMk/>
          <pc:sldMk cId="0" sldId="337"/>
        </pc:sldMkLst>
        <pc:spChg chg="mod">
          <ac:chgData name="Scott Andrew Morgan" userId="bec75ebf-3714-427c-b2a0-7924a6e7f97c" providerId="ADAL" clId="{D68A169E-6A05-3546-B78C-6EC213EFE7EB}" dt="2024-01-23T19:12:32.665" v="1529" actId="313"/>
          <ac:spMkLst>
            <pc:docMk/>
            <pc:sldMk cId="0" sldId="337"/>
            <ac:spMk id="63492" creationId="{00000000-0000-0000-0000-000000000000}"/>
          </ac:spMkLst>
        </pc:spChg>
      </pc:sldChg>
      <pc:sldChg chg="setBg">
        <pc:chgData name="Scott Andrew Morgan" userId="bec75ebf-3714-427c-b2a0-7924a6e7f97c" providerId="ADAL" clId="{D68A169E-6A05-3546-B78C-6EC213EFE7EB}" dt="2024-01-15T21:11:16.355" v="841"/>
        <pc:sldMkLst>
          <pc:docMk/>
          <pc:sldMk cId="4119453055" sldId="339"/>
        </pc:sldMkLst>
      </pc:sldChg>
      <pc:sldChg chg="setBg">
        <pc:chgData name="Scott Andrew Morgan" userId="bec75ebf-3714-427c-b2a0-7924a6e7f97c" providerId="ADAL" clId="{D68A169E-6A05-3546-B78C-6EC213EFE7EB}" dt="2024-01-15T21:11:16.355" v="841"/>
        <pc:sldMkLst>
          <pc:docMk/>
          <pc:sldMk cId="2958128629" sldId="340"/>
        </pc:sldMkLst>
      </pc:sldChg>
      <pc:sldChg chg="modSp mod setBg">
        <pc:chgData name="Scott Andrew Morgan" userId="bec75ebf-3714-427c-b2a0-7924a6e7f97c" providerId="ADAL" clId="{D68A169E-6A05-3546-B78C-6EC213EFE7EB}" dt="2024-01-15T21:11:16.355" v="841"/>
        <pc:sldMkLst>
          <pc:docMk/>
          <pc:sldMk cId="3601067877" sldId="342"/>
        </pc:sldMkLst>
        <pc:spChg chg="mod">
          <ac:chgData name="Scott Andrew Morgan" userId="bec75ebf-3714-427c-b2a0-7924a6e7f97c" providerId="ADAL" clId="{D68A169E-6A05-3546-B78C-6EC213EFE7EB}" dt="2024-01-15T19:04:27.724" v="421" actId="122"/>
          <ac:spMkLst>
            <pc:docMk/>
            <pc:sldMk cId="3601067877" sldId="342"/>
            <ac:spMk id="54275" creationId="{00000000-0000-0000-0000-000000000000}"/>
          </ac:spMkLst>
        </pc:spChg>
      </pc:sldChg>
      <pc:sldChg chg="setBg">
        <pc:chgData name="Scott Andrew Morgan" userId="bec75ebf-3714-427c-b2a0-7924a6e7f97c" providerId="ADAL" clId="{D68A169E-6A05-3546-B78C-6EC213EFE7EB}" dt="2024-01-15T21:11:00.738" v="840"/>
        <pc:sldMkLst>
          <pc:docMk/>
          <pc:sldMk cId="0" sldId="346"/>
        </pc:sldMkLst>
      </pc:sldChg>
      <pc:sldChg chg="modSp mod setBg">
        <pc:chgData name="Scott Andrew Morgan" userId="bec75ebf-3714-427c-b2a0-7924a6e7f97c" providerId="ADAL" clId="{D68A169E-6A05-3546-B78C-6EC213EFE7EB}" dt="2024-01-23T19:33:24.648" v="1692" actId="14100"/>
        <pc:sldMkLst>
          <pc:docMk/>
          <pc:sldMk cId="0" sldId="347"/>
        </pc:sldMkLst>
        <pc:spChg chg="mod">
          <ac:chgData name="Scott Andrew Morgan" userId="bec75ebf-3714-427c-b2a0-7924a6e7f97c" providerId="ADAL" clId="{D68A169E-6A05-3546-B78C-6EC213EFE7EB}" dt="2024-01-23T19:32:26.314" v="1680" actId="14100"/>
          <ac:spMkLst>
            <pc:docMk/>
            <pc:sldMk cId="0" sldId="347"/>
            <ac:spMk id="5" creationId="{23FA5DE8-B5C4-4616-AF7E-777977E06EFA}"/>
          </ac:spMkLst>
        </pc:spChg>
        <pc:spChg chg="mod">
          <ac:chgData name="Scott Andrew Morgan" userId="bec75ebf-3714-427c-b2a0-7924a6e7f97c" providerId="ADAL" clId="{D68A169E-6A05-3546-B78C-6EC213EFE7EB}" dt="2024-01-23T19:33:24.648" v="1692" actId="14100"/>
          <ac:spMkLst>
            <pc:docMk/>
            <pc:sldMk cId="0" sldId="347"/>
            <ac:spMk id="7" creationId="{248F9EC4-FE3B-4B0F-9A83-E6F72D86BEFF}"/>
          </ac:spMkLst>
        </pc:spChg>
        <pc:picChg chg="mod">
          <ac:chgData name="Scott Andrew Morgan" userId="bec75ebf-3714-427c-b2a0-7924a6e7f97c" providerId="ADAL" clId="{D68A169E-6A05-3546-B78C-6EC213EFE7EB}" dt="2024-01-23T19:33:10.250" v="1689" actId="1076"/>
          <ac:picMkLst>
            <pc:docMk/>
            <pc:sldMk cId="0" sldId="347"/>
            <ac:picMk id="9" creationId="{6DCC8E8A-0E12-4A4D-84CE-93D803E5D6B5}"/>
          </ac:picMkLst>
        </pc:picChg>
        <pc:picChg chg="mod">
          <ac:chgData name="Scott Andrew Morgan" userId="bec75ebf-3714-427c-b2a0-7924a6e7f97c" providerId="ADAL" clId="{D68A169E-6A05-3546-B78C-6EC213EFE7EB}" dt="2024-01-23T19:33:01.834" v="1687" actId="14100"/>
          <ac:picMkLst>
            <pc:docMk/>
            <pc:sldMk cId="0" sldId="347"/>
            <ac:picMk id="10" creationId="{9280CF4E-0BB8-4C38-A505-32B1B1D20AD4}"/>
          </ac:picMkLst>
        </pc:picChg>
      </pc:sldChg>
      <pc:sldChg chg="modSp mod setBg">
        <pc:chgData name="Scott Andrew Morgan" userId="bec75ebf-3714-427c-b2a0-7924a6e7f97c" providerId="ADAL" clId="{D68A169E-6A05-3546-B78C-6EC213EFE7EB}" dt="2024-01-15T21:11:16.355" v="841"/>
        <pc:sldMkLst>
          <pc:docMk/>
          <pc:sldMk cId="70806243" sldId="349"/>
        </pc:sldMkLst>
        <pc:spChg chg="mod">
          <ac:chgData name="Scott Andrew Morgan" userId="bec75ebf-3714-427c-b2a0-7924a6e7f97c" providerId="ADAL" clId="{D68A169E-6A05-3546-B78C-6EC213EFE7EB}" dt="2024-01-15T19:01:41.706" v="390" actId="1076"/>
          <ac:spMkLst>
            <pc:docMk/>
            <pc:sldMk cId="70806243" sldId="349"/>
            <ac:spMk id="50178" creationId="{2CC4C915-3422-AF40-8AB2-3725D367764D}"/>
          </ac:spMkLst>
        </pc:spChg>
        <pc:spChg chg="mod">
          <ac:chgData name="Scott Andrew Morgan" userId="bec75ebf-3714-427c-b2a0-7924a6e7f97c" providerId="ADAL" clId="{D68A169E-6A05-3546-B78C-6EC213EFE7EB}" dt="2024-01-15T19:01:46.990" v="392" actId="14100"/>
          <ac:spMkLst>
            <pc:docMk/>
            <pc:sldMk cId="70806243" sldId="349"/>
            <ac:spMk id="50179" creationId="{CEA21BF7-B824-0246-89E0-052C63DD14B6}"/>
          </ac:spMkLst>
        </pc:spChg>
        <pc:spChg chg="mod">
          <ac:chgData name="Scott Andrew Morgan" userId="bec75ebf-3714-427c-b2a0-7924a6e7f97c" providerId="ADAL" clId="{D68A169E-6A05-3546-B78C-6EC213EFE7EB}" dt="2024-01-15T19:01:26.969" v="389" actId="12"/>
          <ac:spMkLst>
            <pc:docMk/>
            <pc:sldMk cId="70806243" sldId="349"/>
            <ac:spMk id="50182" creationId="{CA14D9EC-0A42-7E4D-A9A6-B4C6888C36D6}"/>
          </ac:spMkLst>
        </pc:spChg>
      </pc:sldChg>
      <pc:sldChg chg="modSp mod ord setBg">
        <pc:chgData name="Scott Andrew Morgan" userId="bec75ebf-3714-427c-b2a0-7924a6e7f97c" providerId="ADAL" clId="{D68A169E-6A05-3546-B78C-6EC213EFE7EB}" dt="2024-01-23T22:27:48.568" v="1739" actId="14100"/>
        <pc:sldMkLst>
          <pc:docMk/>
          <pc:sldMk cId="1907806520" sldId="350"/>
        </pc:sldMkLst>
        <pc:spChg chg="mod">
          <ac:chgData name="Scott Andrew Morgan" userId="bec75ebf-3714-427c-b2a0-7924a6e7f97c" providerId="ADAL" clId="{D68A169E-6A05-3546-B78C-6EC213EFE7EB}" dt="2024-01-23T22:27:48.568" v="1739" actId="14100"/>
          <ac:spMkLst>
            <pc:docMk/>
            <pc:sldMk cId="1907806520" sldId="350"/>
            <ac:spMk id="3" creationId="{FE361969-4FD9-4D63-8767-F58E92A428A0}"/>
          </ac:spMkLst>
        </pc:spChg>
      </pc:sldChg>
      <pc:sldChg chg="modSp mod setBg">
        <pc:chgData name="Scott Andrew Morgan" userId="bec75ebf-3714-427c-b2a0-7924a6e7f97c" providerId="ADAL" clId="{D68A169E-6A05-3546-B78C-6EC213EFE7EB}" dt="2024-01-23T18:18:58.440" v="970" actId="20577"/>
        <pc:sldMkLst>
          <pc:docMk/>
          <pc:sldMk cId="3901587240" sldId="351"/>
        </pc:sldMkLst>
        <pc:spChg chg="mod">
          <ac:chgData name="Scott Andrew Morgan" userId="bec75ebf-3714-427c-b2a0-7924a6e7f97c" providerId="ADAL" clId="{D68A169E-6A05-3546-B78C-6EC213EFE7EB}" dt="2024-01-23T18:18:58.440" v="970" actId="20577"/>
          <ac:spMkLst>
            <pc:docMk/>
            <pc:sldMk cId="3901587240" sldId="351"/>
            <ac:spMk id="4" creationId="{6D4F39F5-FF44-49FF-A011-19DEF49DD5D6}"/>
          </ac:spMkLst>
        </pc:spChg>
      </pc:sldChg>
      <pc:sldChg chg="addSp delSp modSp del mod">
        <pc:chgData name="Scott Andrew Morgan" userId="bec75ebf-3714-427c-b2a0-7924a6e7f97c" providerId="ADAL" clId="{D68A169E-6A05-3546-B78C-6EC213EFE7EB}" dt="2024-01-15T19:12:25.935" v="446" actId="2696"/>
        <pc:sldMkLst>
          <pc:docMk/>
          <pc:sldMk cId="2255402096" sldId="352"/>
        </pc:sldMkLst>
        <pc:spChg chg="mod">
          <ac:chgData name="Scott Andrew Morgan" userId="bec75ebf-3714-427c-b2a0-7924a6e7f97c" providerId="ADAL" clId="{D68A169E-6A05-3546-B78C-6EC213EFE7EB}" dt="2024-01-15T19:12:17.688" v="444" actId="21"/>
          <ac:spMkLst>
            <pc:docMk/>
            <pc:sldMk cId="2255402096" sldId="352"/>
            <ac:spMk id="2" creationId="{DC6FE46D-A0D9-4A68-A61F-65F36AB0EC49}"/>
          </ac:spMkLst>
        </pc:spChg>
        <pc:spChg chg="add del mod">
          <ac:chgData name="Scott Andrew Morgan" userId="bec75ebf-3714-427c-b2a0-7924a6e7f97c" providerId="ADAL" clId="{D68A169E-6A05-3546-B78C-6EC213EFE7EB}" dt="2024-01-15T19:09:26.392" v="434"/>
          <ac:spMkLst>
            <pc:docMk/>
            <pc:sldMk cId="2255402096" sldId="352"/>
            <ac:spMk id="4" creationId="{322BAC6F-6514-F327-558B-4F3345FF1B43}"/>
          </ac:spMkLst>
        </pc:spChg>
        <pc:picChg chg="del mod">
          <ac:chgData name="Scott Andrew Morgan" userId="bec75ebf-3714-427c-b2a0-7924a6e7f97c" providerId="ADAL" clId="{D68A169E-6A05-3546-B78C-6EC213EFE7EB}" dt="2024-01-15T19:11:17.389" v="440" actId="21"/>
          <ac:picMkLst>
            <pc:docMk/>
            <pc:sldMk cId="2255402096" sldId="352"/>
            <ac:picMk id="3" creationId="{3C83657B-D3BE-491C-A991-86468790CE32}"/>
          </ac:picMkLst>
        </pc:picChg>
      </pc:sldChg>
      <pc:sldChg chg="setBg">
        <pc:chgData name="Scott Andrew Morgan" userId="bec75ebf-3714-427c-b2a0-7924a6e7f97c" providerId="ADAL" clId="{D68A169E-6A05-3546-B78C-6EC213EFE7EB}" dt="2024-01-15T21:11:16.355" v="841"/>
        <pc:sldMkLst>
          <pc:docMk/>
          <pc:sldMk cId="2821896957" sldId="353"/>
        </pc:sldMkLst>
      </pc:sldChg>
      <pc:sldChg chg="setBg">
        <pc:chgData name="Scott Andrew Morgan" userId="bec75ebf-3714-427c-b2a0-7924a6e7f97c" providerId="ADAL" clId="{D68A169E-6A05-3546-B78C-6EC213EFE7EB}" dt="2024-01-15T21:11:00.738" v="840"/>
        <pc:sldMkLst>
          <pc:docMk/>
          <pc:sldMk cId="3367064850" sldId="354"/>
        </pc:sldMkLst>
      </pc:sldChg>
      <pc:sldChg chg="modSp mod setBg">
        <pc:chgData name="Scott Andrew Morgan" userId="bec75ebf-3714-427c-b2a0-7924a6e7f97c" providerId="ADAL" clId="{D68A169E-6A05-3546-B78C-6EC213EFE7EB}" dt="2024-01-23T19:55:02.017" v="1710" actId="115"/>
        <pc:sldMkLst>
          <pc:docMk/>
          <pc:sldMk cId="187346230" sldId="355"/>
        </pc:sldMkLst>
        <pc:spChg chg="mod">
          <ac:chgData name="Scott Andrew Morgan" userId="bec75ebf-3714-427c-b2a0-7924a6e7f97c" providerId="ADAL" clId="{D68A169E-6A05-3546-B78C-6EC213EFE7EB}" dt="2024-01-23T19:55:02.017" v="1710" actId="115"/>
          <ac:spMkLst>
            <pc:docMk/>
            <pc:sldMk cId="187346230" sldId="355"/>
            <ac:spMk id="2" creationId="{0FE6DF85-7CA7-4ADE-9247-59826CEE75EC}"/>
          </ac:spMkLst>
        </pc:spChg>
      </pc:sldChg>
      <pc:sldChg chg="modSp mod setBg">
        <pc:chgData name="Scott Andrew Morgan" userId="bec75ebf-3714-427c-b2a0-7924a6e7f97c" providerId="ADAL" clId="{D68A169E-6A05-3546-B78C-6EC213EFE7EB}" dt="2024-01-23T18:24:50.001" v="1097" actId="20577"/>
        <pc:sldMkLst>
          <pc:docMk/>
          <pc:sldMk cId="135484035" sldId="356"/>
        </pc:sldMkLst>
        <pc:spChg chg="mod">
          <ac:chgData name="Scott Andrew Morgan" userId="bec75ebf-3714-427c-b2a0-7924a6e7f97c" providerId="ADAL" clId="{D68A169E-6A05-3546-B78C-6EC213EFE7EB}" dt="2024-01-23T18:24:50.001" v="1097" actId="20577"/>
          <ac:spMkLst>
            <pc:docMk/>
            <pc:sldMk cId="135484035" sldId="356"/>
            <ac:spMk id="3" creationId="{8FC167DA-35B5-C74E-3502-F7C0F07EEAC5}"/>
          </ac:spMkLst>
        </pc:spChg>
      </pc:sldChg>
      <pc:sldChg chg="addSp delSp modSp mod ord setBg">
        <pc:chgData name="Scott Andrew Morgan" userId="bec75ebf-3714-427c-b2a0-7924a6e7f97c" providerId="ADAL" clId="{D68A169E-6A05-3546-B78C-6EC213EFE7EB}" dt="2024-01-23T19:56:15.829" v="1713" actId="20578"/>
        <pc:sldMkLst>
          <pc:docMk/>
          <pc:sldMk cId="753914660" sldId="357"/>
        </pc:sldMkLst>
        <pc:spChg chg="add del mod">
          <ac:chgData name="Scott Andrew Morgan" userId="bec75ebf-3714-427c-b2a0-7924a6e7f97c" providerId="ADAL" clId="{D68A169E-6A05-3546-B78C-6EC213EFE7EB}" dt="2024-01-15T20:46:52.088" v="655" actId="47"/>
          <ac:spMkLst>
            <pc:docMk/>
            <pc:sldMk cId="753914660" sldId="357"/>
            <ac:spMk id="5" creationId="{F12C7920-9BAE-7069-CD21-B4347A85560E}"/>
          </ac:spMkLst>
        </pc:spChg>
        <pc:spChg chg="add mod">
          <ac:chgData name="Scott Andrew Morgan" userId="bec75ebf-3714-427c-b2a0-7924a6e7f97c" providerId="ADAL" clId="{D68A169E-6A05-3546-B78C-6EC213EFE7EB}" dt="2024-01-15T20:46:53.853" v="658"/>
          <ac:spMkLst>
            <pc:docMk/>
            <pc:sldMk cId="753914660" sldId="357"/>
            <ac:spMk id="7" creationId="{DC1B43DC-8B83-C0A5-3A9A-89316C776202}"/>
          </ac:spMkLst>
        </pc:spChg>
        <pc:spChg chg="add mod">
          <ac:chgData name="Scott Andrew Morgan" userId="bec75ebf-3714-427c-b2a0-7924a6e7f97c" providerId="ADAL" clId="{D68A169E-6A05-3546-B78C-6EC213EFE7EB}" dt="2024-01-15T20:47:21.012" v="667"/>
          <ac:spMkLst>
            <pc:docMk/>
            <pc:sldMk cId="753914660" sldId="357"/>
            <ac:spMk id="9" creationId="{0B43A440-57FA-34FD-5BA6-92F80218A39A}"/>
          </ac:spMkLst>
        </pc:spChg>
        <pc:graphicFrameChg chg="add mod">
          <ac:chgData name="Scott Andrew Morgan" userId="bec75ebf-3714-427c-b2a0-7924a6e7f97c" providerId="ADAL" clId="{D68A169E-6A05-3546-B78C-6EC213EFE7EB}" dt="2024-01-15T20:46:52.652" v="656" actId="1076"/>
          <ac:graphicFrameMkLst>
            <pc:docMk/>
            <pc:sldMk cId="753914660" sldId="357"/>
            <ac:graphicFrameMk id="6" creationId="{FCD08393-0BDA-281B-F176-D81C539487A8}"/>
          </ac:graphicFrameMkLst>
        </pc:graphicFrameChg>
        <pc:graphicFrameChg chg="add mod">
          <ac:chgData name="Scott Andrew Morgan" userId="bec75ebf-3714-427c-b2a0-7924a6e7f97c" providerId="ADAL" clId="{D68A169E-6A05-3546-B78C-6EC213EFE7EB}" dt="2024-01-15T20:47:19.386" v="665" actId="14100"/>
          <ac:graphicFrameMkLst>
            <pc:docMk/>
            <pc:sldMk cId="753914660" sldId="357"/>
            <ac:graphicFrameMk id="8" creationId="{7BF4EBBC-8B5C-AEBD-0912-1291BAD2BE60}"/>
          </ac:graphicFrameMkLst>
        </pc:graphicFrameChg>
        <pc:graphicFrameChg chg="add mod modGraphic">
          <ac:chgData name="Scott Andrew Morgan" userId="bec75ebf-3714-427c-b2a0-7924a6e7f97c" providerId="ADAL" clId="{D68A169E-6A05-3546-B78C-6EC213EFE7EB}" dt="2024-01-15T21:12:35.898" v="873" actId="20577"/>
          <ac:graphicFrameMkLst>
            <pc:docMk/>
            <pc:sldMk cId="753914660" sldId="357"/>
            <ac:graphicFrameMk id="10" creationId="{F24E7E50-47B5-E19A-7D5E-D9B50129F8E1}"/>
          </ac:graphicFrameMkLst>
        </pc:graphicFrameChg>
        <pc:picChg chg="add mod">
          <ac:chgData name="Scott Andrew Morgan" userId="bec75ebf-3714-427c-b2a0-7924a6e7f97c" providerId="ADAL" clId="{D68A169E-6A05-3546-B78C-6EC213EFE7EB}" dt="2024-01-15T20:45:45.788" v="648"/>
          <ac:picMkLst>
            <pc:docMk/>
            <pc:sldMk cId="753914660" sldId="357"/>
            <ac:picMk id="2" creationId="{DE498B51-67F9-3F78-B9CB-54C93FE994C4}"/>
          </ac:picMkLst>
        </pc:picChg>
        <pc:picChg chg="del">
          <ac:chgData name="Scott Andrew Morgan" userId="bec75ebf-3714-427c-b2a0-7924a6e7f97c" providerId="ADAL" clId="{D68A169E-6A05-3546-B78C-6EC213EFE7EB}" dt="2024-01-15T20:43:40.771" v="647" actId="478"/>
          <ac:picMkLst>
            <pc:docMk/>
            <pc:sldMk cId="753914660" sldId="357"/>
            <ac:picMk id="3" creationId="{FE681DC8-B311-DEE1-F210-6CE49D9BAB70}"/>
          </ac:picMkLst>
        </pc:picChg>
      </pc:sldChg>
      <pc:sldChg chg="modSp mod setBg">
        <pc:chgData name="Scott Andrew Morgan" userId="bec75ebf-3714-427c-b2a0-7924a6e7f97c" providerId="ADAL" clId="{D68A169E-6A05-3546-B78C-6EC213EFE7EB}" dt="2024-01-23T18:17:46.218" v="957" actId="20577"/>
        <pc:sldMkLst>
          <pc:docMk/>
          <pc:sldMk cId="4222812035" sldId="358"/>
        </pc:sldMkLst>
        <pc:spChg chg="mod">
          <ac:chgData name="Scott Andrew Morgan" userId="bec75ebf-3714-427c-b2a0-7924a6e7f97c" providerId="ADAL" clId="{D68A169E-6A05-3546-B78C-6EC213EFE7EB}" dt="2024-01-23T18:17:46.218" v="957" actId="20577"/>
          <ac:spMkLst>
            <pc:docMk/>
            <pc:sldMk cId="4222812035" sldId="358"/>
            <ac:spMk id="3" creationId="{1A6454A9-0C7B-1284-ADED-CC4F0C2C8BF6}"/>
          </ac:spMkLst>
        </pc:spChg>
      </pc:sldChg>
      <pc:sldChg chg="addSp delSp modSp add mod setBg">
        <pc:chgData name="Scott Andrew Morgan" userId="bec75ebf-3714-427c-b2a0-7924a6e7f97c" providerId="ADAL" clId="{D68A169E-6A05-3546-B78C-6EC213EFE7EB}" dt="2024-01-23T18:56:59.499" v="1498" actId="122"/>
        <pc:sldMkLst>
          <pc:docMk/>
          <pc:sldMk cId="1863218312" sldId="359"/>
        </pc:sldMkLst>
        <pc:spChg chg="add mod">
          <ac:chgData name="Scott Andrew Morgan" userId="bec75ebf-3714-427c-b2a0-7924a6e7f97c" providerId="ADAL" clId="{D68A169E-6A05-3546-B78C-6EC213EFE7EB}" dt="2024-01-23T18:56:50.916" v="1497" actId="14838"/>
          <ac:spMkLst>
            <pc:docMk/>
            <pc:sldMk cId="1863218312" sldId="359"/>
            <ac:spMk id="4" creationId="{963FFD0B-5D27-1688-D3A2-9091BC5995C9}"/>
          </ac:spMkLst>
        </pc:spChg>
        <pc:spChg chg="add del mod">
          <ac:chgData name="Scott Andrew Morgan" userId="bec75ebf-3714-427c-b2a0-7924a6e7f97c" providerId="ADAL" clId="{D68A169E-6A05-3546-B78C-6EC213EFE7EB}" dt="2024-01-15T21:14:03.373" v="893" actId="21"/>
          <ac:spMkLst>
            <pc:docMk/>
            <pc:sldMk cId="1863218312" sldId="359"/>
            <ac:spMk id="6" creationId="{894CF624-1853-4107-F82F-580026A7315F}"/>
          </ac:spMkLst>
        </pc:spChg>
        <pc:spChg chg="add mod">
          <ac:chgData name="Scott Andrew Morgan" userId="bec75ebf-3714-427c-b2a0-7924a6e7f97c" providerId="ADAL" clId="{D68A169E-6A05-3546-B78C-6EC213EFE7EB}" dt="2024-01-23T18:56:59.499" v="1498" actId="122"/>
          <ac:spMkLst>
            <pc:docMk/>
            <pc:sldMk cId="1863218312" sldId="359"/>
            <ac:spMk id="7" creationId="{65CE68BD-CAED-01ED-3290-BF0D09012D3D}"/>
          </ac:spMkLst>
        </pc:spChg>
        <pc:spChg chg="del mod">
          <ac:chgData name="Scott Andrew Morgan" userId="bec75ebf-3714-427c-b2a0-7924a6e7f97c" providerId="ADAL" clId="{D68A169E-6A05-3546-B78C-6EC213EFE7EB}" dt="2024-01-15T19:11:10.723" v="439" actId="21"/>
          <ac:spMkLst>
            <pc:docMk/>
            <pc:sldMk cId="1863218312" sldId="359"/>
            <ac:spMk id="54275" creationId="{00000000-0000-0000-0000-000000000000}"/>
          </ac:spMkLst>
        </pc:spChg>
        <pc:picChg chg="add mod">
          <ac:chgData name="Scott Andrew Morgan" userId="bec75ebf-3714-427c-b2a0-7924a6e7f97c" providerId="ADAL" clId="{D68A169E-6A05-3546-B78C-6EC213EFE7EB}" dt="2024-01-15T21:18:29.813" v="947" actId="1076"/>
          <ac:picMkLst>
            <pc:docMk/>
            <pc:sldMk cId="1863218312" sldId="359"/>
            <ac:picMk id="2" creationId="{75A56AB7-7E98-C211-CE64-FAD46E39A093}"/>
          </ac:picMkLst>
        </pc:picChg>
        <pc:picChg chg="add del mod">
          <ac:chgData name="Scott Andrew Morgan" userId="bec75ebf-3714-427c-b2a0-7924a6e7f97c" providerId="ADAL" clId="{D68A169E-6A05-3546-B78C-6EC213EFE7EB}" dt="2024-01-15T21:17:53.674" v="941" actId="478"/>
          <ac:picMkLst>
            <pc:docMk/>
            <pc:sldMk cId="1863218312" sldId="359"/>
            <ac:picMk id="9" creationId="{3D7BBA5A-9515-B7B2-19F8-C444289BFAC8}"/>
          </ac:picMkLst>
        </pc:picChg>
        <pc:picChg chg="add mod">
          <ac:chgData name="Scott Andrew Morgan" userId="bec75ebf-3714-427c-b2a0-7924a6e7f97c" providerId="ADAL" clId="{D68A169E-6A05-3546-B78C-6EC213EFE7EB}" dt="2024-01-15T21:18:24.623" v="946" actId="1076"/>
          <ac:picMkLst>
            <pc:docMk/>
            <pc:sldMk cId="1863218312" sldId="359"/>
            <ac:picMk id="11" creationId="{93023F18-869B-934D-CC61-C2E1FA71D81B}"/>
          </ac:picMkLst>
        </pc:picChg>
        <pc:picChg chg="del">
          <ac:chgData name="Scott Andrew Morgan" userId="bec75ebf-3714-427c-b2a0-7924a6e7f97c" providerId="ADAL" clId="{D68A169E-6A05-3546-B78C-6EC213EFE7EB}" dt="2024-01-15T19:11:03.686" v="437" actId="478"/>
          <ac:picMkLst>
            <pc:docMk/>
            <pc:sldMk cId="1863218312" sldId="359"/>
            <ac:picMk id="54276" creationId="{00000000-0000-0000-0000-000000000000}"/>
          </ac:picMkLst>
        </pc:picChg>
      </pc:sldChg>
      <pc:sldChg chg="addSp delSp modSp new mod setBg">
        <pc:chgData name="Scott Andrew Morgan" userId="bec75ebf-3714-427c-b2a0-7924a6e7f97c" providerId="ADAL" clId="{D68A169E-6A05-3546-B78C-6EC213EFE7EB}" dt="2024-01-23T18:46:33.682" v="1301" actId="255"/>
        <pc:sldMkLst>
          <pc:docMk/>
          <pc:sldMk cId="1756609225" sldId="360"/>
        </pc:sldMkLst>
        <pc:spChg chg="add mod ord">
          <ac:chgData name="Scott Andrew Morgan" userId="bec75ebf-3714-427c-b2a0-7924a6e7f97c" providerId="ADAL" clId="{D68A169E-6A05-3546-B78C-6EC213EFE7EB}" dt="2024-01-23T18:46:33.682" v="1301" actId="255"/>
          <ac:spMkLst>
            <pc:docMk/>
            <pc:sldMk cId="1756609225" sldId="360"/>
            <ac:spMk id="2" creationId="{5F8E0415-CFBA-7FBA-5B8F-0F70846AEF85}"/>
          </ac:spMkLst>
        </pc:spChg>
        <pc:spChg chg="add del">
          <ac:chgData name="Scott Andrew Morgan" userId="bec75ebf-3714-427c-b2a0-7924a6e7f97c" providerId="ADAL" clId="{D68A169E-6A05-3546-B78C-6EC213EFE7EB}" dt="2024-01-23T18:44:14.361" v="1258" actId="26606"/>
          <ac:spMkLst>
            <pc:docMk/>
            <pc:sldMk cId="1756609225" sldId="360"/>
            <ac:spMk id="9" creationId="{4F645BF8-7885-4398-80BC-4C0DF24F5CEE}"/>
          </ac:spMkLst>
        </pc:spChg>
        <pc:spChg chg="add del">
          <ac:chgData name="Scott Andrew Morgan" userId="bec75ebf-3714-427c-b2a0-7924a6e7f97c" providerId="ADAL" clId="{D68A169E-6A05-3546-B78C-6EC213EFE7EB}" dt="2024-01-23T18:44:14.361" v="1258" actId="26606"/>
          <ac:spMkLst>
            <pc:docMk/>
            <pc:sldMk cId="1756609225" sldId="360"/>
            <ac:spMk id="11" creationId="{3212FB65-CD2B-4005-B910-132DCE19FCC7}"/>
          </ac:spMkLst>
        </pc:spChg>
        <pc:spChg chg="add del">
          <ac:chgData name="Scott Andrew Morgan" userId="bec75ebf-3714-427c-b2a0-7924a6e7f97c" providerId="ADAL" clId="{D68A169E-6A05-3546-B78C-6EC213EFE7EB}" dt="2024-01-23T18:44:14.361" v="1258" actId="26606"/>
          <ac:spMkLst>
            <pc:docMk/>
            <pc:sldMk cId="1756609225" sldId="360"/>
            <ac:spMk id="13" creationId="{B5DC95B7-2A72-483B-BA19-2BE751205541}"/>
          </ac:spMkLst>
        </pc:spChg>
        <pc:spChg chg="add del">
          <ac:chgData name="Scott Andrew Morgan" userId="bec75ebf-3714-427c-b2a0-7924a6e7f97c" providerId="ADAL" clId="{D68A169E-6A05-3546-B78C-6EC213EFE7EB}" dt="2024-01-23T18:44:14.361" v="1258" actId="26606"/>
          <ac:spMkLst>
            <pc:docMk/>
            <pc:sldMk cId="1756609225" sldId="360"/>
            <ac:spMk id="15" creationId="{1C822AFE-7E96-4A51-9E55-FCAEACD21357}"/>
          </ac:spMkLst>
        </pc:spChg>
        <pc:spChg chg="add del">
          <ac:chgData name="Scott Andrew Morgan" userId="bec75ebf-3714-427c-b2a0-7924a6e7f97c" providerId="ADAL" clId="{D68A169E-6A05-3546-B78C-6EC213EFE7EB}" dt="2024-01-23T18:44:14.361" v="1258" actId="26606"/>
          <ac:spMkLst>
            <pc:docMk/>
            <pc:sldMk cId="1756609225" sldId="360"/>
            <ac:spMk id="17" creationId="{9169EA61-C175-4B7E-807B-58199DEA7FB3}"/>
          </ac:spMkLst>
        </pc:spChg>
        <pc:spChg chg="add">
          <ac:chgData name="Scott Andrew Morgan" userId="bec75ebf-3714-427c-b2a0-7924a6e7f97c" providerId="ADAL" clId="{D68A169E-6A05-3546-B78C-6EC213EFE7EB}" dt="2024-01-23T18:44:14.361" v="1258" actId="26606"/>
          <ac:spMkLst>
            <pc:docMk/>
            <pc:sldMk cId="1756609225" sldId="360"/>
            <ac:spMk id="22" creationId="{4F645BF8-7885-4398-80BC-4C0DF24F5CEE}"/>
          </ac:spMkLst>
        </pc:spChg>
        <pc:spChg chg="add">
          <ac:chgData name="Scott Andrew Morgan" userId="bec75ebf-3714-427c-b2a0-7924a6e7f97c" providerId="ADAL" clId="{D68A169E-6A05-3546-B78C-6EC213EFE7EB}" dt="2024-01-23T18:44:14.361" v="1258" actId="26606"/>
          <ac:spMkLst>
            <pc:docMk/>
            <pc:sldMk cId="1756609225" sldId="360"/>
            <ac:spMk id="24" creationId="{3212FB65-CD2B-4005-B910-132DCE19FCC7}"/>
          </ac:spMkLst>
        </pc:spChg>
        <pc:spChg chg="add">
          <ac:chgData name="Scott Andrew Morgan" userId="bec75ebf-3714-427c-b2a0-7924a6e7f97c" providerId="ADAL" clId="{D68A169E-6A05-3546-B78C-6EC213EFE7EB}" dt="2024-01-23T18:44:14.361" v="1258" actId="26606"/>
          <ac:spMkLst>
            <pc:docMk/>
            <pc:sldMk cId="1756609225" sldId="360"/>
            <ac:spMk id="26" creationId="{EE9F5D7F-1BBC-4096-ADA7-AA9C9E4D2868}"/>
          </ac:spMkLst>
        </pc:spChg>
        <pc:spChg chg="add">
          <ac:chgData name="Scott Andrew Morgan" userId="bec75ebf-3714-427c-b2a0-7924a6e7f97c" providerId="ADAL" clId="{D68A169E-6A05-3546-B78C-6EC213EFE7EB}" dt="2024-01-23T18:44:14.361" v="1258" actId="26606"/>
          <ac:spMkLst>
            <pc:docMk/>
            <pc:sldMk cId="1756609225" sldId="360"/>
            <ac:spMk id="28" creationId="{06D370DD-716B-4528-B475-331F84CEA5A1}"/>
          </ac:spMkLst>
        </pc:spChg>
        <pc:spChg chg="add">
          <ac:chgData name="Scott Andrew Morgan" userId="bec75ebf-3714-427c-b2a0-7924a6e7f97c" providerId="ADAL" clId="{D68A169E-6A05-3546-B78C-6EC213EFE7EB}" dt="2024-01-23T18:44:14.361" v="1258" actId="26606"/>
          <ac:spMkLst>
            <pc:docMk/>
            <pc:sldMk cId="1756609225" sldId="360"/>
            <ac:spMk id="30" creationId="{E79D076F-656A-4CD9-83AD-AF8F4B28CA49}"/>
          </ac:spMkLst>
        </pc:spChg>
        <pc:picChg chg="add mod">
          <ac:chgData name="Scott Andrew Morgan" userId="bec75ebf-3714-427c-b2a0-7924a6e7f97c" providerId="ADAL" clId="{D68A169E-6A05-3546-B78C-6EC213EFE7EB}" dt="2024-01-23T18:44:36.673" v="1262" actId="14100"/>
          <ac:picMkLst>
            <pc:docMk/>
            <pc:sldMk cId="1756609225" sldId="360"/>
            <ac:picMk id="4" creationId="{891F54E4-B946-F22F-59AB-D8606B8FB7D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8D822-EDC0-4D43-BB54-2E6FAED6DD4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B0EB50-2525-4EFF-A555-771E3AB71937}">
      <dgm:prSet/>
      <dgm:spPr/>
      <dgm:t>
        <a:bodyPr/>
        <a:lstStyle/>
        <a:p>
          <a:r>
            <a:rPr lang="en-US" dirty="0"/>
            <a:t>Dropping courses is problematic</a:t>
          </a:r>
        </a:p>
      </dgm:t>
    </dgm:pt>
    <dgm:pt modelId="{19DCA72C-5217-47B9-A5E0-1EC2204C2AD0}" type="parTrans" cxnId="{C48D3D9C-0646-4A47-9561-E3DBFFAB525C}">
      <dgm:prSet/>
      <dgm:spPr/>
      <dgm:t>
        <a:bodyPr/>
        <a:lstStyle/>
        <a:p>
          <a:endParaRPr lang="en-US"/>
        </a:p>
      </dgm:t>
    </dgm:pt>
    <dgm:pt modelId="{E7989E04-CEC3-47D6-8F5D-0033D53A0FD4}" type="sibTrans" cxnId="{C48D3D9C-0646-4A47-9561-E3DBFFAB525C}">
      <dgm:prSet/>
      <dgm:spPr/>
      <dgm:t>
        <a:bodyPr/>
        <a:lstStyle/>
        <a:p>
          <a:endParaRPr lang="en-US"/>
        </a:p>
      </dgm:t>
    </dgm:pt>
    <dgm:pt modelId="{BFB93541-5A95-465B-977E-2EE11F30B134}">
      <dgm:prSet/>
      <dgm:spPr/>
      <dgm:t>
        <a:bodyPr/>
        <a:lstStyle/>
        <a:p>
          <a:r>
            <a:rPr lang="en-US"/>
            <a:t>If you don’t like your mark, ask for help</a:t>
          </a:r>
        </a:p>
      </dgm:t>
    </dgm:pt>
    <dgm:pt modelId="{6230E71D-6CB8-4108-BEAC-8B3C6A0ED6AF}" type="parTrans" cxnId="{F84EF007-E08E-4F52-B4D4-27DB4CA57B6D}">
      <dgm:prSet/>
      <dgm:spPr/>
      <dgm:t>
        <a:bodyPr/>
        <a:lstStyle/>
        <a:p>
          <a:endParaRPr lang="en-US"/>
        </a:p>
      </dgm:t>
    </dgm:pt>
    <dgm:pt modelId="{CE2231D3-AE81-4291-9151-EE7824F0C708}" type="sibTrans" cxnId="{F84EF007-E08E-4F52-B4D4-27DB4CA57B6D}">
      <dgm:prSet/>
      <dgm:spPr/>
      <dgm:t>
        <a:bodyPr/>
        <a:lstStyle/>
        <a:p>
          <a:endParaRPr lang="en-US"/>
        </a:p>
      </dgm:t>
    </dgm:pt>
    <dgm:pt modelId="{77E839B3-0638-4399-B4E6-838DE991B096}">
      <dgm:prSet/>
      <dgm:spPr/>
      <dgm:t>
        <a:bodyPr/>
        <a:lstStyle/>
        <a:p>
          <a:r>
            <a:rPr lang="en-US"/>
            <a:t>Remember breadth and rigour count</a:t>
          </a:r>
        </a:p>
      </dgm:t>
    </dgm:pt>
    <dgm:pt modelId="{DABF028A-DB27-4986-BD58-51351FD446E9}" type="parTrans" cxnId="{9E2476BE-B314-4316-89E8-F46779015E8D}">
      <dgm:prSet/>
      <dgm:spPr/>
      <dgm:t>
        <a:bodyPr/>
        <a:lstStyle/>
        <a:p>
          <a:endParaRPr lang="en-US"/>
        </a:p>
      </dgm:t>
    </dgm:pt>
    <dgm:pt modelId="{7D2E3045-FDC0-4451-A4F3-CD05406BDA04}" type="sibTrans" cxnId="{9E2476BE-B314-4316-89E8-F46779015E8D}">
      <dgm:prSet/>
      <dgm:spPr/>
      <dgm:t>
        <a:bodyPr/>
        <a:lstStyle/>
        <a:p>
          <a:endParaRPr lang="en-US"/>
        </a:p>
      </dgm:t>
    </dgm:pt>
    <dgm:pt modelId="{D789A0BD-3A5D-4735-A405-1907E309FE9E}">
      <dgm:prSet/>
      <dgm:spPr/>
      <dgm:t>
        <a:bodyPr/>
        <a:lstStyle/>
        <a:p>
          <a:r>
            <a:rPr lang="en-US"/>
            <a:t>You need good marks to get into university but, you need the skills to stay there</a:t>
          </a:r>
        </a:p>
      </dgm:t>
    </dgm:pt>
    <dgm:pt modelId="{BB60FCBB-A5DC-4696-8CC8-4D2B508B72E3}" type="parTrans" cxnId="{64194C89-FBDC-42A5-BDE0-1C7C9727E4B6}">
      <dgm:prSet/>
      <dgm:spPr/>
      <dgm:t>
        <a:bodyPr/>
        <a:lstStyle/>
        <a:p>
          <a:endParaRPr lang="en-US"/>
        </a:p>
      </dgm:t>
    </dgm:pt>
    <dgm:pt modelId="{AB2E208E-0CED-432F-B313-7CD0E4907FC8}" type="sibTrans" cxnId="{64194C89-FBDC-42A5-BDE0-1C7C9727E4B6}">
      <dgm:prSet/>
      <dgm:spPr/>
      <dgm:t>
        <a:bodyPr/>
        <a:lstStyle/>
        <a:p>
          <a:endParaRPr lang="en-US"/>
        </a:p>
      </dgm:t>
    </dgm:pt>
    <dgm:pt modelId="{8623AC76-A495-4BE3-88FE-4CB39B0204C3}" type="pres">
      <dgm:prSet presAssocID="{7CE8D822-EDC0-4D43-BB54-2E6FAED6DD48}" presName="linear" presStyleCnt="0">
        <dgm:presLayoutVars>
          <dgm:animLvl val="lvl"/>
          <dgm:resizeHandles val="exact"/>
        </dgm:presLayoutVars>
      </dgm:prSet>
      <dgm:spPr/>
    </dgm:pt>
    <dgm:pt modelId="{BA81E282-89DC-4BC1-B300-D77FABD2B677}" type="pres">
      <dgm:prSet presAssocID="{43B0EB50-2525-4EFF-A555-771E3AB71937}" presName="parentText" presStyleLbl="node1" presStyleIdx="0" presStyleCnt="4">
        <dgm:presLayoutVars>
          <dgm:chMax val="0"/>
          <dgm:bulletEnabled val="1"/>
        </dgm:presLayoutVars>
      </dgm:prSet>
      <dgm:spPr/>
    </dgm:pt>
    <dgm:pt modelId="{EB36CC84-341A-44A3-96C5-0035977AE924}" type="pres">
      <dgm:prSet presAssocID="{E7989E04-CEC3-47D6-8F5D-0033D53A0FD4}" presName="spacer" presStyleCnt="0"/>
      <dgm:spPr/>
    </dgm:pt>
    <dgm:pt modelId="{9C58EA05-C701-4630-9FD0-8665769ADEB3}" type="pres">
      <dgm:prSet presAssocID="{BFB93541-5A95-465B-977E-2EE11F30B134}" presName="parentText" presStyleLbl="node1" presStyleIdx="1" presStyleCnt="4">
        <dgm:presLayoutVars>
          <dgm:chMax val="0"/>
          <dgm:bulletEnabled val="1"/>
        </dgm:presLayoutVars>
      </dgm:prSet>
      <dgm:spPr/>
    </dgm:pt>
    <dgm:pt modelId="{F7E1802B-B521-4EA4-A103-05CA0405DF99}" type="pres">
      <dgm:prSet presAssocID="{CE2231D3-AE81-4291-9151-EE7824F0C708}" presName="spacer" presStyleCnt="0"/>
      <dgm:spPr/>
    </dgm:pt>
    <dgm:pt modelId="{7ECF905E-A509-41FA-9019-623C98B66F1C}" type="pres">
      <dgm:prSet presAssocID="{77E839B3-0638-4399-B4E6-838DE991B096}" presName="parentText" presStyleLbl="node1" presStyleIdx="2" presStyleCnt="4">
        <dgm:presLayoutVars>
          <dgm:chMax val="0"/>
          <dgm:bulletEnabled val="1"/>
        </dgm:presLayoutVars>
      </dgm:prSet>
      <dgm:spPr/>
    </dgm:pt>
    <dgm:pt modelId="{F8F34AE5-C482-41C1-9EA0-4E6A010DE225}" type="pres">
      <dgm:prSet presAssocID="{7D2E3045-FDC0-4451-A4F3-CD05406BDA04}" presName="spacer" presStyleCnt="0"/>
      <dgm:spPr/>
    </dgm:pt>
    <dgm:pt modelId="{E8FA3B68-6A7A-43F7-8918-C3747BD36CAD}" type="pres">
      <dgm:prSet presAssocID="{D789A0BD-3A5D-4735-A405-1907E309FE9E}" presName="parentText" presStyleLbl="node1" presStyleIdx="3" presStyleCnt="4">
        <dgm:presLayoutVars>
          <dgm:chMax val="0"/>
          <dgm:bulletEnabled val="1"/>
        </dgm:presLayoutVars>
      </dgm:prSet>
      <dgm:spPr/>
    </dgm:pt>
  </dgm:ptLst>
  <dgm:cxnLst>
    <dgm:cxn modelId="{F84EF007-E08E-4F52-B4D4-27DB4CA57B6D}" srcId="{7CE8D822-EDC0-4D43-BB54-2E6FAED6DD48}" destId="{BFB93541-5A95-465B-977E-2EE11F30B134}" srcOrd="1" destOrd="0" parTransId="{6230E71D-6CB8-4108-BEAC-8B3C6A0ED6AF}" sibTransId="{CE2231D3-AE81-4291-9151-EE7824F0C708}"/>
    <dgm:cxn modelId="{884ADB22-4BAA-4950-BB35-F83584BE2AC0}" type="presOf" srcId="{77E839B3-0638-4399-B4E6-838DE991B096}" destId="{7ECF905E-A509-41FA-9019-623C98B66F1C}" srcOrd="0" destOrd="0" presId="urn:microsoft.com/office/officeart/2005/8/layout/vList2"/>
    <dgm:cxn modelId="{E5F9603A-7FCC-43AC-A8D1-1B0F066F7032}" type="presOf" srcId="{D789A0BD-3A5D-4735-A405-1907E309FE9E}" destId="{E8FA3B68-6A7A-43F7-8918-C3747BD36CAD}" srcOrd="0" destOrd="0" presId="urn:microsoft.com/office/officeart/2005/8/layout/vList2"/>
    <dgm:cxn modelId="{190F7C69-74CA-4ABA-992D-0C5B6A7A61B7}" type="presOf" srcId="{7CE8D822-EDC0-4D43-BB54-2E6FAED6DD48}" destId="{8623AC76-A495-4BE3-88FE-4CB39B0204C3}" srcOrd="0" destOrd="0" presId="urn:microsoft.com/office/officeart/2005/8/layout/vList2"/>
    <dgm:cxn modelId="{64194C89-FBDC-42A5-BDE0-1C7C9727E4B6}" srcId="{7CE8D822-EDC0-4D43-BB54-2E6FAED6DD48}" destId="{D789A0BD-3A5D-4735-A405-1907E309FE9E}" srcOrd="3" destOrd="0" parTransId="{BB60FCBB-A5DC-4696-8CC8-4D2B508B72E3}" sibTransId="{AB2E208E-0CED-432F-B313-7CD0E4907FC8}"/>
    <dgm:cxn modelId="{C48D3D9C-0646-4A47-9561-E3DBFFAB525C}" srcId="{7CE8D822-EDC0-4D43-BB54-2E6FAED6DD48}" destId="{43B0EB50-2525-4EFF-A555-771E3AB71937}" srcOrd="0" destOrd="0" parTransId="{19DCA72C-5217-47B9-A5E0-1EC2204C2AD0}" sibTransId="{E7989E04-CEC3-47D6-8F5D-0033D53A0FD4}"/>
    <dgm:cxn modelId="{0E9592A8-C581-4001-ADD7-8F021BB8FF35}" type="presOf" srcId="{43B0EB50-2525-4EFF-A555-771E3AB71937}" destId="{BA81E282-89DC-4BC1-B300-D77FABD2B677}" srcOrd="0" destOrd="0" presId="urn:microsoft.com/office/officeart/2005/8/layout/vList2"/>
    <dgm:cxn modelId="{5FF3BEAC-B5D4-41A8-A1F4-0F84D1E41548}" type="presOf" srcId="{BFB93541-5A95-465B-977E-2EE11F30B134}" destId="{9C58EA05-C701-4630-9FD0-8665769ADEB3}" srcOrd="0" destOrd="0" presId="urn:microsoft.com/office/officeart/2005/8/layout/vList2"/>
    <dgm:cxn modelId="{9E2476BE-B314-4316-89E8-F46779015E8D}" srcId="{7CE8D822-EDC0-4D43-BB54-2E6FAED6DD48}" destId="{77E839B3-0638-4399-B4E6-838DE991B096}" srcOrd="2" destOrd="0" parTransId="{DABF028A-DB27-4986-BD58-51351FD446E9}" sibTransId="{7D2E3045-FDC0-4451-A4F3-CD05406BDA04}"/>
    <dgm:cxn modelId="{383CE85B-4BDE-4DB8-B14E-DF4669A93846}" type="presParOf" srcId="{8623AC76-A495-4BE3-88FE-4CB39B0204C3}" destId="{BA81E282-89DC-4BC1-B300-D77FABD2B677}" srcOrd="0" destOrd="0" presId="urn:microsoft.com/office/officeart/2005/8/layout/vList2"/>
    <dgm:cxn modelId="{4EA52289-CFFA-4BA9-91C2-9C63E652929E}" type="presParOf" srcId="{8623AC76-A495-4BE3-88FE-4CB39B0204C3}" destId="{EB36CC84-341A-44A3-96C5-0035977AE924}" srcOrd="1" destOrd="0" presId="urn:microsoft.com/office/officeart/2005/8/layout/vList2"/>
    <dgm:cxn modelId="{D7060767-5229-468B-99B8-D28D577238B9}" type="presParOf" srcId="{8623AC76-A495-4BE3-88FE-4CB39B0204C3}" destId="{9C58EA05-C701-4630-9FD0-8665769ADEB3}" srcOrd="2" destOrd="0" presId="urn:microsoft.com/office/officeart/2005/8/layout/vList2"/>
    <dgm:cxn modelId="{971DFA5B-F52B-45CC-B2FD-3DEB151C8B54}" type="presParOf" srcId="{8623AC76-A495-4BE3-88FE-4CB39B0204C3}" destId="{F7E1802B-B521-4EA4-A103-05CA0405DF99}" srcOrd="3" destOrd="0" presId="urn:microsoft.com/office/officeart/2005/8/layout/vList2"/>
    <dgm:cxn modelId="{5DD20CA0-48C4-43AA-91C6-5CF2D5661CA9}" type="presParOf" srcId="{8623AC76-A495-4BE3-88FE-4CB39B0204C3}" destId="{7ECF905E-A509-41FA-9019-623C98B66F1C}" srcOrd="4" destOrd="0" presId="urn:microsoft.com/office/officeart/2005/8/layout/vList2"/>
    <dgm:cxn modelId="{99ACE293-DC85-4C24-BA6C-825AE0FC7876}" type="presParOf" srcId="{8623AC76-A495-4BE3-88FE-4CB39B0204C3}" destId="{F8F34AE5-C482-41C1-9EA0-4E6A010DE225}" srcOrd="5" destOrd="0" presId="urn:microsoft.com/office/officeart/2005/8/layout/vList2"/>
    <dgm:cxn modelId="{06904BFD-C8E9-4362-AC85-EEF4440F9053}" type="presParOf" srcId="{8623AC76-A495-4BE3-88FE-4CB39B0204C3}" destId="{E8FA3B68-6A7A-43F7-8918-C3747BD36CA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C1487D-0A1E-4B58-8887-399887F717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7C88CF-9884-4ACF-97D2-BBB871ABB925}">
      <dgm:prSet/>
      <dgm:spPr/>
      <dgm:t>
        <a:bodyPr/>
        <a:lstStyle/>
        <a:p>
          <a:r>
            <a:rPr lang="en-US" u="sng" dirty="0"/>
            <a:t>Online courses </a:t>
          </a:r>
          <a:r>
            <a:rPr lang="en-US" dirty="0"/>
            <a:t>- Please check with the post-secondary schools you are applying to regarding deadlines for online course completion.</a:t>
          </a:r>
        </a:p>
      </dgm:t>
    </dgm:pt>
    <dgm:pt modelId="{DAB0F6D7-01AB-4110-9D1E-0E19B12B5F52}" type="parTrans" cxnId="{B8F3202F-A7EC-4F5C-AB4B-5045B6DD601C}">
      <dgm:prSet/>
      <dgm:spPr/>
      <dgm:t>
        <a:bodyPr/>
        <a:lstStyle/>
        <a:p>
          <a:endParaRPr lang="en-US"/>
        </a:p>
      </dgm:t>
    </dgm:pt>
    <dgm:pt modelId="{60915219-40F7-4C61-8DCD-830CA8695989}" type="sibTrans" cxnId="{B8F3202F-A7EC-4F5C-AB4B-5045B6DD601C}">
      <dgm:prSet/>
      <dgm:spPr/>
      <dgm:t>
        <a:bodyPr/>
        <a:lstStyle/>
        <a:p>
          <a:endParaRPr lang="en-US"/>
        </a:p>
      </dgm:t>
    </dgm:pt>
    <dgm:pt modelId="{E1FF29AE-E76B-4158-968B-CC172DD111EC}">
      <dgm:prSet/>
      <dgm:spPr/>
      <dgm:t>
        <a:bodyPr/>
        <a:lstStyle/>
        <a:p>
          <a:r>
            <a:rPr lang="en-US" u="sng"/>
            <a:t>Repeated classes </a:t>
          </a:r>
          <a:r>
            <a:rPr lang="en-US"/>
            <a:t>– cannot repeat at PW, upgrade online or summer school, highest mark is reflected on transcript</a:t>
          </a:r>
        </a:p>
      </dgm:t>
    </dgm:pt>
    <dgm:pt modelId="{AE15AF4C-ECDD-4526-B478-EF6FE14193E8}" type="parTrans" cxnId="{C13DBA41-295D-400F-89C3-76B83C55ACB5}">
      <dgm:prSet/>
      <dgm:spPr/>
      <dgm:t>
        <a:bodyPr/>
        <a:lstStyle/>
        <a:p>
          <a:endParaRPr lang="en-US"/>
        </a:p>
      </dgm:t>
    </dgm:pt>
    <dgm:pt modelId="{8ECC9CFF-DAF4-4514-AA27-7B47AC6AD3E5}" type="sibTrans" cxnId="{C13DBA41-295D-400F-89C3-76B83C55ACB5}">
      <dgm:prSet/>
      <dgm:spPr/>
      <dgm:t>
        <a:bodyPr/>
        <a:lstStyle/>
        <a:p>
          <a:endParaRPr lang="en-US"/>
        </a:p>
      </dgm:t>
    </dgm:pt>
    <dgm:pt modelId="{6B710AE4-6987-450B-A202-8960524F4BFD}" type="pres">
      <dgm:prSet presAssocID="{B4C1487D-0A1E-4B58-8887-399887F7171A}" presName="linear" presStyleCnt="0">
        <dgm:presLayoutVars>
          <dgm:animLvl val="lvl"/>
          <dgm:resizeHandles val="exact"/>
        </dgm:presLayoutVars>
      </dgm:prSet>
      <dgm:spPr/>
    </dgm:pt>
    <dgm:pt modelId="{F75F7460-4B36-41D4-9035-026A28813ACC}" type="pres">
      <dgm:prSet presAssocID="{4F7C88CF-9884-4ACF-97D2-BBB871ABB925}" presName="parentText" presStyleLbl="node1" presStyleIdx="0" presStyleCnt="2">
        <dgm:presLayoutVars>
          <dgm:chMax val="0"/>
          <dgm:bulletEnabled val="1"/>
        </dgm:presLayoutVars>
      </dgm:prSet>
      <dgm:spPr/>
    </dgm:pt>
    <dgm:pt modelId="{1FB59B0F-F38C-47BC-BEE9-358BF5E43CB8}" type="pres">
      <dgm:prSet presAssocID="{60915219-40F7-4C61-8DCD-830CA8695989}" presName="spacer" presStyleCnt="0"/>
      <dgm:spPr/>
    </dgm:pt>
    <dgm:pt modelId="{3F512097-D675-4DA1-B105-754493503C6E}" type="pres">
      <dgm:prSet presAssocID="{E1FF29AE-E76B-4158-968B-CC172DD111EC}" presName="parentText" presStyleLbl="node1" presStyleIdx="1" presStyleCnt="2">
        <dgm:presLayoutVars>
          <dgm:chMax val="0"/>
          <dgm:bulletEnabled val="1"/>
        </dgm:presLayoutVars>
      </dgm:prSet>
      <dgm:spPr/>
    </dgm:pt>
  </dgm:ptLst>
  <dgm:cxnLst>
    <dgm:cxn modelId="{FD3D7621-9E88-4B3B-AEF9-BD26CEE08362}" type="presOf" srcId="{4F7C88CF-9884-4ACF-97D2-BBB871ABB925}" destId="{F75F7460-4B36-41D4-9035-026A28813ACC}" srcOrd="0" destOrd="0" presId="urn:microsoft.com/office/officeart/2005/8/layout/vList2"/>
    <dgm:cxn modelId="{B8F3202F-A7EC-4F5C-AB4B-5045B6DD601C}" srcId="{B4C1487D-0A1E-4B58-8887-399887F7171A}" destId="{4F7C88CF-9884-4ACF-97D2-BBB871ABB925}" srcOrd="0" destOrd="0" parTransId="{DAB0F6D7-01AB-4110-9D1E-0E19B12B5F52}" sibTransId="{60915219-40F7-4C61-8DCD-830CA8695989}"/>
    <dgm:cxn modelId="{C13DBA41-295D-400F-89C3-76B83C55ACB5}" srcId="{B4C1487D-0A1E-4B58-8887-399887F7171A}" destId="{E1FF29AE-E76B-4158-968B-CC172DD111EC}" srcOrd="1" destOrd="0" parTransId="{AE15AF4C-ECDD-4526-B478-EF6FE14193E8}" sibTransId="{8ECC9CFF-DAF4-4514-AA27-7B47AC6AD3E5}"/>
    <dgm:cxn modelId="{0C6948A4-9642-42AE-AAC6-2BD05F8B228D}" type="presOf" srcId="{E1FF29AE-E76B-4158-968B-CC172DD111EC}" destId="{3F512097-D675-4DA1-B105-754493503C6E}" srcOrd="0" destOrd="0" presId="urn:microsoft.com/office/officeart/2005/8/layout/vList2"/>
    <dgm:cxn modelId="{D480AEFC-AF5C-423B-A10E-BACB010A43DE}" type="presOf" srcId="{B4C1487D-0A1E-4B58-8887-399887F7171A}" destId="{6B710AE4-6987-450B-A202-8960524F4BFD}" srcOrd="0" destOrd="0" presId="urn:microsoft.com/office/officeart/2005/8/layout/vList2"/>
    <dgm:cxn modelId="{7EF2AEB6-BACB-4D6F-BB9D-C160DA4A4A05}" type="presParOf" srcId="{6B710AE4-6987-450B-A202-8960524F4BFD}" destId="{F75F7460-4B36-41D4-9035-026A28813ACC}" srcOrd="0" destOrd="0" presId="urn:microsoft.com/office/officeart/2005/8/layout/vList2"/>
    <dgm:cxn modelId="{12945960-BA54-49B8-A5F9-C0ABC5B9C7B9}" type="presParOf" srcId="{6B710AE4-6987-450B-A202-8960524F4BFD}" destId="{1FB59B0F-F38C-47BC-BEE9-358BF5E43CB8}" srcOrd="1" destOrd="0" presId="urn:microsoft.com/office/officeart/2005/8/layout/vList2"/>
    <dgm:cxn modelId="{65AF753D-6906-4610-9A8A-DD16FA125D9E}" type="presParOf" srcId="{6B710AE4-6987-450B-A202-8960524F4BFD}" destId="{3F512097-D675-4DA1-B105-754493503C6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4DF9AC-E0B5-4F51-B461-6B9859FCAB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4F2020-31FA-4582-BAD2-2188F5C4DD6E}">
      <dgm:prSet/>
      <dgm:spPr/>
      <dgm:t>
        <a:bodyPr/>
        <a:lstStyle/>
        <a:p>
          <a:pPr rtl="0"/>
          <a:r>
            <a:rPr lang="en-CA" b="1" dirty="0"/>
            <a:t>Pre Calculus 12</a:t>
          </a:r>
          <a:r>
            <a:rPr lang="en-CA" b="1" dirty="0">
              <a:latin typeface="Corbel" panose="020B0503020204020204"/>
            </a:rPr>
            <a:t> </a:t>
          </a:r>
          <a:endParaRPr lang="en-US"/>
        </a:p>
      </dgm:t>
    </dgm:pt>
    <dgm:pt modelId="{DE5E5146-722A-42A4-9555-A6550047E6B4}" type="parTrans" cxnId="{AC14461A-FC88-40AA-A047-C9C1577FC527}">
      <dgm:prSet/>
      <dgm:spPr/>
      <dgm:t>
        <a:bodyPr/>
        <a:lstStyle/>
        <a:p>
          <a:endParaRPr lang="en-US"/>
        </a:p>
      </dgm:t>
    </dgm:pt>
    <dgm:pt modelId="{CA8F8C2E-8DEE-40EF-B83F-9BBAB7FCFBA1}" type="sibTrans" cxnId="{AC14461A-FC88-40AA-A047-C9C1577FC527}">
      <dgm:prSet/>
      <dgm:spPr/>
      <dgm:t>
        <a:bodyPr/>
        <a:lstStyle/>
        <a:p>
          <a:endParaRPr lang="en-US"/>
        </a:p>
      </dgm:t>
    </dgm:pt>
    <dgm:pt modelId="{03770B4F-B44F-45C0-AA73-7C83884F8303}">
      <dgm:prSet/>
      <dgm:spPr/>
      <dgm:t>
        <a:bodyPr/>
        <a:lstStyle/>
        <a:p>
          <a:r>
            <a:rPr lang="en-CA" b="1" dirty="0"/>
            <a:t>Calculus 12</a:t>
          </a:r>
          <a:endParaRPr lang="en-US" dirty="0"/>
        </a:p>
      </dgm:t>
    </dgm:pt>
    <dgm:pt modelId="{6ABF937A-C868-4A91-B691-0863F4171E46}" type="parTrans" cxnId="{DE1FC9F3-8241-4D9C-A43C-8ED610A4F70B}">
      <dgm:prSet/>
      <dgm:spPr/>
      <dgm:t>
        <a:bodyPr/>
        <a:lstStyle/>
        <a:p>
          <a:endParaRPr lang="en-US"/>
        </a:p>
      </dgm:t>
    </dgm:pt>
    <dgm:pt modelId="{5E65F503-096F-4817-B643-44A8EEE7282E}" type="sibTrans" cxnId="{DE1FC9F3-8241-4D9C-A43C-8ED610A4F70B}">
      <dgm:prSet/>
      <dgm:spPr/>
      <dgm:t>
        <a:bodyPr/>
        <a:lstStyle/>
        <a:p>
          <a:endParaRPr lang="en-US"/>
        </a:p>
      </dgm:t>
    </dgm:pt>
    <dgm:pt modelId="{CFDFDF92-C1E4-4761-9FB3-132CA706E8D5}">
      <dgm:prSet/>
      <dgm:spPr/>
      <dgm:t>
        <a:bodyPr/>
        <a:lstStyle/>
        <a:p>
          <a:r>
            <a:rPr lang="en-CA" b="1" dirty="0"/>
            <a:t>AP Calculus 12</a:t>
          </a:r>
          <a:endParaRPr lang="en-US" dirty="0"/>
        </a:p>
      </dgm:t>
    </dgm:pt>
    <dgm:pt modelId="{2091AE02-498E-4F4F-8142-4D61A0B5457E}" type="parTrans" cxnId="{F0A34327-775C-42D3-AC01-FD5956553D8B}">
      <dgm:prSet/>
      <dgm:spPr/>
      <dgm:t>
        <a:bodyPr/>
        <a:lstStyle/>
        <a:p>
          <a:endParaRPr lang="en-US"/>
        </a:p>
      </dgm:t>
    </dgm:pt>
    <dgm:pt modelId="{70DA3FFA-E1C1-41AD-B102-41A6ECECABDF}" type="sibTrans" cxnId="{F0A34327-775C-42D3-AC01-FD5956553D8B}">
      <dgm:prSet/>
      <dgm:spPr/>
      <dgm:t>
        <a:bodyPr/>
        <a:lstStyle/>
        <a:p>
          <a:endParaRPr lang="en-US"/>
        </a:p>
      </dgm:t>
    </dgm:pt>
    <dgm:pt modelId="{43876D07-EBEF-4681-94E4-E17FC9395873}">
      <dgm:prSet/>
      <dgm:spPr/>
      <dgm:t>
        <a:bodyPr/>
        <a:lstStyle/>
        <a:p>
          <a:r>
            <a:rPr lang="en-CA" b="1" dirty="0"/>
            <a:t>Pre-Calculus 12 and Calculus 12 may be done concurrently</a:t>
          </a:r>
          <a:endParaRPr lang="en-US" dirty="0"/>
        </a:p>
      </dgm:t>
    </dgm:pt>
    <dgm:pt modelId="{69B15552-9B75-4AEA-8D34-A0ED1443FFFB}" type="parTrans" cxnId="{513ECD49-8C8E-491F-9B92-3E441F118763}">
      <dgm:prSet/>
      <dgm:spPr/>
      <dgm:t>
        <a:bodyPr/>
        <a:lstStyle/>
        <a:p>
          <a:endParaRPr lang="en-US"/>
        </a:p>
      </dgm:t>
    </dgm:pt>
    <dgm:pt modelId="{003C8456-DEBF-4D12-A790-642F05EBA18C}" type="sibTrans" cxnId="{513ECD49-8C8E-491F-9B92-3E441F118763}">
      <dgm:prSet/>
      <dgm:spPr/>
      <dgm:t>
        <a:bodyPr/>
        <a:lstStyle/>
        <a:p>
          <a:endParaRPr lang="en-US"/>
        </a:p>
      </dgm:t>
    </dgm:pt>
    <dgm:pt modelId="{4089CF3A-7A3C-41A0-B1DB-5E6C56B08144}">
      <dgm:prSet/>
      <dgm:spPr/>
      <dgm:t>
        <a:bodyPr/>
        <a:lstStyle/>
        <a:p>
          <a:r>
            <a:rPr lang="en-CA" b="1" dirty="0"/>
            <a:t>Pre-Calculus 12 must be done before AP Calculus</a:t>
          </a:r>
          <a:endParaRPr lang="en-US" dirty="0"/>
        </a:p>
      </dgm:t>
    </dgm:pt>
    <dgm:pt modelId="{58396697-BA77-4EDE-B4C8-96D0E3D5619C}" type="parTrans" cxnId="{635E81D9-17C9-46A4-9A14-D5AA53FE4A18}">
      <dgm:prSet/>
      <dgm:spPr/>
      <dgm:t>
        <a:bodyPr/>
        <a:lstStyle/>
        <a:p>
          <a:endParaRPr lang="en-US"/>
        </a:p>
      </dgm:t>
    </dgm:pt>
    <dgm:pt modelId="{C9702F18-5F6D-481B-958E-32EF6D575796}" type="sibTrans" cxnId="{635E81D9-17C9-46A4-9A14-D5AA53FE4A18}">
      <dgm:prSet/>
      <dgm:spPr/>
      <dgm:t>
        <a:bodyPr/>
        <a:lstStyle/>
        <a:p>
          <a:endParaRPr lang="en-US"/>
        </a:p>
      </dgm:t>
    </dgm:pt>
    <dgm:pt modelId="{F241CBE6-60B6-4F38-B356-6B4DE9798F2E}">
      <dgm:prSet phldr="0"/>
      <dgm:spPr/>
      <dgm:t>
        <a:bodyPr/>
        <a:lstStyle/>
        <a:p>
          <a:pPr rtl="0"/>
          <a:r>
            <a:rPr lang="en-CA" b="1" dirty="0">
              <a:latin typeface="Corbel" panose="020B0503020204020204"/>
            </a:rPr>
            <a:t>No Math</a:t>
          </a:r>
        </a:p>
      </dgm:t>
    </dgm:pt>
    <dgm:pt modelId="{EA7953C2-DC87-409C-849E-D9CAB9340BD8}" type="parTrans" cxnId="{70F29F60-06CA-47D7-874F-1FC4B0FAC97C}">
      <dgm:prSet/>
      <dgm:spPr/>
      <dgm:t>
        <a:bodyPr/>
        <a:lstStyle/>
        <a:p>
          <a:endParaRPr lang="en-US"/>
        </a:p>
      </dgm:t>
    </dgm:pt>
    <dgm:pt modelId="{BD990AFB-0691-4811-9BEC-62CB566E1611}" type="sibTrans" cxnId="{70F29F60-06CA-47D7-874F-1FC4B0FAC97C}">
      <dgm:prSet/>
      <dgm:spPr/>
      <dgm:t>
        <a:bodyPr/>
        <a:lstStyle/>
        <a:p>
          <a:endParaRPr lang="en-US"/>
        </a:p>
      </dgm:t>
    </dgm:pt>
    <dgm:pt modelId="{F3D163E6-2FE9-4929-96A5-A2018FABBEB7}" type="pres">
      <dgm:prSet presAssocID="{0F4DF9AC-E0B5-4F51-B461-6B9859FCAB6B}" presName="linear" presStyleCnt="0">
        <dgm:presLayoutVars>
          <dgm:animLvl val="lvl"/>
          <dgm:resizeHandles val="exact"/>
        </dgm:presLayoutVars>
      </dgm:prSet>
      <dgm:spPr/>
    </dgm:pt>
    <dgm:pt modelId="{2E4DD634-870B-48AA-B4CF-D8A4EB0FB0BB}" type="pres">
      <dgm:prSet presAssocID="{634F2020-31FA-4582-BAD2-2188F5C4DD6E}" presName="parentText" presStyleLbl="node1" presStyleIdx="0" presStyleCnt="4">
        <dgm:presLayoutVars>
          <dgm:chMax val="0"/>
          <dgm:bulletEnabled val="1"/>
        </dgm:presLayoutVars>
      </dgm:prSet>
      <dgm:spPr/>
    </dgm:pt>
    <dgm:pt modelId="{E0CC0F86-4002-4D59-9109-78032C41E2A2}" type="pres">
      <dgm:prSet presAssocID="{CA8F8C2E-8DEE-40EF-B83F-9BBAB7FCFBA1}" presName="spacer" presStyleCnt="0"/>
      <dgm:spPr/>
    </dgm:pt>
    <dgm:pt modelId="{0DFF548E-3CB4-41E2-8D1B-76EA7519EA0E}" type="pres">
      <dgm:prSet presAssocID="{03770B4F-B44F-45C0-AA73-7C83884F8303}" presName="parentText" presStyleLbl="node1" presStyleIdx="1" presStyleCnt="4">
        <dgm:presLayoutVars>
          <dgm:chMax val="0"/>
          <dgm:bulletEnabled val="1"/>
        </dgm:presLayoutVars>
      </dgm:prSet>
      <dgm:spPr/>
    </dgm:pt>
    <dgm:pt modelId="{BE42579B-772A-494D-B6AF-5FBDC36C3CB6}" type="pres">
      <dgm:prSet presAssocID="{5E65F503-096F-4817-B643-44A8EEE7282E}" presName="spacer" presStyleCnt="0"/>
      <dgm:spPr/>
    </dgm:pt>
    <dgm:pt modelId="{4FB2733D-0DDB-45FA-9984-D0C880DB64CC}" type="pres">
      <dgm:prSet presAssocID="{CFDFDF92-C1E4-4761-9FB3-132CA706E8D5}" presName="parentText" presStyleLbl="node1" presStyleIdx="2" presStyleCnt="4">
        <dgm:presLayoutVars>
          <dgm:chMax val="0"/>
          <dgm:bulletEnabled val="1"/>
        </dgm:presLayoutVars>
      </dgm:prSet>
      <dgm:spPr/>
    </dgm:pt>
    <dgm:pt modelId="{F1297AA5-3FC1-48E1-B9B5-C6369619CB63}" type="pres">
      <dgm:prSet presAssocID="{70DA3FFA-E1C1-41AD-B102-41A6ECECABDF}" presName="spacer" presStyleCnt="0"/>
      <dgm:spPr/>
    </dgm:pt>
    <dgm:pt modelId="{C2086947-38FC-4548-BFC4-7894EB04376C}" type="pres">
      <dgm:prSet presAssocID="{F241CBE6-60B6-4F38-B356-6B4DE9798F2E}" presName="parentText" presStyleLbl="node1" presStyleIdx="3" presStyleCnt="4">
        <dgm:presLayoutVars>
          <dgm:chMax val="0"/>
          <dgm:bulletEnabled val="1"/>
        </dgm:presLayoutVars>
      </dgm:prSet>
      <dgm:spPr/>
    </dgm:pt>
    <dgm:pt modelId="{916DB041-5C21-4763-9E80-AD9B960A64AA}" type="pres">
      <dgm:prSet presAssocID="{F241CBE6-60B6-4F38-B356-6B4DE9798F2E}" presName="childText" presStyleLbl="revTx" presStyleIdx="0" presStyleCnt="1">
        <dgm:presLayoutVars>
          <dgm:bulletEnabled val="1"/>
        </dgm:presLayoutVars>
      </dgm:prSet>
      <dgm:spPr/>
    </dgm:pt>
  </dgm:ptLst>
  <dgm:cxnLst>
    <dgm:cxn modelId="{28220C15-3E38-443A-B60B-DE7D1636EA14}" type="presOf" srcId="{0F4DF9AC-E0B5-4F51-B461-6B9859FCAB6B}" destId="{F3D163E6-2FE9-4929-96A5-A2018FABBEB7}" srcOrd="0" destOrd="0" presId="urn:microsoft.com/office/officeart/2005/8/layout/vList2"/>
    <dgm:cxn modelId="{AC14461A-FC88-40AA-A047-C9C1577FC527}" srcId="{0F4DF9AC-E0B5-4F51-B461-6B9859FCAB6B}" destId="{634F2020-31FA-4582-BAD2-2188F5C4DD6E}" srcOrd="0" destOrd="0" parTransId="{DE5E5146-722A-42A4-9555-A6550047E6B4}" sibTransId="{CA8F8C2E-8DEE-40EF-B83F-9BBAB7FCFBA1}"/>
    <dgm:cxn modelId="{7133B526-9655-4DBF-81AC-9269302E25E2}" type="presOf" srcId="{F241CBE6-60B6-4F38-B356-6B4DE9798F2E}" destId="{C2086947-38FC-4548-BFC4-7894EB04376C}" srcOrd="0" destOrd="0" presId="urn:microsoft.com/office/officeart/2005/8/layout/vList2"/>
    <dgm:cxn modelId="{F0A34327-775C-42D3-AC01-FD5956553D8B}" srcId="{0F4DF9AC-E0B5-4F51-B461-6B9859FCAB6B}" destId="{CFDFDF92-C1E4-4761-9FB3-132CA706E8D5}" srcOrd="2" destOrd="0" parTransId="{2091AE02-498E-4F4F-8142-4D61A0B5457E}" sibTransId="{70DA3FFA-E1C1-41AD-B102-41A6ECECABDF}"/>
    <dgm:cxn modelId="{0A4C4236-D0BF-4A1A-A460-B5114E41AE53}" type="presOf" srcId="{634F2020-31FA-4582-BAD2-2188F5C4DD6E}" destId="{2E4DD634-870B-48AA-B4CF-D8A4EB0FB0BB}" srcOrd="0" destOrd="0" presId="urn:microsoft.com/office/officeart/2005/8/layout/vList2"/>
    <dgm:cxn modelId="{513ECD49-8C8E-491F-9B92-3E441F118763}" srcId="{F241CBE6-60B6-4F38-B356-6B4DE9798F2E}" destId="{43876D07-EBEF-4681-94E4-E17FC9395873}" srcOrd="0" destOrd="0" parTransId="{69B15552-9B75-4AEA-8D34-A0ED1443FFFB}" sibTransId="{003C8456-DEBF-4D12-A790-642F05EBA18C}"/>
    <dgm:cxn modelId="{70F29F60-06CA-47D7-874F-1FC4B0FAC97C}" srcId="{0F4DF9AC-E0B5-4F51-B461-6B9859FCAB6B}" destId="{F241CBE6-60B6-4F38-B356-6B4DE9798F2E}" srcOrd="3" destOrd="0" parTransId="{EA7953C2-DC87-409C-849E-D9CAB9340BD8}" sibTransId="{BD990AFB-0691-4811-9BEC-62CB566E1611}"/>
    <dgm:cxn modelId="{69FC7666-E4E2-4136-AA92-EDA17E57319D}" type="presOf" srcId="{CFDFDF92-C1E4-4761-9FB3-132CA706E8D5}" destId="{4FB2733D-0DDB-45FA-9984-D0C880DB64CC}" srcOrd="0" destOrd="0" presId="urn:microsoft.com/office/officeart/2005/8/layout/vList2"/>
    <dgm:cxn modelId="{3F112268-20CF-4A60-9FC2-E36EF8892E7B}" type="presOf" srcId="{03770B4F-B44F-45C0-AA73-7C83884F8303}" destId="{0DFF548E-3CB4-41E2-8D1B-76EA7519EA0E}" srcOrd="0" destOrd="0" presId="urn:microsoft.com/office/officeart/2005/8/layout/vList2"/>
    <dgm:cxn modelId="{0ACC14AA-ECE0-45F1-BCB7-39051F699A9D}" type="presOf" srcId="{43876D07-EBEF-4681-94E4-E17FC9395873}" destId="{916DB041-5C21-4763-9E80-AD9B960A64AA}" srcOrd="0" destOrd="0" presId="urn:microsoft.com/office/officeart/2005/8/layout/vList2"/>
    <dgm:cxn modelId="{0B723BB3-6291-454C-B8F5-39AB35EEC85F}" type="presOf" srcId="{4089CF3A-7A3C-41A0-B1DB-5E6C56B08144}" destId="{916DB041-5C21-4763-9E80-AD9B960A64AA}" srcOrd="0" destOrd="1" presId="urn:microsoft.com/office/officeart/2005/8/layout/vList2"/>
    <dgm:cxn modelId="{635E81D9-17C9-46A4-9A14-D5AA53FE4A18}" srcId="{F241CBE6-60B6-4F38-B356-6B4DE9798F2E}" destId="{4089CF3A-7A3C-41A0-B1DB-5E6C56B08144}" srcOrd="1" destOrd="0" parTransId="{58396697-BA77-4EDE-B4C8-96D0E3D5619C}" sibTransId="{C9702F18-5F6D-481B-958E-32EF6D575796}"/>
    <dgm:cxn modelId="{DE1FC9F3-8241-4D9C-A43C-8ED610A4F70B}" srcId="{0F4DF9AC-E0B5-4F51-B461-6B9859FCAB6B}" destId="{03770B4F-B44F-45C0-AA73-7C83884F8303}" srcOrd="1" destOrd="0" parTransId="{6ABF937A-C868-4A91-B691-0863F4171E46}" sibTransId="{5E65F503-096F-4817-B643-44A8EEE7282E}"/>
    <dgm:cxn modelId="{B95B59B9-D594-4A0C-B6CF-17CA2543FCA4}" type="presParOf" srcId="{F3D163E6-2FE9-4929-96A5-A2018FABBEB7}" destId="{2E4DD634-870B-48AA-B4CF-D8A4EB0FB0BB}" srcOrd="0" destOrd="0" presId="urn:microsoft.com/office/officeart/2005/8/layout/vList2"/>
    <dgm:cxn modelId="{B206B38C-AD93-4ABF-9265-05576D971EA9}" type="presParOf" srcId="{F3D163E6-2FE9-4929-96A5-A2018FABBEB7}" destId="{E0CC0F86-4002-4D59-9109-78032C41E2A2}" srcOrd="1" destOrd="0" presId="urn:microsoft.com/office/officeart/2005/8/layout/vList2"/>
    <dgm:cxn modelId="{A9370B97-CDC9-478C-AEE3-6780B68EC14F}" type="presParOf" srcId="{F3D163E6-2FE9-4929-96A5-A2018FABBEB7}" destId="{0DFF548E-3CB4-41E2-8D1B-76EA7519EA0E}" srcOrd="2" destOrd="0" presId="urn:microsoft.com/office/officeart/2005/8/layout/vList2"/>
    <dgm:cxn modelId="{081E182E-94E0-45E1-913F-967F9B6E46BE}" type="presParOf" srcId="{F3D163E6-2FE9-4929-96A5-A2018FABBEB7}" destId="{BE42579B-772A-494D-B6AF-5FBDC36C3CB6}" srcOrd="3" destOrd="0" presId="urn:microsoft.com/office/officeart/2005/8/layout/vList2"/>
    <dgm:cxn modelId="{6A63B0C2-5346-4029-8D02-097E96159C43}" type="presParOf" srcId="{F3D163E6-2FE9-4929-96A5-A2018FABBEB7}" destId="{4FB2733D-0DDB-45FA-9984-D0C880DB64CC}" srcOrd="4" destOrd="0" presId="urn:microsoft.com/office/officeart/2005/8/layout/vList2"/>
    <dgm:cxn modelId="{7CFBE4E5-6A50-4CA8-B48B-3EE73F52A5F7}" type="presParOf" srcId="{F3D163E6-2FE9-4929-96A5-A2018FABBEB7}" destId="{F1297AA5-3FC1-48E1-B9B5-C6369619CB63}" srcOrd="5" destOrd="0" presId="urn:microsoft.com/office/officeart/2005/8/layout/vList2"/>
    <dgm:cxn modelId="{4CE46ED5-66A0-4F71-A714-281022335DF3}" type="presParOf" srcId="{F3D163E6-2FE9-4929-96A5-A2018FABBEB7}" destId="{C2086947-38FC-4548-BFC4-7894EB04376C}" srcOrd="6" destOrd="0" presId="urn:microsoft.com/office/officeart/2005/8/layout/vList2"/>
    <dgm:cxn modelId="{0B5A3326-A4EC-418C-A30E-D33EB44466EC}" type="presParOf" srcId="{F3D163E6-2FE9-4929-96A5-A2018FABBEB7}" destId="{916DB041-5C21-4763-9E80-AD9B960A64AA}"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9D0660-E1D9-4235-BE31-1B538785426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7677526-5235-4CEE-82C8-F69C68D686A7}">
      <dgm:prSet/>
      <dgm:spPr/>
      <dgm:t>
        <a:bodyPr/>
        <a:lstStyle/>
        <a:p>
          <a:r>
            <a:rPr lang="en-CA" dirty="0"/>
            <a:t>Sign up for ELL courses you are currently in</a:t>
          </a:r>
          <a:endParaRPr lang="en-US" dirty="0"/>
        </a:p>
      </dgm:t>
    </dgm:pt>
    <dgm:pt modelId="{3DD0E4A7-24BA-48D7-AD88-D27B974F4472}" type="parTrans" cxnId="{0D9417AE-943A-43C7-8A35-0618A2BFB8EB}">
      <dgm:prSet/>
      <dgm:spPr/>
      <dgm:t>
        <a:bodyPr/>
        <a:lstStyle/>
        <a:p>
          <a:endParaRPr lang="en-US"/>
        </a:p>
      </dgm:t>
    </dgm:pt>
    <dgm:pt modelId="{90E1161B-79F4-4D2D-BA98-4F496FE756C8}" type="sibTrans" cxnId="{0D9417AE-943A-43C7-8A35-0618A2BFB8EB}">
      <dgm:prSet/>
      <dgm:spPr/>
      <dgm:t>
        <a:bodyPr/>
        <a:lstStyle/>
        <a:p>
          <a:endParaRPr lang="en-US"/>
        </a:p>
      </dgm:t>
    </dgm:pt>
    <dgm:pt modelId="{6BE0DD84-7335-42FC-B69D-F4138A2B3DD6}">
      <dgm:prSet/>
      <dgm:spPr/>
      <dgm:t>
        <a:bodyPr/>
        <a:lstStyle/>
        <a:p>
          <a:r>
            <a:rPr lang="en-CA" dirty="0"/>
            <a:t>ELL teachers advise Counsellors on your required ELL classes</a:t>
          </a:r>
          <a:endParaRPr lang="en-US" dirty="0"/>
        </a:p>
      </dgm:t>
    </dgm:pt>
    <dgm:pt modelId="{E2F72D3D-7A12-4A1F-89F0-F528E919899D}" type="parTrans" cxnId="{BA04C81F-595B-4C6F-B705-0F7D80B1D58D}">
      <dgm:prSet/>
      <dgm:spPr/>
      <dgm:t>
        <a:bodyPr/>
        <a:lstStyle/>
        <a:p>
          <a:endParaRPr lang="en-US"/>
        </a:p>
      </dgm:t>
    </dgm:pt>
    <dgm:pt modelId="{38B88FC7-6D3F-417E-B279-5AB956FFCB18}" type="sibTrans" cxnId="{BA04C81F-595B-4C6F-B705-0F7D80B1D58D}">
      <dgm:prSet/>
      <dgm:spPr/>
      <dgm:t>
        <a:bodyPr/>
        <a:lstStyle/>
        <a:p>
          <a:endParaRPr lang="en-US"/>
        </a:p>
      </dgm:t>
    </dgm:pt>
    <dgm:pt modelId="{E5E9737D-6916-40F1-B628-23158A898D6E}">
      <dgm:prSet/>
      <dgm:spPr/>
      <dgm:t>
        <a:bodyPr/>
        <a:lstStyle/>
        <a:p>
          <a:r>
            <a:rPr lang="en-CA" dirty="0"/>
            <a:t>Assessments in May and September will determine placement</a:t>
          </a:r>
          <a:endParaRPr lang="en-US" dirty="0"/>
        </a:p>
      </dgm:t>
    </dgm:pt>
    <dgm:pt modelId="{3DB6F1FC-693F-4FC3-B12D-E023761DE14A}" type="parTrans" cxnId="{9A5A504F-1F2B-42B7-8188-D7AC63046F38}">
      <dgm:prSet/>
      <dgm:spPr/>
      <dgm:t>
        <a:bodyPr/>
        <a:lstStyle/>
        <a:p>
          <a:endParaRPr lang="en-US"/>
        </a:p>
      </dgm:t>
    </dgm:pt>
    <dgm:pt modelId="{B65D500E-2969-4013-BC8C-C46D75C403EC}" type="sibTrans" cxnId="{9A5A504F-1F2B-42B7-8188-D7AC63046F38}">
      <dgm:prSet/>
      <dgm:spPr/>
      <dgm:t>
        <a:bodyPr/>
        <a:lstStyle/>
        <a:p>
          <a:endParaRPr lang="en-US"/>
        </a:p>
      </dgm:t>
    </dgm:pt>
    <dgm:pt modelId="{DA224ACE-3C16-447F-85CE-B888C6AF2A56}" type="pres">
      <dgm:prSet presAssocID="{839D0660-E1D9-4235-BE31-1B5387854269}" presName="vert0" presStyleCnt="0">
        <dgm:presLayoutVars>
          <dgm:dir/>
          <dgm:animOne val="branch"/>
          <dgm:animLvl val="lvl"/>
        </dgm:presLayoutVars>
      </dgm:prSet>
      <dgm:spPr/>
    </dgm:pt>
    <dgm:pt modelId="{CD61824B-66D9-42B3-90EF-14683F01DE03}" type="pres">
      <dgm:prSet presAssocID="{A7677526-5235-4CEE-82C8-F69C68D686A7}" presName="thickLine" presStyleLbl="alignNode1" presStyleIdx="0" presStyleCnt="3"/>
      <dgm:spPr/>
    </dgm:pt>
    <dgm:pt modelId="{A3FD8B56-3534-42ED-A4D9-3958E5C101F5}" type="pres">
      <dgm:prSet presAssocID="{A7677526-5235-4CEE-82C8-F69C68D686A7}" presName="horz1" presStyleCnt="0"/>
      <dgm:spPr/>
    </dgm:pt>
    <dgm:pt modelId="{7F912649-B39B-4BC7-BD81-436413673CD2}" type="pres">
      <dgm:prSet presAssocID="{A7677526-5235-4CEE-82C8-F69C68D686A7}" presName="tx1" presStyleLbl="revTx" presStyleIdx="0" presStyleCnt="3"/>
      <dgm:spPr/>
    </dgm:pt>
    <dgm:pt modelId="{A5D19088-D577-4C63-A3E2-E353F81EBD70}" type="pres">
      <dgm:prSet presAssocID="{A7677526-5235-4CEE-82C8-F69C68D686A7}" presName="vert1" presStyleCnt="0"/>
      <dgm:spPr/>
    </dgm:pt>
    <dgm:pt modelId="{B2486DF8-0FB5-441D-B65B-2AF88CA818EC}" type="pres">
      <dgm:prSet presAssocID="{6BE0DD84-7335-42FC-B69D-F4138A2B3DD6}" presName="thickLine" presStyleLbl="alignNode1" presStyleIdx="1" presStyleCnt="3"/>
      <dgm:spPr/>
    </dgm:pt>
    <dgm:pt modelId="{D114D5E5-CB84-42E0-A449-5581C9E69592}" type="pres">
      <dgm:prSet presAssocID="{6BE0DD84-7335-42FC-B69D-F4138A2B3DD6}" presName="horz1" presStyleCnt="0"/>
      <dgm:spPr/>
    </dgm:pt>
    <dgm:pt modelId="{CC6B7463-A986-4817-B960-000618664046}" type="pres">
      <dgm:prSet presAssocID="{6BE0DD84-7335-42FC-B69D-F4138A2B3DD6}" presName="tx1" presStyleLbl="revTx" presStyleIdx="1" presStyleCnt="3"/>
      <dgm:spPr/>
    </dgm:pt>
    <dgm:pt modelId="{6E4549A1-976C-45B7-88DE-BFA933EFB5DC}" type="pres">
      <dgm:prSet presAssocID="{6BE0DD84-7335-42FC-B69D-F4138A2B3DD6}" presName="vert1" presStyleCnt="0"/>
      <dgm:spPr/>
    </dgm:pt>
    <dgm:pt modelId="{F2B556B0-638C-4D8F-98FD-C943964EC62C}" type="pres">
      <dgm:prSet presAssocID="{E5E9737D-6916-40F1-B628-23158A898D6E}" presName="thickLine" presStyleLbl="alignNode1" presStyleIdx="2" presStyleCnt="3"/>
      <dgm:spPr/>
    </dgm:pt>
    <dgm:pt modelId="{DBF6A9A6-5C68-473E-91CF-2F629E76FDE2}" type="pres">
      <dgm:prSet presAssocID="{E5E9737D-6916-40F1-B628-23158A898D6E}" presName="horz1" presStyleCnt="0"/>
      <dgm:spPr/>
    </dgm:pt>
    <dgm:pt modelId="{6FECE9C9-E744-4D8D-9BE0-BF14AB3C234D}" type="pres">
      <dgm:prSet presAssocID="{E5E9737D-6916-40F1-B628-23158A898D6E}" presName="tx1" presStyleLbl="revTx" presStyleIdx="2" presStyleCnt="3"/>
      <dgm:spPr/>
    </dgm:pt>
    <dgm:pt modelId="{7884BC16-87EB-4042-B929-9BC3D2318E50}" type="pres">
      <dgm:prSet presAssocID="{E5E9737D-6916-40F1-B628-23158A898D6E}" presName="vert1" presStyleCnt="0"/>
      <dgm:spPr/>
    </dgm:pt>
  </dgm:ptLst>
  <dgm:cxnLst>
    <dgm:cxn modelId="{BA04C81F-595B-4C6F-B705-0F7D80B1D58D}" srcId="{839D0660-E1D9-4235-BE31-1B5387854269}" destId="{6BE0DD84-7335-42FC-B69D-F4138A2B3DD6}" srcOrd="1" destOrd="0" parTransId="{E2F72D3D-7A12-4A1F-89F0-F528E919899D}" sibTransId="{38B88FC7-6D3F-417E-B279-5AB956FFCB18}"/>
    <dgm:cxn modelId="{FEA4C82E-EA0F-4ADF-99F9-9FC1C9D2DC52}" type="presOf" srcId="{839D0660-E1D9-4235-BE31-1B5387854269}" destId="{DA224ACE-3C16-447F-85CE-B888C6AF2A56}" srcOrd="0" destOrd="0" presId="urn:microsoft.com/office/officeart/2008/layout/LinedList"/>
    <dgm:cxn modelId="{9A5A504F-1F2B-42B7-8188-D7AC63046F38}" srcId="{839D0660-E1D9-4235-BE31-1B5387854269}" destId="{E5E9737D-6916-40F1-B628-23158A898D6E}" srcOrd="2" destOrd="0" parTransId="{3DB6F1FC-693F-4FC3-B12D-E023761DE14A}" sibTransId="{B65D500E-2969-4013-BC8C-C46D75C403EC}"/>
    <dgm:cxn modelId="{356D7377-0C3A-4B8C-8162-72F7EF6AF210}" type="presOf" srcId="{E5E9737D-6916-40F1-B628-23158A898D6E}" destId="{6FECE9C9-E744-4D8D-9BE0-BF14AB3C234D}" srcOrd="0" destOrd="0" presId="urn:microsoft.com/office/officeart/2008/layout/LinedList"/>
    <dgm:cxn modelId="{0D9417AE-943A-43C7-8A35-0618A2BFB8EB}" srcId="{839D0660-E1D9-4235-BE31-1B5387854269}" destId="{A7677526-5235-4CEE-82C8-F69C68D686A7}" srcOrd="0" destOrd="0" parTransId="{3DD0E4A7-24BA-48D7-AD88-D27B974F4472}" sibTransId="{90E1161B-79F4-4D2D-BA98-4F496FE756C8}"/>
    <dgm:cxn modelId="{D26848B8-FF14-4DD3-995F-77CD2A8E1DD5}" type="presOf" srcId="{6BE0DD84-7335-42FC-B69D-F4138A2B3DD6}" destId="{CC6B7463-A986-4817-B960-000618664046}" srcOrd="0" destOrd="0" presId="urn:microsoft.com/office/officeart/2008/layout/LinedList"/>
    <dgm:cxn modelId="{FF40C6F1-9B98-4A9B-AAE0-81A4AF57FBFE}" type="presOf" srcId="{A7677526-5235-4CEE-82C8-F69C68D686A7}" destId="{7F912649-B39B-4BC7-BD81-436413673CD2}" srcOrd="0" destOrd="0" presId="urn:microsoft.com/office/officeart/2008/layout/LinedList"/>
    <dgm:cxn modelId="{7D762DB9-C3CE-4E2D-B042-A367FD1C9112}" type="presParOf" srcId="{DA224ACE-3C16-447F-85CE-B888C6AF2A56}" destId="{CD61824B-66D9-42B3-90EF-14683F01DE03}" srcOrd="0" destOrd="0" presId="urn:microsoft.com/office/officeart/2008/layout/LinedList"/>
    <dgm:cxn modelId="{B98041E3-232D-48BE-A09A-6E48E6ADAD4B}" type="presParOf" srcId="{DA224ACE-3C16-447F-85CE-B888C6AF2A56}" destId="{A3FD8B56-3534-42ED-A4D9-3958E5C101F5}" srcOrd="1" destOrd="0" presId="urn:microsoft.com/office/officeart/2008/layout/LinedList"/>
    <dgm:cxn modelId="{DE3E99F9-DC16-4088-B220-FBC710DE5108}" type="presParOf" srcId="{A3FD8B56-3534-42ED-A4D9-3958E5C101F5}" destId="{7F912649-B39B-4BC7-BD81-436413673CD2}" srcOrd="0" destOrd="0" presId="urn:microsoft.com/office/officeart/2008/layout/LinedList"/>
    <dgm:cxn modelId="{1473C1C8-2080-48B3-A98D-140188562707}" type="presParOf" srcId="{A3FD8B56-3534-42ED-A4D9-3958E5C101F5}" destId="{A5D19088-D577-4C63-A3E2-E353F81EBD70}" srcOrd="1" destOrd="0" presId="urn:microsoft.com/office/officeart/2008/layout/LinedList"/>
    <dgm:cxn modelId="{79F3724C-73DE-4DD6-9F6E-E7B800F4E305}" type="presParOf" srcId="{DA224ACE-3C16-447F-85CE-B888C6AF2A56}" destId="{B2486DF8-0FB5-441D-B65B-2AF88CA818EC}" srcOrd="2" destOrd="0" presId="urn:microsoft.com/office/officeart/2008/layout/LinedList"/>
    <dgm:cxn modelId="{9C859782-995A-412F-8840-658134838791}" type="presParOf" srcId="{DA224ACE-3C16-447F-85CE-B888C6AF2A56}" destId="{D114D5E5-CB84-42E0-A449-5581C9E69592}" srcOrd="3" destOrd="0" presId="urn:microsoft.com/office/officeart/2008/layout/LinedList"/>
    <dgm:cxn modelId="{10BB6EF0-5ECB-4B15-9136-B481365BB8ED}" type="presParOf" srcId="{D114D5E5-CB84-42E0-A449-5581C9E69592}" destId="{CC6B7463-A986-4817-B960-000618664046}" srcOrd="0" destOrd="0" presId="urn:microsoft.com/office/officeart/2008/layout/LinedList"/>
    <dgm:cxn modelId="{A7C3C745-35D8-4FC1-A7AF-1F412D45B1B5}" type="presParOf" srcId="{D114D5E5-CB84-42E0-A449-5581C9E69592}" destId="{6E4549A1-976C-45B7-88DE-BFA933EFB5DC}" srcOrd="1" destOrd="0" presId="urn:microsoft.com/office/officeart/2008/layout/LinedList"/>
    <dgm:cxn modelId="{3E5DE5E6-D002-44FD-9069-1FA4C979A503}" type="presParOf" srcId="{DA224ACE-3C16-447F-85CE-B888C6AF2A56}" destId="{F2B556B0-638C-4D8F-98FD-C943964EC62C}" srcOrd="4" destOrd="0" presId="urn:microsoft.com/office/officeart/2008/layout/LinedList"/>
    <dgm:cxn modelId="{A469B21C-5A38-410E-9BC7-AE1EECD80EE2}" type="presParOf" srcId="{DA224ACE-3C16-447F-85CE-B888C6AF2A56}" destId="{DBF6A9A6-5C68-473E-91CF-2F629E76FDE2}" srcOrd="5" destOrd="0" presId="urn:microsoft.com/office/officeart/2008/layout/LinedList"/>
    <dgm:cxn modelId="{F3BDD052-6686-45FE-B221-EF0738AE48BD}" type="presParOf" srcId="{DBF6A9A6-5C68-473E-91CF-2F629E76FDE2}" destId="{6FECE9C9-E744-4D8D-9BE0-BF14AB3C234D}" srcOrd="0" destOrd="0" presId="urn:microsoft.com/office/officeart/2008/layout/LinedList"/>
    <dgm:cxn modelId="{78E251D5-20D9-4650-819F-7C00C75FA10A}" type="presParOf" srcId="{DBF6A9A6-5C68-473E-91CF-2F629E76FDE2}" destId="{7884BC16-87EB-4042-B929-9BC3D2318E5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6BDCE6-030C-44D8-9E6B-2460BA8E7C58}"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40FC625-9310-4A38-84DA-394008954D59}">
      <dgm:prSet/>
      <dgm:spPr/>
      <dgm:t>
        <a:bodyPr/>
        <a:lstStyle/>
        <a:p>
          <a:r>
            <a:rPr lang="en-US" dirty="0"/>
            <a:t>Make INFORMED decisions. Talk to your teachers, counsellor, parents and friends. </a:t>
          </a:r>
        </a:p>
      </dgm:t>
    </dgm:pt>
    <dgm:pt modelId="{C41245C1-C96D-42D4-A557-791BF6A24315}" type="parTrans" cxnId="{D60F02A5-02CF-49F9-8CD0-C516BF9FFE24}">
      <dgm:prSet/>
      <dgm:spPr/>
      <dgm:t>
        <a:bodyPr/>
        <a:lstStyle/>
        <a:p>
          <a:endParaRPr lang="en-US"/>
        </a:p>
      </dgm:t>
    </dgm:pt>
    <dgm:pt modelId="{B927190B-1686-4527-9F30-488CFA91916D}" type="sibTrans" cxnId="{D60F02A5-02CF-49F9-8CD0-C516BF9FFE24}">
      <dgm:prSet phldrT="1" phldr="0"/>
      <dgm:spPr/>
      <dgm:t>
        <a:bodyPr/>
        <a:lstStyle/>
        <a:p>
          <a:r>
            <a:rPr lang="en-US"/>
            <a:t>1</a:t>
          </a:r>
        </a:p>
      </dgm:t>
    </dgm:pt>
    <dgm:pt modelId="{A068B1FC-E86A-4382-87D4-06B6BE1B1289}">
      <dgm:prSet/>
      <dgm:spPr/>
      <dgm:t>
        <a:bodyPr/>
        <a:lstStyle/>
        <a:p>
          <a:r>
            <a:rPr lang="en-US" dirty="0"/>
            <a:t>Read the course descriptions in the Course Planning Guide on the website.</a:t>
          </a:r>
        </a:p>
      </dgm:t>
    </dgm:pt>
    <dgm:pt modelId="{7F72C797-7183-4A29-9522-356451C05B2C}" type="parTrans" cxnId="{D26F049A-E7C8-4800-A0D9-24A2F8A5E625}">
      <dgm:prSet/>
      <dgm:spPr/>
      <dgm:t>
        <a:bodyPr/>
        <a:lstStyle/>
        <a:p>
          <a:endParaRPr lang="en-US"/>
        </a:p>
      </dgm:t>
    </dgm:pt>
    <dgm:pt modelId="{A85FFF6C-9F98-42F4-82F2-2C90DB304A9C}" type="sibTrans" cxnId="{D26F049A-E7C8-4800-A0D9-24A2F8A5E625}">
      <dgm:prSet phldrT="2" phldr="0"/>
      <dgm:spPr/>
      <dgm:t>
        <a:bodyPr/>
        <a:lstStyle/>
        <a:p>
          <a:r>
            <a:rPr lang="en-US"/>
            <a:t>2</a:t>
          </a:r>
        </a:p>
      </dgm:t>
    </dgm:pt>
    <dgm:pt modelId="{4B4E57B2-9BFE-4FFB-9494-5235FC82AB27}">
      <dgm:prSet/>
      <dgm:spPr/>
      <dgm:t>
        <a:bodyPr/>
        <a:lstStyle/>
        <a:p>
          <a:r>
            <a:rPr lang="en-US" dirty="0"/>
            <a:t>Submit your Grade 12 Course Selection Form and final </a:t>
          </a:r>
          <a:r>
            <a:rPr lang="en-US" dirty="0" err="1"/>
            <a:t>MyEd</a:t>
          </a:r>
          <a:r>
            <a:rPr lang="en-US" dirty="0"/>
            <a:t> choices by February 15.</a:t>
          </a:r>
        </a:p>
      </dgm:t>
    </dgm:pt>
    <dgm:pt modelId="{1AB12F97-EFF5-4E0D-A23B-496AE6EFDE62}" type="parTrans" cxnId="{13CA3562-D647-4995-BD50-FDAE730ACD34}">
      <dgm:prSet/>
      <dgm:spPr/>
      <dgm:t>
        <a:bodyPr/>
        <a:lstStyle/>
        <a:p>
          <a:endParaRPr lang="en-US"/>
        </a:p>
      </dgm:t>
    </dgm:pt>
    <dgm:pt modelId="{9E287906-82DD-449E-A9D5-B85E583B76C8}" type="sibTrans" cxnId="{13CA3562-D647-4995-BD50-FDAE730ACD34}">
      <dgm:prSet phldrT="3" phldr="0"/>
      <dgm:spPr/>
      <dgm:t>
        <a:bodyPr/>
        <a:lstStyle/>
        <a:p>
          <a:r>
            <a:rPr lang="en-US"/>
            <a:t>3</a:t>
          </a:r>
        </a:p>
      </dgm:t>
    </dgm:pt>
    <dgm:pt modelId="{8D4CF644-C43C-415A-952C-A130E7C9BA1E}" type="pres">
      <dgm:prSet presAssocID="{196BDCE6-030C-44D8-9E6B-2460BA8E7C58}" presName="Name0" presStyleCnt="0">
        <dgm:presLayoutVars>
          <dgm:animLvl val="lvl"/>
          <dgm:resizeHandles val="exact"/>
        </dgm:presLayoutVars>
      </dgm:prSet>
      <dgm:spPr/>
    </dgm:pt>
    <dgm:pt modelId="{DB6EF420-22B3-4D97-8A77-881848C2CBE1}" type="pres">
      <dgm:prSet presAssocID="{E40FC625-9310-4A38-84DA-394008954D59}" presName="compositeNode" presStyleCnt="0">
        <dgm:presLayoutVars>
          <dgm:bulletEnabled val="1"/>
        </dgm:presLayoutVars>
      </dgm:prSet>
      <dgm:spPr/>
    </dgm:pt>
    <dgm:pt modelId="{A1971990-41B1-4194-B28B-7853F0B07210}" type="pres">
      <dgm:prSet presAssocID="{E40FC625-9310-4A38-84DA-394008954D59}" presName="bgRect" presStyleLbl="bgAccFollowNode1" presStyleIdx="0" presStyleCnt="3"/>
      <dgm:spPr/>
    </dgm:pt>
    <dgm:pt modelId="{6652DA17-0744-4F33-A8C1-74311BCB1F8B}" type="pres">
      <dgm:prSet presAssocID="{B927190B-1686-4527-9F30-488CFA91916D}" presName="sibTransNodeCircle" presStyleLbl="alignNode1" presStyleIdx="0" presStyleCnt="6">
        <dgm:presLayoutVars>
          <dgm:chMax val="0"/>
          <dgm:bulletEnabled/>
        </dgm:presLayoutVars>
      </dgm:prSet>
      <dgm:spPr/>
    </dgm:pt>
    <dgm:pt modelId="{20F93916-8336-4CC1-AB9D-4D4EDC78E147}" type="pres">
      <dgm:prSet presAssocID="{E40FC625-9310-4A38-84DA-394008954D59}" presName="bottomLine" presStyleLbl="alignNode1" presStyleIdx="1" presStyleCnt="6">
        <dgm:presLayoutVars/>
      </dgm:prSet>
      <dgm:spPr/>
    </dgm:pt>
    <dgm:pt modelId="{FF3E5954-BBC1-435F-9405-FCE0B5003401}" type="pres">
      <dgm:prSet presAssocID="{E40FC625-9310-4A38-84DA-394008954D59}" presName="nodeText" presStyleLbl="bgAccFollowNode1" presStyleIdx="0" presStyleCnt="3">
        <dgm:presLayoutVars>
          <dgm:bulletEnabled val="1"/>
        </dgm:presLayoutVars>
      </dgm:prSet>
      <dgm:spPr/>
    </dgm:pt>
    <dgm:pt modelId="{D15CA5DB-AAE2-4A98-A178-F96C9E521B33}" type="pres">
      <dgm:prSet presAssocID="{B927190B-1686-4527-9F30-488CFA91916D}" presName="sibTrans" presStyleCnt="0"/>
      <dgm:spPr/>
    </dgm:pt>
    <dgm:pt modelId="{83682C71-82A9-42A0-A1B6-DEC72B62D1F4}" type="pres">
      <dgm:prSet presAssocID="{A068B1FC-E86A-4382-87D4-06B6BE1B1289}" presName="compositeNode" presStyleCnt="0">
        <dgm:presLayoutVars>
          <dgm:bulletEnabled val="1"/>
        </dgm:presLayoutVars>
      </dgm:prSet>
      <dgm:spPr/>
    </dgm:pt>
    <dgm:pt modelId="{D8BF1F9C-D769-48AC-BA02-78944EA51E35}" type="pres">
      <dgm:prSet presAssocID="{A068B1FC-E86A-4382-87D4-06B6BE1B1289}" presName="bgRect" presStyleLbl="bgAccFollowNode1" presStyleIdx="1" presStyleCnt="3"/>
      <dgm:spPr/>
    </dgm:pt>
    <dgm:pt modelId="{F4EE7966-91CB-4BC8-BC1E-D10A81322C90}" type="pres">
      <dgm:prSet presAssocID="{A85FFF6C-9F98-42F4-82F2-2C90DB304A9C}" presName="sibTransNodeCircle" presStyleLbl="alignNode1" presStyleIdx="2" presStyleCnt="6">
        <dgm:presLayoutVars>
          <dgm:chMax val="0"/>
          <dgm:bulletEnabled/>
        </dgm:presLayoutVars>
      </dgm:prSet>
      <dgm:spPr/>
    </dgm:pt>
    <dgm:pt modelId="{4CDA33D0-3342-4E4E-9D23-9880FE6BCD7E}" type="pres">
      <dgm:prSet presAssocID="{A068B1FC-E86A-4382-87D4-06B6BE1B1289}" presName="bottomLine" presStyleLbl="alignNode1" presStyleIdx="3" presStyleCnt="6">
        <dgm:presLayoutVars/>
      </dgm:prSet>
      <dgm:spPr/>
    </dgm:pt>
    <dgm:pt modelId="{01C5D4D1-22D5-4AA0-8F3C-639F5B8602D1}" type="pres">
      <dgm:prSet presAssocID="{A068B1FC-E86A-4382-87D4-06B6BE1B1289}" presName="nodeText" presStyleLbl="bgAccFollowNode1" presStyleIdx="1" presStyleCnt="3">
        <dgm:presLayoutVars>
          <dgm:bulletEnabled val="1"/>
        </dgm:presLayoutVars>
      </dgm:prSet>
      <dgm:spPr/>
    </dgm:pt>
    <dgm:pt modelId="{1A9EAD43-5E9D-450E-8F37-FB340C43EE97}" type="pres">
      <dgm:prSet presAssocID="{A85FFF6C-9F98-42F4-82F2-2C90DB304A9C}" presName="sibTrans" presStyleCnt="0"/>
      <dgm:spPr/>
    </dgm:pt>
    <dgm:pt modelId="{FFC74EBF-D3B2-46E4-ACF2-EB03DE017B59}" type="pres">
      <dgm:prSet presAssocID="{4B4E57B2-9BFE-4FFB-9494-5235FC82AB27}" presName="compositeNode" presStyleCnt="0">
        <dgm:presLayoutVars>
          <dgm:bulletEnabled val="1"/>
        </dgm:presLayoutVars>
      </dgm:prSet>
      <dgm:spPr/>
    </dgm:pt>
    <dgm:pt modelId="{3C258A4E-80E3-469F-8565-BA208FEE0C6D}" type="pres">
      <dgm:prSet presAssocID="{4B4E57B2-9BFE-4FFB-9494-5235FC82AB27}" presName="bgRect" presStyleLbl="bgAccFollowNode1" presStyleIdx="2" presStyleCnt="3"/>
      <dgm:spPr/>
    </dgm:pt>
    <dgm:pt modelId="{B137642B-177D-467A-85A9-BAEC22A425A9}" type="pres">
      <dgm:prSet presAssocID="{9E287906-82DD-449E-A9D5-B85E583B76C8}" presName="sibTransNodeCircle" presStyleLbl="alignNode1" presStyleIdx="4" presStyleCnt="6">
        <dgm:presLayoutVars>
          <dgm:chMax val="0"/>
          <dgm:bulletEnabled/>
        </dgm:presLayoutVars>
      </dgm:prSet>
      <dgm:spPr/>
    </dgm:pt>
    <dgm:pt modelId="{FFC630C6-F52E-4234-B454-85FD5C9DC60E}" type="pres">
      <dgm:prSet presAssocID="{4B4E57B2-9BFE-4FFB-9494-5235FC82AB27}" presName="bottomLine" presStyleLbl="alignNode1" presStyleIdx="5" presStyleCnt="6">
        <dgm:presLayoutVars/>
      </dgm:prSet>
      <dgm:spPr/>
    </dgm:pt>
    <dgm:pt modelId="{098FA9B1-B2FD-4AC6-A259-6558847AC8E0}" type="pres">
      <dgm:prSet presAssocID="{4B4E57B2-9BFE-4FFB-9494-5235FC82AB27}" presName="nodeText" presStyleLbl="bgAccFollowNode1" presStyleIdx="2" presStyleCnt="3">
        <dgm:presLayoutVars>
          <dgm:bulletEnabled val="1"/>
        </dgm:presLayoutVars>
      </dgm:prSet>
      <dgm:spPr/>
    </dgm:pt>
  </dgm:ptLst>
  <dgm:cxnLst>
    <dgm:cxn modelId="{B9329705-0E9D-4398-B731-DD34E1E837A0}" type="presOf" srcId="{A068B1FC-E86A-4382-87D4-06B6BE1B1289}" destId="{01C5D4D1-22D5-4AA0-8F3C-639F5B8602D1}" srcOrd="1" destOrd="0" presId="urn:microsoft.com/office/officeart/2016/7/layout/BasicLinearProcessNumbered"/>
    <dgm:cxn modelId="{B855E017-93DC-4768-834E-EDF9C124EB46}" type="presOf" srcId="{B927190B-1686-4527-9F30-488CFA91916D}" destId="{6652DA17-0744-4F33-A8C1-74311BCB1F8B}" srcOrd="0" destOrd="0" presId="urn:microsoft.com/office/officeart/2016/7/layout/BasicLinearProcessNumbered"/>
    <dgm:cxn modelId="{A10CC824-C1B1-4DEF-B7B6-F784B8ED3196}" type="presOf" srcId="{A068B1FC-E86A-4382-87D4-06B6BE1B1289}" destId="{D8BF1F9C-D769-48AC-BA02-78944EA51E35}" srcOrd="0" destOrd="0" presId="urn:microsoft.com/office/officeart/2016/7/layout/BasicLinearProcessNumbered"/>
    <dgm:cxn modelId="{3AB1E03B-3781-49AB-9E24-5007B955870D}" type="presOf" srcId="{E40FC625-9310-4A38-84DA-394008954D59}" destId="{FF3E5954-BBC1-435F-9405-FCE0B5003401}" srcOrd="1" destOrd="0" presId="urn:microsoft.com/office/officeart/2016/7/layout/BasicLinearProcessNumbered"/>
    <dgm:cxn modelId="{16BA995E-FCA5-4E3C-A11B-61F4DC219221}" type="presOf" srcId="{A85FFF6C-9F98-42F4-82F2-2C90DB304A9C}" destId="{F4EE7966-91CB-4BC8-BC1E-D10A81322C90}" srcOrd="0" destOrd="0" presId="urn:microsoft.com/office/officeart/2016/7/layout/BasicLinearProcessNumbered"/>
    <dgm:cxn modelId="{13CA3562-D647-4995-BD50-FDAE730ACD34}" srcId="{196BDCE6-030C-44D8-9E6B-2460BA8E7C58}" destId="{4B4E57B2-9BFE-4FFB-9494-5235FC82AB27}" srcOrd="2" destOrd="0" parTransId="{1AB12F97-EFF5-4E0D-A23B-496AE6EFDE62}" sibTransId="{9E287906-82DD-449E-A9D5-B85E583B76C8}"/>
    <dgm:cxn modelId="{D26F049A-E7C8-4800-A0D9-24A2F8A5E625}" srcId="{196BDCE6-030C-44D8-9E6B-2460BA8E7C58}" destId="{A068B1FC-E86A-4382-87D4-06B6BE1B1289}" srcOrd="1" destOrd="0" parTransId="{7F72C797-7183-4A29-9522-356451C05B2C}" sibTransId="{A85FFF6C-9F98-42F4-82F2-2C90DB304A9C}"/>
    <dgm:cxn modelId="{D60F02A5-02CF-49F9-8CD0-C516BF9FFE24}" srcId="{196BDCE6-030C-44D8-9E6B-2460BA8E7C58}" destId="{E40FC625-9310-4A38-84DA-394008954D59}" srcOrd="0" destOrd="0" parTransId="{C41245C1-C96D-42D4-A557-791BF6A24315}" sibTransId="{B927190B-1686-4527-9F30-488CFA91916D}"/>
    <dgm:cxn modelId="{CF5BF4A9-5690-4D51-A1DB-B2E21F3223A2}" type="presOf" srcId="{196BDCE6-030C-44D8-9E6B-2460BA8E7C58}" destId="{8D4CF644-C43C-415A-952C-A130E7C9BA1E}" srcOrd="0" destOrd="0" presId="urn:microsoft.com/office/officeart/2016/7/layout/BasicLinearProcessNumbered"/>
    <dgm:cxn modelId="{DE6ADAD7-EB89-4A0D-ABAE-6C60268E1320}" type="presOf" srcId="{4B4E57B2-9BFE-4FFB-9494-5235FC82AB27}" destId="{098FA9B1-B2FD-4AC6-A259-6558847AC8E0}" srcOrd="1" destOrd="0" presId="urn:microsoft.com/office/officeart/2016/7/layout/BasicLinearProcessNumbered"/>
    <dgm:cxn modelId="{8005B4E5-BD65-4A5F-B280-409DAB7726EB}" type="presOf" srcId="{9E287906-82DD-449E-A9D5-B85E583B76C8}" destId="{B137642B-177D-467A-85A9-BAEC22A425A9}" srcOrd="0" destOrd="0" presId="urn:microsoft.com/office/officeart/2016/7/layout/BasicLinearProcessNumbered"/>
    <dgm:cxn modelId="{03FC86E8-83BE-4005-B282-F97E81D3AEA6}" type="presOf" srcId="{E40FC625-9310-4A38-84DA-394008954D59}" destId="{A1971990-41B1-4194-B28B-7853F0B07210}" srcOrd="0" destOrd="0" presId="urn:microsoft.com/office/officeart/2016/7/layout/BasicLinearProcessNumbered"/>
    <dgm:cxn modelId="{6AAD55F3-159D-47DD-8149-3639B9E7562D}" type="presOf" srcId="{4B4E57B2-9BFE-4FFB-9494-5235FC82AB27}" destId="{3C258A4E-80E3-469F-8565-BA208FEE0C6D}" srcOrd="0" destOrd="0" presId="urn:microsoft.com/office/officeart/2016/7/layout/BasicLinearProcessNumbered"/>
    <dgm:cxn modelId="{ACBA08C1-144D-43BC-A1D0-FA115089463D}" type="presParOf" srcId="{8D4CF644-C43C-415A-952C-A130E7C9BA1E}" destId="{DB6EF420-22B3-4D97-8A77-881848C2CBE1}" srcOrd="0" destOrd="0" presId="urn:microsoft.com/office/officeart/2016/7/layout/BasicLinearProcessNumbered"/>
    <dgm:cxn modelId="{35FA6DDD-A13F-40B1-9025-B0D7F871CCB9}" type="presParOf" srcId="{DB6EF420-22B3-4D97-8A77-881848C2CBE1}" destId="{A1971990-41B1-4194-B28B-7853F0B07210}" srcOrd="0" destOrd="0" presId="urn:microsoft.com/office/officeart/2016/7/layout/BasicLinearProcessNumbered"/>
    <dgm:cxn modelId="{4975BC29-0F73-490B-8681-D75B06EE2569}" type="presParOf" srcId="{DB6EF420-22B3-4D97-8A77-881848C2CBE1}" destId="{6652DA17-0744-4F33-A8C1-74311BCB1F8B}" srcOrd="1" destOrd="0" presId="urn:microsoft.com/office/officeart/2016/7/layout/BasicLinearProcessNumbered"/>
    <dgm:cxn modelId="{ECFDC21C-32AA-4696-B9F3-16D78F651793}" type="presParOf" srcId="{DB6EF420-22B3-4D97-8A77-881848C2CBE1}" destId="{20F93916-8336-4CC1-AB9D-4D4EDC78E147}" srcOrd="2" destOrd="0" presId="urn:microsoft.com/office/officeart/2016/7/layout/BasicLinearProcessNumbered"/>
    <dgm:cxn modelId="{2B14EBEA-1F93-4BF5-90A0-C94B3CB7092F}" type="presParOf" srcId="{DB6EF420-22B3-4D97-8A77-881848C2CBE1}" destId="{FF3E5954-BBC1-435F-9405-FCE0B5003401}" srcOrd="3" destOrd="0" presId="urn:microsoft.com/office/officeart/2016/7/layout/BasicLinearProcessNumbered"/>
    <dgm:cxn modelId="{289D14EB-C36F-4BC8-8B97-4FF50BFCAB1E}" type="presParOf" srcId="{8D4CF644-C43C-415A-952C-A130E7C9BA1E}" destId="{D15CA5DB-AAE2-4A98-A178-F96C9E521B33}" srcOrd="1" destOrd="0" presId="urn:microsoft.com/office/officeart/2016/7/layout/BasicLinearProcessNumbered"/>
    <dgm:cxn modelId="{0174B23F-5101-470A-9F90-B8AB2B8600CB}" type="presParOf" srcId="{8D4CF644-C43C-415A-952C-A130E7C9BA1E}" destId="{83682C71-82A9-42A0-A1B6-DEC72B62D1F4}" srcOrd="2" destOrd="0" presId="urn:microsoft.com/office/officeart/2016/7/layout/BasicLinearProcessNumbered"/>
    <dgm:cxn modelId="{1134F87F-E0C5-4BF8-9F85-3E4795CEB9BE}" type="presParOf" srcId="{83682C71-82A9-42A0-A1B6-DEC72B62D1F4}" destId="{D8BF1F9C-D769-48AC-BA02-78944EA51E35}" srcOrd="0" destOrd="0" presId="urn:microsoft.com/office/officeart/2016/7/layout/BasicLinearProcessNumbered"/>
    <dgm:cxn modelId="{211B4529-51D7-4161-8225-2602D5A0C1B9}" type="presParOf" srcId="{83682C71-82A9-42A0-A1B6-DEC72B62D1F4}" destId="{F4EE7966-91CB-4BC8-BC1E-D10A81322C90}" srcOrd="1" destOrd="0" presId="urn:microsoft.com/office/officeart/2016/7/layout/BasicLinearProcessNumbered"/>
    <dgm:cxn modelId="{7CF17F19-7CC1-4B65-AA7B-8FB14BD07AF7}" type="presParOf" srcId="{83682C71-82A9-42A0-A1B6-DEC72B62D1F4}" destId="{4CDA33D0-3342-4E4E-9D23-9880FE6BCD7E}" srcOrd="2" destOrd="0" presId="urn:microsoft.com/office/officeart/2016/7/layout/BasicLinearProcessNumbered"/>
    <dgm:cxn modelId="{E2891A4C-E8AB-43E2-9FF1-EA20BC138574}" type="presParOf" srcId="{83682C71-82A9-42A0-A1B6-DEC72B62D1F4}" destId="{01C5D4D1-22D5-4AA0-8F3C-639F5B8602D1}" srcOrd="3" destOrd="0" presId="urn:microsoft.com/office/officeart/2016/7/layout/BasicLinearProcessNumbered"/>
    <dgm:cxn modelId="{A9BBF261-B884-430A-B12E-DECC7768CD9C}" type="presParOf" srcId="{8D4CF644-C43C-415A-952C-A130E7C9BA1E}" destId="{1A9EAD43-5E9D-450E-8F37-FB340C43EE97}" srcOrd="3" destOrd="0" presId="urn:microsoft.com/office/officeart/2016/7/layout/BasicLinearProcessNumbered"/>
    <dgm:cxn modelId="{438A8E3F-4193-4A65-80B5-7D1890B5D671}" type="presParOf" srcId="{8D4CF644-C43C-415A-952C-A130E7C9BA1E}" destId="{FFC74EBF-D3B2-46E4-ACF2-EB03DE017B59}" srcOrd="4" destOrd="0" presId="urn:microsoft.com/office/officeart/2016/7/layout/BasicLinearProcessNumbered"/>
    <dgm:cxn modelId="{0DF34224-6493-426C-BB02-5938246D9269}" type="presParOf" srcId="{FFC74EBF-D3B2-46E4-ACF2-EB03DE017B59}" destId="{3C258A4E-80E3-469F-8565-BA208FEE0C6D}" srcOrd="0" destOrd="0" presId="urn:microsoft.com/office/officeart/2016/7/layout/BasicLinearProcessNumbered"/>
    <dgm:cxn modelId="{8597F30E-CFC1-4185-B2D9-59D99428C5F6}" type="presParOf" srcId="{FFC74EBF-D3B2-46E4-ACF2-EB03DE017B59}" destId="{B137642B-177D-467A-85A9-BAEC22A425A9}" srcOrd="1" destOrd="0" presId="urn:microsoft.com/office/officeart/2016/7/layout/BasicLinearProcessNumbered"/>
    <dgm:cxn modelId="{8A9CCF60-12D0-47F1-9D0A-E7B16DC5F445}" type="presParOf" srcId="{FFC74EBF-D3B2-46E4-ACF2-EB03DE017B59}" destId="{FFC630C6-F52E-4234-B454-85FD5C9DC60E}" srcOrd="2" destOrd="0" presId="urn:microsoft.com/office/officeart/2016/7/layout/BasicLinearProcessNumbered"/>
    <dgm:cxn modelId="{22B8EB39-910A-4D3A-A3BF-F70EC35D972B}" type="presParOf" srcId="{FFC74EBF-D3B2-46E4-ACF2-EB03DE017B59}" destId="{098FA9B1-B2FD-4AC6-A259-6558847AC8E0}"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1E282-89DC-4BC1-B300-D77FABD2B677}">
      <dsp:nvSpPr>
        <dsp:cNvPr id="0" name=""/>
        <dsp:cNvSpPr/>
      </dsp:nvSpPr>
      <dsp:spPr>
        <a:xfrm>
          <a:off x="0" y="19190"/>
          <a:ext cx="8351837" cy="87395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Dropping courses is problematic</a:t>
          </a:r>
        </a:p>
      </dsp:txBody>
      <dsp:txXfrm>
        <a:off x="42663" y="61853"/>
        <a:ext cx="8266511" cy="788627"/>
      </dsp:txXfrm>
    </dsp:sp>
    <dsp:sp modelId="{9C58EA05-C701-4630-9FD0-8665769ADEB3}">
      <dsp:nvSpPr>
        <dsp:cNvPr id="0" name=""/>
        <dsp:cNvSpPr/>
      </dsp:nvSpPr>
      <dsp:spPr>
        <a:xfrm>
          <a:off x="0" y="956504"/>
          <a:ext cx="8351837" cy="87395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If you don’t like your mark, ask for help</a:t>
          </a:r>
        </a:p>
      </dsp:txBody>
      <dsp:txXfrm>
        <a:off x="42663" y="999167"/>
        <a:ext cx="8266511" cy="788627"/>
      </dsp:txXfrm>
    </dsp:sp>
    <dsp:sp modelId="{7ECF905E-A509-41FA-9019-623C98B66F1C}">
      <dsp:nvSpPr>
        <dsp:cNvPr id="0" name=""/>
        <dsp:cNvSpPr/>
      </dsp:nvSpPr>
      <dsp:spPr>
        <a:xfrm>
          <a:off x="0" y="1893817"/>
          <a:ext cx="8351837" cy="87395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Remember breadth and rigour count</a:t>
          </a:r>
        </a:p>
      </dsp:txBody>
      <dsp:txXfrm>
        <a:off x="42663" y="1936480"/>
        <a:ext cx="8266511" cy="788627"/>
      </dsp:txXfrm>
    </dsp:sp>
    <dsp:sp modelId="{E8FA3B68-6A7A-43F7-8918-C3747BD36CAD}">
      <dsp:nvSpPr>
        <dsp:cNvPr id="0" name=""/>
        <dsp:cNvSpPr/>
      </dsp:nvSpPr>
      <dsp:spPr>
        <a:xfrm>
          <a:off x="0" y="2831130"/>
          <a:ext cx="8351837" cy="87395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You need good marks to get into university but, you need the skills to stay there</a:t>
          </a:r>
        </a:p>
      </dsp:txBody>
      <dsp:txXfrm>
        <a:off x="42663" y="2873793"/>
        <a:ext cx="8266511" cy="788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F7460-4B36-41D4-9035-026A28813ACC}">
      <dsp:nvSpPr>
        <dsp:cNvPr id="0" name=""/>
        <dsp:cNvSpPr/>
      </dsp:nvSpPr>
      <dsp:spPr>
        <a:xfrm>
          <a:off x="0" y="151627"/>
          <a:ext cx="8496300" cy="17596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u="sng" kern="1200" dirty="0"/>
            <a:t>Online courses </a:t>
          </a:r>
          <a:r>
            <a:rPr lang="en-US" sz="3200" kern="1200" dirty="0"/>
            <a:t>- Please check with the post-secondary schools you are applying to regarding deadlines for online course completion.</a:t>
          </a:r>
        </a:p>
      </dsp:txBody>
      <dsp:txXfrm>
        <a:off x="85900" y="237527"/>
        <a:ext cx="8324500" cy="1587880"/>
      </dsp:txXfrm>
    </dsp:sp>
    <dsp:sp modelId="{3F512097-D675-4DA1-B105-754493503C6E}">
      <dsp:nvSpPr>
        <dsp:cNvPr id="0" name=""/>
        <dsp:cNvSpPr/>
      </dsp:nvSpPr>
      <dsp:spPr>
        <a:xfrm>
          <a:off x="0" y="2003467"/>
          <a:ext cx="8496300" cy="17596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u="sng" kern="1200"/>
            <a:t>Repeated classes </a:t>
          </a:r>
          <a:r>
            <a:rPr lang="en-US" sz="3200" kern="1200"/>
            <a:t>– cannot repeat at PW, upgrade online or summer school, highest mark is reflected on transcript</a:t>
          </a:r>
        </a:p>
      </dsp:txBody>
      <dsp:txXfrm>
        <a:off x="85900" y="2089367"/>
        <a:ext cx="8324500" cy="1587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DD634-870B-48AA-B4CF-D8A4EB0FB0BB}">
      <dsp:nvSpPr>
        <dsp:cNvPr id="0" name=""/>
        <dsp:cNvSpPr/>
      </dsp:nvSpPr>
      <dsp:spPr>
        <a:xfrm>
          <a:off x="0" y="21277"/>
          <a:ext cx="7848600" cy="6715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CA" sz="2800" b="1" kern="1200" dirty="0"/>
            <a:t>Pre Calculus 12</a:t>
          </a:r>
          <a:r>
            <a:rPr lang="en-CA" sz="2800" b="1" kern="1200" dirty="0">
              <a:latin typeface="Corbel" panose="020B0503020204020204"/>
            </a:rPr>
            <a:t> </a:t>
          </a:r>
          <a:endParaRPr lang="en-US" sz="2800" kern="1200"/>
        </a:p>
      </dsp:txBody>
      <dsp:txXfrm>
        <a:off x="32784" y="54061"/>
        <a:ext cx="7783032" cy="606012"/>
      </dsp:txXfrm>
    </dsp:sp>
    <dsp:sp modelId="{0DFF548E-3CB4-41E2-8D1B-76EA7519EA0E}">
      <dsp:nvSpPr>
        <dsp:cNvPr id="0" name=""/>
        <dsp:cNvSpPr/>
      </dsp:nvSpPr>
      <dsp:spPr>
        <a:xfrm>
          <a:off x="0" y="773497"/>
          <a:ext cx="7848600" cy="6715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dirty="0"/>
            <a:t>Calculus 12</a:t>
          </a:r>
          <a:endParaRPr lang="en-US" sz="2800" kern="1200" dirty="0"/>
        </a:p>
      </dsp:txBody>
      <dsp:txXfrm>
        <a:off x="32784" y="806281"/>
        <a:ext cx="7783032" cy="606012"/>
      </dsp:txXfrm>
    </dsp:sp>
    <dsp:sp modelId="{4FB2733D-0DDB-45FA-9984-D0C880DB64CC}">
      <dsp:nvSpPr>
        <dsp:cNvPr id="0" name=""/>
        <dsp:cNvSpPr/>
      </dsp:nvSpPr>
      <dsp:spPr>
        <a:xfrm>
          <a:off x="0" y="1525717"/>
          <a:ext cx="7848600" cy="6715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dirty="0"/>
            <a:t>AP Calculus 12</a:t>
          </a:r>
          <a:endParaRPr lang="en-US" sz="2800" kern="1200" dirty="0"/>
        </a:p>
      </dsp:txBody>
      <dsp:txXfrm>
        <a:off x="32784" y="1558501"/>
        <a:ext cx="7783032" cy="606012"/>
      </dsp:txXfrm>
    </dsp:sp>
    <dsp:sp modelId="{C2086947-38FC-4548-BFC4-7894EB04376C}">
      <dsp:nvSpPr>
        <dsp:cNvPr id="0" name=""/>
        <dsp:cNvSpPr/>
      </dsp:nvSpPr>
      <dsp:spPr>
        <a:xfrm>
          <a:off x="0" y="2277937"/>
          <a:ext cx="7848600" cy="6715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CA" sz="2800" b="1" kern="1200" dirty="0">
              <a:latin typeface="Corbel" panose="020B0503020204020204"/>
            </a:rPr>
            <a:t>No Math</a:t>
          </a:r>
        </a:p>
      </dsp:txBody>
      <dsp:txXfrm>
        <a:off x="32784" y="2310721"/>
        <a:ext cx="7783032" cy="606012"/>
      </dsp:txXfrm>
    </dsp:sp>
    <dsp:sp modelId="{916DB041-5C21-4763-9E80-AD9B960A64AA}">
      <dsp:nvSpPr>
        <dsp:cNvPr id="0" name=""/>
        <dsp:cNvSpPr/>
      </dsp:nvSpPr>
      <dsp:spPr>
        <a:xfrm>
          <a:off x="0" y="2949517"/>
          <a:ext cx="7848600"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9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CA" sz="2200" b="1" kern="1200" dirty="0"/>
            <a:t>Pre-Calculus 12 and Calculus 12 may be done concurrently</a:t>
          </a:r>
          <a:endParaRPr lang="en-US" sz="2200" kern="1200" dirty="0"/>
        </a:p>
        <a:p>
          <a:pPr marL="228600" lvl="1" indent="-228600" algn="l" defTabSz="977900">
            <a:lnSpc>
              <a:spcPct val="90000"/>
            </a:lnSpc>
            <a:spcBef>
              <a:spcPct val="0"/>
            </a:spcBef>
            <a:spcAft>
              <a:spcPct val="20000"/>
            </a:spcAft>
            <a:buChar char="•"/>
          </a:pPr>
          <a:r>
            <a:rPr lang="en-CA" sz="2200" b="1" kern="1200" dirty="0"/>
            <a:t>Pre-Calculus 12 must be done before AP Calculus</a:t>
          </a:r>
          <a:endParaRPr lang="en-US" sz="2200" kern="1200" dirty="0"/>
        </a:p>
      </dsp:txBody>
      <dsp:txXfrm>
        <a:off x="0" y="2949517"/>
        <a:ext cx="7848600" cy="753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1824B-66D9-42B3-90EF-14683F01DE03}">
      <dsp:nvSpPr>
        <dsp:cNvPr id="0" name=""/>
        <dsp:cNvSpPr/>
      </dsp:nvSpPr>
      <dsp:spPr>
        <a:xfrm>
          <a:off x="0" y="2271"/>
          <a:ext cx="7904163"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912649-B39B-4BC7-BD81-436413673CD2}">
      <dsp:nvSpPr>
        <dsp:cNvPr id="0" name=""/>
        <dsp:cNvSpPr/>
      </dsp:nvSpPr>
      <dsp:spPr>
        <a:xfrm>
          <a:off x="0" y="2271"/>
          <a:ext cx="7904163" cy="15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kern="1200" dirty="0"/>
            <a:t>Sign up for ELL courses you are currently in</a:t>
          </a:r>
          <a:endParaRPr lang="en-US" sz="4000" kern="1200" dirty="0"/>
        </a:p>
      </dsp:txBody>
      <dsp:txXfrm>
        <a:off x="0" y="2271"/>
        <a:ext cx="7904163" cy="1548944"/>
      </dsp:txXfrm>
    </dsp:sp>
    <dsp:sp modelId="{B2486DF8-0FB5-441D-B65B-2AF88CA818EC}">
      <dsp:nvSpPr>
        <dsp:cNvPr id="0" name=""/>
        <dsp:cNvSpPr/>
      </dsp:nvSpPr>
      <dsp:spPr>
        <a:xfrm>
          <a:off x="0" y="1551215"/>
          <a:ext cx="7904163"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6B7463-A986-4817-B960-000618664046}">
      <dsp:nvSpPr>
        <dsp:cNvPr id="0" name=""/>
        <dsp:cNvSpPr/>
      </dsp:nvSpPr>
      <dsp:spPr>
        <a:xfrm>
          <a:off x="0" y="1551215"/>
          <a:ext cx="7904163" cy="15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kern="1200" dirty="0"/>
            <a:t>ELL teachers advise Counsellors on your required ELL classes</a:t>
          </a:r>
          <a:endParaRPr lang="en-US" sz="4000" kern="1200" dirty="0"/>
        </a:p>
      </dsp:txBody>
      <dsp:txXfrm>
        <a:off x="0" y="1551215"/>
        <a:ext cx="7904163" cy="1548944"/>
      </dsp:txXfrm>
    </dsp:sp>
    <dsp:sp modelId="{F2B556B0-638C-4D8F-98FD-C943964EC62C}">
      <dsp:nvSpPr>
        <dsp:cNvPr id="0" name=""/>
        <dsp:cNvSpPr/>
      </dsp:nvSpPr>
      <dsp:spPr>
        <a:xfrm>
          <a:off x="0" y="3100159"/>
          <a:ext cx="7904163"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CE9C9-E744-4D8D-9BE0-BF14AB3C234D}">
      <dsp:nvSpPr>
        <dsp:cNvPr id="0" name=""/>
        <dsp:cNvSpPr/>
      </dsp:nvSpPr>
      <dsp:spPr>
        <a:xfrm>
          <a:off x="0" y="3100159"/>
          <a:ext cx="7904163" cy="15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kern="1200" dirty="0"/>
            <a:t>Assessments in May and September will determine placement</a:t>
          </a:r>
          <a:endParaRPr lang="en-US" sz="4000" kern="1200" dirty="0"/>
        </a:p>
      </dsp:txBody>
      <dsp:txXfrm>
        <a:off x="0" y="3100159"/>
        <a:ext cx="7904163" cy="1548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71990-41B1-4194-B28B-7853F0B07210}">
      <dsp:nvSpPr>
        <dsp:cNvPr id="0" name=""/>
        <dsp:cNvSpPr/>
      </dsp:nvSpPr>
      <dsp:spPr>
        <a:xfrm>
          <a:off x="0" y="0"/>
          <a:ext cx="2641203" cy="358140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918" tIns="330200" rIns="205918" bIns="330200" numCol="1" spcCol="1270" anchor="t" anchorCtr="0">
          <a:noAutofit/>
        </a:bodyPr>
        <a:lstStyle/>
        <a:p>
          <a:pPr marL="0" lvl="0" indent="0" algn="l" defTabSz="933450">
            <a:lnSpc>
              <a:spcPct val="90000"/>
            </a:lnSpc>
            <a:spcBef>
              <a:spcPct val="0"/>
            </a:spcBef>
            <a:spcAft>
              <a:spcPct val="35000"/>
            </a:spcAft>
            <a:buNone/>
          </a:pPr>
          <a:r>
            <a:rPr lang="en-US" sz="2100" kern="1200" dirty="0"/>
            <a:t>Make INFORMED decisions. Talk to your teachers, counsellor, parents and friends. </a:t>
          </a:r>
        </a:p>
      </dsp:txBody>
      <dsp:txXfrm>
        <a:off x="0" y="1360932"/>
        <a:ext cx="2641203" cy="2148840"/>
      </dsp:txXfrm>
    </dsp:sp>
    <dsp:sp modelId="{6652DA17-0744-4F33-A8C1-74311BCB1F8B}">
      <dsp:nvSpPr>
        <dsp:cNvPr id="0" name=""/>
        <dsp:cNvSpPr/>
      </dsp:nvSpPr>
      <dsp:spPr>
        <a:xfrm>
          <a:off x="783391" y="358140"/>
          <a:ext cx="1074420" cy="1074420"/>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766" tIns="12700" rIns="8376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40736" y="515485"/>
        <a:ext cx="759730" cy="759730"/>
      </dsp:txXfrm>
    </dsp:sp>
    <dsp:sp modelId="{20F93916-8336-4CC1-AB9D-4D4EDC78E147}">
      <dsp:nvSpPr>
        <dsp:cNvPr id="0" name=""/>
        <dsp:cNvSpPr/>
      </dsp:nvSpPr>
      <dsp:spPr>
        <a:xfrm>
          <a:off x="0" y="3581328"/>
          <a:ext cx="2641203"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F1F9C-D769-48AC-BA02-78944EA51E35}">
      <dsp:nvSpPr>
        <dsp:cNvPr id="0" name=""/>
        <dsp:cNvSpPr/>
      </dsp:nvSpPr>
      <dsp:spPr>
        <a:xfrm>
          <a:off x="2905323" y="0"/>
          <a:ext cx="2641203" cy="358140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918" tIns="330200" rIns="205918" bIns="330200" numCol="1" spcCol="1270" anchor="t" anchorCtr="0">
          <a:noAutofit/>
        </a:bodyPr>
        <a:lstStyle/>
        <a:p>
          <a:pPr marL="0" lvl="0" indent="0" algn="l" defTabSz="933450">
            <a:lnSpc>
              <a:spcPct val="90000"/>
            </a:lnSpc>
            <a:spcBef>
              <a:spcPct val="0"/>
            </a:spcBef>
            <a:spcAft>
              <a:spcPct val="35000"/>
            </a:spcAft>
            <a:buNone/>
          </a:pPr>
          <a:r>
            <a:rPr lang="en-US" sz="2100" kern="1200" dirty="0"/>
            <a:t>Read the course descriptions in the Course Planning Guide on the website.</a:t>
          </a:r>
        </a:p>
      </dsp:txBody>
      <dsp:txXfrm>
        <a:off x="2905323" y="1360932"/>
        <a:ext cx="2641203" cy="2148840"/>
      </dsp:txXfrm>
    </dsp:sp>
    <dsp:sp modelId="{F4EE7966-91CB-4BC8-BC1E-D10A81322C90}">
      <dsp:nvSpPr>
        <dsp:cNvPr id="0" name=""/>
        <dsp:cNvSpPr/>
      </dsp:nvSpPr>
      <dsp:spPr>
        <a:xfrm>
          <a:off x="3688715" y="358140"/>
          <a:ext cx="1074420" cy="1074420"/>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766" tIns="12700" rIns="8376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846060" y="515485"/>
        <a:ext cx="759730" cy="759730"/>
      </dsp:txXfrm>
    </dsp:sp>
    <dsp:sp modelId="{4CDA33D0-3342-4E4E-9D23-9880FE6BCD7E}">
      <dsp:nvSpPr>
        <dsp:cNvPr id="0" name=""/>
        <dsp:cNvSpPr/>
      </dsp:nvSpPr>
      <dsp:spPr>
        <a:xfrm>
          <a:off x="2905323" y="3581328"/>
          <a:ext cx="2641203"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58A4E-80E3-469F-8565-BA208FEE0C6D}">
      <dsp:nvSpPr>
        <dsp:cNvPr id="0" name=""/>
        <dsp:cNvSpPr/>
      </dsp:nvSpPr>
      <dsp:spPr>
        <a:xfrm>
          <a:off x="5810646" y="0"/>
          <a:ext cx="2641203" cy="358140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918" tIns="330200" rIns="205918" bIns="330200" numCol="1" spcCol="1270" anchor="t" anchorCtr="0">
          <a:noAutofit/>
        </a:bodyPr>
        <a:lstStyle/>
        <a:p>
          <a:pPr marL="0" lvl="0" indent="0" algn="l" defTabSz="933450">
            <a:lnSpc>
              <a:spcPct val="90000"/>
            </a:lnSpc>
            <a:spcBef>
              <a:spcPct val="0"/>
            </a:spcBef>
            <a:spcAft>
              <a:spcPct val="35000"/>
            </a:spcAft>
            <a:buNone/>
          </a:pPr>
          <a:r>
            <a:rPr lang="en-US" sz="2100" kern="1200" dirty="0"/>
            <a:t>Submit your Grade 12 Course Selection Form and final </a:t>
          </a:r>
          <a:r>
            <a:rPr lang="en-US" sz="2100" kern="1200" dirty="0" err="1"/>
            <a:t>MyEd</a:t>
          </a:r>
          <a:r>
            <a:rPr lang="en-US" sz="2100" kern="1200" dirty="0"/>
            <a:t> choices by February 15.</a:t>
          </a:r>
        </a:p>
      </dsp:txBody>
      <dsp:txXfrm>
        <a:off x="5810646" y="1360932"/>
        <a:ext cx="2641203" cy="2148840"/>
      </dsp:txXfrm>
    </dsp:sp>
    <dsp:sp modelId="{B137642B-177D-467A-85A9-BAEC22A425A9}">
      <dsp:nvSpPr>
        <dsp:cNvPr id="0" name=""/>
        <dsp:cNvSpPr/>
      </dsp:nvSpPr>
      <dsp:spPr>
        <a:xfrm>
          <a:off x="6594038" y="358140"/>
          <a:ext cx="1074420" cy="1074420"/>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766" tIns="12700" rIns="83766"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751383" y="515485"/>
        <a:ext cx="759730" cy="759730"/>
      </dsp:txXfrm>
    </dsp:sp>
    <dsp:sp modelId="{FFC630C6-F52E-4234-B454-85FD5C9DC60E}">
      <dsp:nvSpPr>
        <dsp:cNvPr id="0" name=""/>
        <dsp:cNvSpPr/>
      </dsp:nvSpPr>
      <dsp:spPr>
        <a:xfrm>
          <a:off x="5810646" y="3581328"/>
          <a:ext cx="2641203"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CF0B715-598D-423F-AC62-9CD9CEA8DEF2}"/>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buClr>
                <a:srgbClr val="000000"/>
              </a:buClr>
              <a:buSzPct val="100000"/>
              <a:buFont typeface="Times New Roman" charset="0"/>
              <a:buNone/>
              <a:defRPr sz="1200">
                <a:solidFill>
                  <a:srgbClr val="FFFFFF"/>
                </a:solidFill>
                <a:latin typeface="Arial" charset="0"/>
                <a:ea typeface="ＭＳ Ｐゴシック" charset="0"/>
                <a:cs typeface="ＭＳ Ｐゴシック" charset="0"/>
              </a:defRPr>
            </a:lvl1pPr>
          </a:lstStyle>
          <a:p>
            <a:pPr>
              <a:defRPr/>
            </a:pPr>
            <a:endParaRPr lang="en-CA"/>
          </a:p>
        </p:txBody>
      </p:sp>
      <p:sp>
        <p:nvSpPr>
          <p:cNvPr id="70659" name="Rectangle 3">
            <a:extLst>
              <a:ext uri="{FF2B5EF4-FFF2-40B4-BE49-F238E27FC236}">
                <a16:creationId xmlns:a16="http://schemas.microsoft.com/office/drawing/2014/main" id="{3755E797-8320-4845-AFB4-678A202DEB08}"/>
              </a:ext>
            </a:extLst>
          </p:cNvPr>
          <p:cNvSpPr>
            <a:spLocks noGrp="1" noChangeArrowheads="1"/>
          </p:cNvSpPr>
          <p:nvPr>
            <p:ph type="dt" sz="quarter" idx="1"/>
          </p:nvPr>
        </p:nvSpPr>
        <p:spPr bwMode="auto">
          <a:xfrm>
            <a:off x="3970338"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a:buClr>
                <a:srgbClr val="000000"/>
              </a:buClr>
              <a:buSzPct val="100000"/>
              <a:buFont typeface="Times New Roman" charset="0"/>
              <a:buNone/>
              <a:defRPr sz="1200">
                <a:solidFill>
                  <a:srgbClr val="FFFFFF"/>
                </a:solidFill>
                <a:latin typeface="Arial" charset="0"/>
                <a:ea typeface="ＭＳ Ｐゴシック" charset="0"/>
                <a:cs typeface="ＭＳ Ｐゴシック" charset="0"/>
              </a:defRPr>
            </a:lvl1pPr>
          </a:lstStyle>
          <a:p>
            <a:pPr>
              <a:defRPr/>
            </a:pPr>
            <a:endParaRPr lang="en-CA"/>
          </a:p>
        </p:txBody>
      </p:sp>
      <p:sp>
        <p:nvSpPr>
          <p:cNvPr id="70660" name="Rectangle 4">
            <a:extLst>
              <a:ext uri="{FF2B5EF4-FFF2-40B4-BE49-F238E27FC236}">
                <a16:creationId xmlns:a16="http://schemas.microsoft.com/office/drawing/2014/main" id="{3D97F632-88E2-4EF4-9676-A0C0F23D2FE3}"/>
              </a:ext>
            </a:extLst>
          </p:cNvPr>
          <p:cNvSpPr>
            <a:spLocks noGrp="1" noChangeArrowheads="1"/>
          </p:cNvSpPr>
          <p:nvPr>
            <p:ph type="ftr" sz="quarter" idx="2"/>
          </p:nvPr>
        </p:nvSpPr>
        <p:spPr bwMode="auto">
          <a:xfrm>
            <a:off x="0"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buClr>
                <a:srgbClr val="000000"/>
              </a:buClr>
              <a:buSzPct val="100000"/>
              <a:buFont typeface="Times New Roman" charset="0"/>
              <a:buNone/>
              <a:defRPr sz="1200">
                <a:solidFill>
                  <a:srgbClr val="FFFFFF"/>
                </a:solidFill>
                <a:latin typeface="Arial" charset="0"/>
                <a:ea typeface="ＭＳ Ｐゴシック" charset="0"/>
                <a:cs typeface="ＭＳ Ｐゴシック" charset="0"/>
              </a:defRPr>
            </a:lvl1pPr>
          </a:lstStyle>
          <a:p>
            <a:pPr>
              <a:defRPr/>
            </a:pPr>
            <a:endParaRPr lang="en-CA"/>
          </a:p>
        </p:txBody>
      </p:sp>
      <p:sp>
        <p:nvSpPr>
          <p:cNvPr id="70661" name="Rectangle 5">
            <a:extLst>
              <a:ext uri="{FF2B5EF4-FFF2-40B4-BE49-F238E27FC236}">
                <a16:creationId xmlns:a16="http://schemas.microsoft.com/office/drawing/2014/main" id="{F765261B-A81B-419F-9C91-425F455BB72B}"/>
              </a:ext>
            </a:extLst>
          </p:cNvPr>
          <p:cNvSpPr>
            <a:spLocks noGrp="1" noChangeArrowheads="1"/>
          </p:cNvSpPr>
          <p:nvPr>
            <p:ph type="sldNum" sz="quarter" idx="3"/>
          </p:nvPr>
        </p:nvSpPr>
        <p:spPr bwMode="auto">
          <a:xfrm>
            <a:off x="3970338"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a:buClr>
                <a:srgbClr val="000000"/>
              </a:buClr>
              <a:buSzPct val="100000"/>
              <a:buFont typeface="Times New Roman" panose="02020603050405020304" pitchFamily="18" charset="0"/>
              <a:buNone/>
              <a:defRPr sz="1200">
                <a:solidFill>
                  <a:srgbClr val="FFFFFF"/>
                </a:solidFill>
                <a:latin typeface="Arial" panose="020B0604020202020204" pitchFamily="34" charset="0"/>
                <a:ea typeface="MS Gothic" panose="020B0609070205080204" pitchFamily="49" charset="-128"/>
              </a:defRPr>
            </a:lvl1pPr>
          </a:lstStyle>
          <a:p>
            <a:pPr>
              <a:defRPr/>
            </a:pPr>
            <a:fld id="{48FAB95A-E855-5047-8057-21370380E69A}"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7010400" cy="92964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3177" tIns="46589" rIns="93177" bIns="46589" anchor="ctr"/>
          <a:lstStyle/>
          <a:p>
            <a:pPr>
              <a:buClr>
                <a:srgbClr val="000000"/>
              </a:buClr>
              <a:buSzPct val="100000"/>
              <a:buFont typeface="Times New Roman" charset="0"/>
              <a:buNone/>
            </a:pPr>
            <a:endParaRPr lang="en-US" altLang="en-US"/>
          </a:p>
        </p:txBody>
      </p:sp>
      <p:sp>
        <p:nvSpPr>
          <p:cNvPr id="3075" name="Text Box 2"/>
          <p:cNvSpPr txBox="1">
            <a:spLocks noChangeArrowheads="1"/>
          </p:cNvSpPr>
          <p:nvPr/>
        </p:nvSpPr>
        <p:spPr bwMode="auto">
          <a:xfrm>
            <a:off x="0" y="0"/>
            <a:ext cx="30384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77" tIns="46589" rIns="93177" bIns="46589" anchor="ctr"/>
          <a:lstStyle/>
          <a:p>
            <a:pPr>
              <a:buClr>
                <a:srgbClr val="000000"/>
              </a:buClr>
              <a:buSzPct val="100000"/>
              <a:buFont typeface="Times New Roman" charset="0"/>
              <a:buNone/>
            </a:pPr>
            <a:endParaRPr lang="en-US" altLang="en-US"/>
          </a:p>
        </p:txBody>
      </p:sp>
      <p:sp>
        <p:nvSpPr>
          <p:cNvPr id="3076" name="Text Box 3"/>
          <p:cNvSpPr txBox="1">
            <a:spLocks noChangeArrowheads="1"/>
          </p:cNvSpPr>
          <p:nvPr/>
        </p:nvSpPr>
        <p:spPr bwMode="auto">
          <a:xfrm>
            <a:off x="3970338" y="0"/>
            <a:ext cx="30384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77" tIns="46589" rIns="93177" bIns="46589" anchor="ctr"/>
          <a:lstStyle/>
          <a:p>
            <a:pPr>
              <a:buClr>
                <a:srgbClr val="000000"/>
              </a:buClr>
              <a:buSzPct val="100000"/>
              <a:buFont typeface="Times New Roman" charset="0"/>
              <a:buNone/>
            </a:pPr>
            <a:endParaRPr lang="en-US" altLang="en-US"/>
          </a:p>
        </p:txBody>
      </p:sp>
      <p:sp>
        <p:nvSpPr>
          <p:cNvPr id="3077" name="Rectangle 4"/>
          <p:cNvSpPr>
            <a:spLocks noGrp="1" noRot="1" noChangeAspect="1" noChangeArrowheads="1"/>
          </p:cNvSpPr>
          <p:nvPr>
            <p:ph type="sldImg"/>
          </p:nvPr>
        </p:nvSpPr>
        <p:spPr bwMode="auto">
          <a:xfrm>
            <a:off x="1181100" y="696913"/>
            <a:ext cx="4646613" cy="348456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 name="Rectangle 5">
            <a:extLst>
              <a:ext uri="{FF2B5EF4-FFF2-40B4-BE49-F238E27FC236}">
                <a16:creationId xmlns:a16="http://schemas.microsoft.com/office/drawing/2014/main" id="{B1A0DA75-2C64-47C6-B210-A48929AC4AB4}"/>
              </a:ext>
            </a:extLst>
          </p:cNvPr>
          <p:cNvSpPr>
            <a:spLocks noGrp="1" noChangeArrowheads="1"/>
          </p:cNvSpPr>
          <p:nvPr>
            <p:ph type="body"/>
          </p:nvPr>
        </p:nvSpPr>
        <p:spPr bwMode="auto">
          <a:xfrm>
            <a:off x="701675" y="4416425"/>
            <a:ext cx="5605463" cy="4181475"/>
          </a:xfrm>
          <a:prstGeom prst="rect">
            <a:avLst/>
          </a:prstGeom>
          <a:noFill/>
          <a:ln>
            <a:noFill/>
          </a:ln>
          <a:effectLst/>
        </p:spPr>
        <p:txBody>
          <a:bodyPr vert="horz" wrap="square" lIns="91710" tIns="47689" rIns="91710" bIns="47689" numCol="1" anchor="t" anchorCtr="0" compatLnSpc="1">
            <a:prstTxWarp prst="textNoShape">
              <a:avLst/>
            </a:prstTxWarp>
          </a:bodyPr>
          <a:lstStyle/>
          <a:p>
            <a:pPr lvl="0"/>
            <a:endParaRPr lang="en-CA" noProof="0"/>
          </a:p>
        </p:txBody>
      </p:sp>
      <p:sp>
        <p:nvSpPr>
          <p:cNvPr id="2054" name="Rectangle 6">
            <a:extLst>
              <a:ext uri="{FF2B5EF4-FFF2-40B4-BE49-F238E27FC236}">
                <a16:creationId xmlns:a16="http://schemas.microsoft.com/office/drawing/2014/main" id="{CDA0DEC0-4B36-49FD-99DB-CE1072679CF3}"/>
              </a:ext>
            </a:extLst>
          </p:cNvPr>
          <p:cNvSpPr>
            <a:spLocks noGrp="1" noChangeArrowheads="1"/>
          </p:cNvSpPr>
          <p:nvPr>
            <p:ph type="sldNum"/>
          </p:nvPr>
        </p:nvSpPr>
        <p:spPr bwMode="auto">
          <a:xfrm>
            <a:off x="3970338" y="8829675"/>
            <a:ext cx="3036887" cy="463550"/>
          </a:xfrm>
          <a:prstGeom prst="rect">
            <a:avLst/>
          </a:prstGeom>
          <a:noFill/>
          <a:ln>
            <a:noFill/>
          </a:ln>
          <a:effectLst/>
        </p:spPr>
        <p:txBody>
          <a:bodyPr vert="horz" wrap="square" lIns="91710" tIns="47689" rIns="91710" bIns="47689"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1200">
                <a:solidFill>
                  <a:srgbClr val="000000"/>
                </a:solidFill>
                <a:latin typeface="Arial" panose="020B0604020202020204" pitchFamily="34" charset="0"/>
                <a:ea typeface="MS Gothic" panose="020B0609070205080204" pitchFamily="49" charset="-128"/>
              </a:defRPr>
            </a:lvl1pPr>
          </a:lstStyle>
          <a:p>
            <a:pPr>
              <a:defRPr/>
            </a:pPr>
            <a:fld id="{28919484-44B4-6348-BA78-AC9BA02FA7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F60B7EDC-BB88-7D43-8515-0D9BD1B84328}" type="slidenum">
              <a:rPr lang="en-US" altLang="en-US">
                <a:solidFill>
                  <a:srgbClr val="000000"/>
                </a:solidFill>
                <a:ea typeface="MS Gothic" charset="-128"/>
              </a:rPr>
              <a:pPr>
                <a:buFont typeface="Times New Roman" charset="0"/>
                <a:buNone/>
              </a:pPr>
              <a:t>1</a:t>
            </a:fld>
            <a:endParaRPr lang="en-US" altLang="en-US">
              <a:solidFill>
                <a:srgbClr val="000000"/>
              </a:solidFill>
              <a:ea typeface="MS Gothic" charset="-128"/>
            </a:endParaRPr>
          </a:p>
        </p:txBody>
      </p:sp>
      <p:sp>
        <p:nvSpPr>
          <p:cNvPr id="3686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6866"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1B288119-649E-4346-B3C4-68FAE3346055}" type="slidenum">
              <a:rPr lang="en-US" altLang="en-US">
                <a:solidFill>
                  <a:srgbClr val="000000"/>
                </a:solidFill>
                <a:ea typeface="MS Gothic" charset="-128"/>
              </a:rPr>
              <a:pPr>
                <a:buFont typeface="Times New Roman" charset="0"/>
                <a:buNone/>
              </a:pPr>
              <a:t>14</a:t>
            </a:fld>
            <a:endParaRPr lang="en-US" altLang="en-US">
              <a:solidFill>
                <a:srgbClr val="000000"/>
              </a:solidFill>
              <a:ea typeface="MS Gothic" charset="-128"/>
            </a:endParaRPr>
          </a:p>
        </p:txBody>
      </p:sp>
      <p:sp>
        <p:nvSpPr>
          <p:cNvPr id="50177"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AA3C191D-136C-AA40-873B-08C6112438E1}" type="slidenum">
              <a:rPr lang="en-US" altLang="en-US">
                <a:solidFill>
                  <a:srgbClr val="000000"/>
                </a:solidFill>
                <a:ea typeface="MS Gothic" charset="-128"/>
              </a:rPr>
              <a:pPr>
                <a:buFont typeface="Times New Roman" charset="0"/>
                <a:buNone/>
              </a:pPr>
              <a:t>15</a:t>
            </a:fld>
            <a:endParaRPr lang="en-US" altLang="en-US">
              <a:solidFill>
                <a:srgbClr val="000000"/>
              </a:solidFill>
              <a:ea typeface="MS Gothic" charset="-128"/>
            </a:endParaRPr>
          </a:p>
        </p:txBody>
      </p:sp>
      <p:sp>
        <p:nvSpPr>
          <p:cNvPr id="51201"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1202"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4D07B122-9D3C-7D4E-9242-57685D626C28}" type="slidenum">
              <a:rPr lang="en-US" altLang="en-US">
                <a:solidFill>
                  <a:srgbClr val="000000"/>
                </a:solidFill>
                <a:ea typeface="MS Gothic" charset="-128"/>
              </a:rPr>
              <a:pPr>
                <a:buFont typeface="Times New Roman" charset="0"/>
                <a:buNone/>
              </a:pPr>
              <a:t>16</a:t>
            </a:fld>
            <a:endParaRPr lang="en-US" altLang="en-US">
              <a:solidFill>
                <a:srgbClr val="000000"/>
              </a:solidFill>
              <a:ea typeface="MS Gothic" charset="-128"/>
            </a:endParaRPr>
          </a:p>
        </p:txBody>
      </p:sp>
      <p:sp>
        <p:nvSpPr>
          <p:cNvPr id="5222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2226"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30291163-099B-FD4A-BEDE-FFF6B47E7634}" type="slidenum">
              <a:rPr lang="en-US" altLang="en-US">
                <a:solidFill>
                  <a:srgbClr val="000000"/>
                </a:solidFill>
                <a:ea typeface="MS Gothic" charset="-128"/>
              </a:rPr>
              <a:pPr>
                <a:buFont typeface="Times New Roman" charset="0"/>
                <a:buNone/>
              </a:pPr>
              <a:t>17</a:t>
            </a:fld>
            <a:endParaRPr lang="en-US" altLang="en-US">
              <a:solidFill>
                <a:srgbClr val="000000"/>
              </a:solidFill>
              <a:ea typeface="MS Gothic" charset="-128"/>
            </a:endParaRPr>
          </a:p>
        </p:txBody>
      </p:sp>
      <p:sp>
        <p:nvSpPr>
          <p:cNvPr id="56321"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BA4705D1-373D-2C46-8673-703100D45DE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panose="020B0604020202020204" pitchFamily="34" charset="0"/>
                <a:ea typeface="MS PGothic" panose="020B0600070205080204" pitchFamily="34" charset="-128"/>
              </a:defRPr>
            </a:lvl9pPr>
          </a:lstStyle>
          <a:p>
            <a:fld id="{D0739F52-10E3-BC48-827C-68531521266F}" type="slidenum">
              <a:rPr lang="en-US" altLang="en-US" smtClean="0">
                <a:solidFill>
                  <a:srgbClr val="000000"/>
                </a:solidFill>
                <a:ea typeface="MS Gothic" panose="020B0609070205080204" pitchFamily="49" charset="-128"/>
              </a:rPr>
              <a:pPr/>
              <a:t>18</a:t>
            </a:fld>
            <a:endParaRPr lang="en-US" altLang="en-US">
              <a:solidFill>
                <a:srgbClr val="000000"/>
              </a:solidFill>
              <a:ea typeface="MS Gothic" panose="020B0609070205080204" pitchFamily="49" charset="-128"/>
            </a:endParaRPr>
          </a:p>
        </p:txBody>
      </p:sp>
      <p:sp>
        <p:nvSpPr>
          <p:cNvPr id="58369" name="Text Box 1">
            <a:extLst>
              <a:ext uri="{FF2B5EF4-FFF2-40B4-BE49-F238E27FC236}">
                <a16:creationId xmlns:a16="http://schemas.microsoft.com/office/drawing/2014/main" id="{C6793756-03B1-0048-8630-31415C70A493}"/>
              </a:ext>
            </a:extLst>
          </p:cNvPr>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 name="Text Box 2">
            <a:extLst>
              <a:ext uri="{FF2B5EF4-FFF2-40B4-BE49-F238E27FC236}">
                <a16:creationId xmlns:a16="http://schemas.microsoft.com/office/drawing/2014/main" id="{4C743DAA-C164-D743-A684-BB4B7D3D126B}"/>
              </a:ext>
            </a:extLst>
          </p:cNvPr>
          <p:cNvSpPr>
            <a:spLocks noGrp="1" noChangeArrowheads="1"/>
          </p:cNvSpPr>
          <p:nvPr>
            <p:ph type="body" idx="1"/>
          </p:nvPr>
        </p:nvSpPr>
        <p:spPr>
          <a:xfrm>
            <a:off x="701675" y="4416425"/>
            <a:ext cx="5607050" cy="4278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n-CA">
                <a:ea typeface="ＭＳ Ｐゴシック" charset="0"/>
              </a:rPr>
              <a:t>Choose based on your likes not your friends!</a:t>
            </a:r>
          </a:p>
        </p:txBody>
      </p:sp>
    </p:spTree>
    <p:extLst>
      <p:ext uri="{BB962C8B-B14F-4D97-AF65-F5344CB8AC3E}">
        <p14:creationId xmlns:p14="http://schemas.microsoft.com/office/powerpoint/2010/main" val="33458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44651F30-0557-DD49-86A7-E98759B4EE26}" type="slidenum">
              <a:rPr lang="en-US" altLang="en-US">
                <a:solidFill>
                  <a:srgbClr val="000000"/>
                </a:solidFill>
                <a:ea typeface="MS Gothic" charset="-128"/>
              </a:rPr>
              <a:pPr>
                <a:buFont typeface="Times New Roman" charset="0"/>
                <a:buNone/>
              </a:pPr>
              <a:t>19</a:t>
            </a:fld>
            <a:endParaRPr lang="en-US" altLang="en-US">
              <a:solidFill>
                <a:srgbClr val="000000"/>
              </a:solidFill>
              <a:ea typeface="MS Gothic" charset="-128"/>
            </a:endParaRPr>
          </a:p>
        </p:txBody>
      </p:sp>
      <p:sp>
        <p:nvSpPr>
          <p:cNvPr id="5734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7346"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DB8AC9D9-57FD-3141-9713-42F05B436D1F}" type="slidenum">
              <a:rPr lang="en-US" altLang="en-US">
                <a:solidFill>
                  <a:srgbClr val="000000"/>
                </a:solidFill>
                <a:ea typeface="MS Gothic" charset="-128"/>
              </a:rPr>
              <a:pPr>
                <a:buFont typeface="Times New Roman" charset="0"/>
                <a:buNone/>
              </a:pPr>
              <a:t>20</a:t>
            </a:fld>
            <a:endParaRPr lang="en-US" altLang="en-US">
              <a:solidFill>
                <a:srgbClr val="000000"/>
              </a:solidFill>
              <a:ea typeface="MS Gothic" charset="-128"/>
            </a:endParaRPr>
          </a:p>
        </p:txBody>
      </p:sp>
      <p:sp>
        <p:nvSpPr>
          <p:cNvPr id="5734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7346"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097D7E26-EEDF-7046-B81C-CDFB1AEEA103}" type="slidenum">
              <a:rPr lang="en-US" altLang="en-US">
                <a:solidFill>
                  <a:srgbClr val="000000"/>
                </a:solidFill>
                <a:ea typeface="MS Gothic" charset="-128"/>
              </a:rPr>
              <a:pPr>
                <a:buFont typeface="Times New Roman" charset="0"/>
                <a:buNone/>
              </a:pPr>
              <a:t>21</a:t>
            </a:fld>
            <a:endParaRPr lang="en-US" altLang="en-US">
              <a:solidFill>
                <a:srgbClr val="000000"/>
              </a:solidFill>
              <a:ea typeface="MS Gothic" charset="-128"/>
            </a:endParaRPr>
          </a:p>
        </p:txBody>
      </p:sp>
      <p:sp>
        <p:nvSpPr>
          <p:cNvPr id="6246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506CA8FA-6C31-694D-B296-F639FEB40424}" type="slidenum">
              <a:rPr lang="en-US" altLang="en-US">
                <a:solidFill>
                  <a:srgbClr val="000000"/>
                </a:solidFill>
                <a:ea typeface="MS Gothic" charset="-128"/>
              </a:rPr>
              <a:pPr>
                <a:buFont typeface="Times New Roman" charset="0"/>
                <a:buNone/>
              </a:pPr>
              <a:t>22</a:t>
            </a:fld>
            <a:endParaRPr lang="en-US" altLang="en-US">
              <a:solidFill>
                <a:srgbClr val="000000"/>
              </a:solidFill>
              <a:ea typeface="MS Gothic" charset="-128"/>
            </a:endParaRPr>
          </a:p>
        </p:txBody>
      </p:sp>
      <p:sp>
        <p:nvSpPr>
          <p:cNvPr id="66561"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6562"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14592B08-0FB4-9345-B3CD-09A35B02E043}" type="slidenum">
              <a:rPr lang="en-US" altLang="en-US">
                <a:solidFill>
                  <a:srgbClr val="000000"/>
                </a:solidFill>
                <a:ea typeface="MS Gothic" charset="-128"/>
              </a:rPr>
              <a:pPr>
                <a:buFont typeface="Times New Roman" charset="0"/>
                <a:buNone/>
              </a:pPr>
              <a:t>23</a:t>
            </a:fld>
            <a:endParaRPr lang="en-US" altLang="en-US">
              <a:solidFill>
                <a:srgbClr val="000000"/>
              </a:solidFill>
              <a:ea typeface="MS Gothic" charset="-128"/>
            </a:endParaRPr>
          </a:p>
        </p:txBody>
      </p:sp>
      <p:sp>
        <p:nvSpPr>
          <p:cNvPr id="50179" name="Text Box 1"/>
          <p:cNvSpPr txBox="1">
            <a:spLocks noChangeArrowheads="1"/>
          </p:cNvSpPr>
          <p:nvPr/>
        </p:nvSpPr>
        <p:spPr bwMode="auto">
          <a:xfrm>
            <a:off x="1168400" y="696913"/>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a:buClr>
                <a:srgbClr val="000000"/>
              </a:buClr>
              <a:buSzPct val="100000"/>
              <a:buFont typeface="Times New Roman" charset="0"/>
              <a:buNone/>
            </a:pPr>
            <a:endParaRPr lang="en-US" altLang="en-US"/>
          </a:p>
        </p:txBody>
      </p:sp>
      <p:sp>
        <p:nvSpPr>
          <p:cNvPr id="2" name="Text Box 2"/>
          <p:cNvSpPr>
            <a:spLocks noGrp="1" noChangeArrowheads="1"/>
          </p:cNvSpPr>
          <p:nvPr>
            <p:ph type="body"/>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extLst>
      <p:ext uri="{BB962C8B-B14F-4D97-AF65-F5344CB8AC3E}">
        <p14:creationId xmlns:p14="http://schemas.microsoft.com/office/powerpoint/2010/main" val="87190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F60B7EDC-BB88-7D43-8515-0D9BD1B84328}" type="slidenum">
              <a:rPr lang="en-US" altLang="en-US">
                <a:solidFill>
                  <a:srgbClr val="000000"/>
                </a:solidFill>
                <a:ea typeface="MS Gothic" charset="-128"/>
              </a:rPr>
              <a:pPr>
                <a:buFont typeface="Times New Roman" charset="0"/>
                <a:buNone/>
              </a:pPr>
              <a:t>2</a:t>
            </a:fld>
            <a:endParaRPr lang="en-US" altLang="en-US">
              <a:solidFill>
                <a:srgbClr val="000000"/>
              </a:solidFill>
              <a:ea typeface="MS Gothic" charset="-128"/>
            </a:endParaRPr>
          </a:p>
        </p:txBody>
      </p:sp>
      <p:sp>
        <p:nvSpPr>
          <p:cNvPr id="3686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6866"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wrap="none" anchor="ctr"/>
          <a:lstStyle/>
          <a:p>
            <a:endParaRPr lang="en-CA" altLang="x-none">
              <a:ea typeface="MS PGothic" charset="-128"/>
            </a:endParaRPr>
          </a:p>
        </p:txBody>
      </p:sp>
    </p:spTree>
    <p:extLst>
      <p:ext uri="{BB962C8B-B14F-4D97-AF65-F5344CB8AC3E}">
        <p14:creationId xmlns:p14="http://schemas.microsoft.com/office/powerpoint/2010/main" val="322782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C8E417D4-4260-5F41-AC29-612016F5F166}" type="slidenum">
              <a:rPr lang="en-US" altLang="en-US">
                <a:solidFill>
                  <a:srgbClr val="000000"/>
                </a:solidFill>
                <a:ea typeface="MS Gothic" charset="-128"/>
              </a:rPr>
              <a:pPr>
                <a:buFont typeface="Times New Roman" charset="0"/>
                <a:buNone/>
              </a:pPr>
              <a:t>29</a:t>
            </a:fld>
            <a:endParaRPr lang="en-US" altLang="en-US">
              <a:solidFill>
                <a:srgbClr val="000000"/>
              </a:solidFill>
              <a:ea typeface="MS Gothic" charset="-128"/>
            </a:endParaRPr>
          </a:p>
        </p:txBody>
      </p:sp>
      <p:sp>
        <p:nvSpPr>
          <p:cNvPr id="41987" name="Text Box 1"/>
          <p:cNvSpPr txBox="1">
            <a:spLocks noChangeArrowheads="1"/>
          </p:cNvSpPr>
          <p:nvPr/>
        </p:nvSpPr>
        <p:spPr bwMode="auto">
          <a:xfrm>
            <a:off x="1168400" y="696913"/>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a:buClr>
                <a:srgbClr val="000000"/>
              </a:buClr>
              <a:buSzPct val="100000"/>
              <a:buFont typeface="Times New Roman" charset="0"/>
              <a:buNone/>
            </a:pPr>
            <a:endParaRPr lang="en-US" altLang="en-US"/>
          </a:p>
        </p:txBody>
      </p:sp>
      <p:sp>
        <p:nvSpPr>
          <p:cNvPr id="65538" name="Text Box 2"/>
          <p:cNvSpPr>
            <a:spLocks noGrp="1" noChangeArrowheads="1"/>
          </p:cNvSpPr>
          <p:nvPr>
            <p:ph type="body"/>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extLst>
      <p:ext uri="{BB962C8B-B14F-4D97-AF65-F5344CB8AC3E}">
        <p14:creationId xmlns:p14="http://schemas.microsoft.com/office/powerpoint/2010/main" val="2457718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a:ln/>
        </p:spPr>
      </p:sp>
      <p:sp>
        <p:nvSpPr>
          <p:cNvPr id="7577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ea typeface="MS PGothic" charset="-128"/>
            </a:endParaRPr>
          </a:p>
        </p:txBody>
      </p:sp>
      <p:sp>
        <p:nvSpPr>
          <p:cNvPr id="75780" name="Slide Number Placeholder 3"/>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F263D38B-4DEB-0349-84E1-7CEAC482F985}" type="slidenum">
              <a:rPr lang="en-US" altLang="en-US">
                <a:solidFill>
                  <a:srgbClr val="000000"/>
                </a:solidFill>
                <a:ea typeface="MS Gothic" charset="-128"/>
              </a:rPr>
              <a:pPr>
                <a:buFont typeface="Times New Roman" charset="0"/>
                <a:buNone/>
              </a:pPr>
              <a:t>41</a:t>
            </a:fld>
            <a:endParaRPr lang="en-US" altLang="en-US">
              <a:solidFill>
                <a:srgbClr val="000000"/>
              </a:solidFill>
              <a:ea typeface="MS Gothic"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6D6C0DE8-0EE1-6D40-93A8-AE707539FA9C}" type="slidenum">
              <a:rPr lang="en-US" altLang="en-US">
                <a:solidFill>
                  <a:srgbClr val="000000"/>
                </a:solidFill>
                <a:ea typeface="MS Gothic" charset="-128"/>
              </a:rPr>
              <a:pPr>
                <a:buFont typeface="Times New Roman" charset="0"/>
                <a:buNone/>
              </a:pPr>
              <a:t>48</a:t>
            </a:fld>
            <a:endParaRPr lang="en-US" altLang="en-US">
              <a:solidFill>
                <a:srgbClr val="000000"/>
              </a:solidFill>
              <a:ea typeface="MS Gothic" charset="-128"/>
            </a:endParaRPr>
          </a:p>
        </p:txBody>
      </p:sp>
      <p:sp>
        <p:nvSpPr>
          <p:cNvPr id="79875" name="Text Box 1"/>
          <p:cNvSpPr txBox="1">
            <a:spLocks noChangeArrowheads="1"/>
          </p:cNvSpPr>
          <p:nvPr/>
        </p:nvSpPr>
        <p:spPr bwMode="auto">
          <a:xfrm>
            <a:off x="1168400" y="696913"/>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a:buClr>
                <a:srgbClr val="000000"/>
              </a:buClr>
              <a:buSzPct val="100000"/>
              <a:buFont typeface="Times New Roman" charset="0"/>
              <a:buNone/>
            </a:pPr>
            <a:endParaRPr lang="en-US" altLang="en-US"/>
          </a:p>
        </p:txBody>
      </p:sp>
      <p:sp>
        <p:nvSpPr>
          <p:cNvPr id="69634" name="Text Box 2"/>
          <p:cNvSpPr>
            <a:spLocks noGrp="1" noChangeArrowheads="1"/>
          </p:cNvSpPr>
          <p:nvPr>
            <p:ph type="body"/>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D249CB7F-E5A5-7149-88F9-4C00FCBFB562}" type="slidenum">
              <a:rPr lang="en-US" altLang="en-US">
                <a:solidFill>
                  <a:srgbClr val="000000"/>
                </a:solidFill>
                <a:ea typeface="MS Gothic" charset="-128"/>
              </a:rPr>
              <a:pPr>
                <a:buFont typeface="Times New Roman" charset="0"/>
                <a:buNone/>
              </a:pPr>
              <a:t>6</a:t>
            </a:fld>
            <a:endParaRPr lang="en-US" altLang="en-US">
              <a:solidFill>
                <a:srgbClr val="000000"/>
              </a:solidFill>
              <a:ea typeface="MS Gothic" charset="-128"/>
            </a:endParaRPr>
          </a:p>
        </p:txBody>
      </p:sp>
      <p:sp>
        <p:nvSpPr>
          <p:cNvPr id="48129"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8130"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3DE22E20-155F-E448-992E-62A550685AA2}" type="slidenum">
              <a:rPr lang="en-US" altLang="en-US">
                <a:solidFill>
                  <a:srgbClr val="000000"/>
                </a:solidFill>
                <a:ea typeface="MS Gothic" charset="-128"/>
              </a:rPr>
              <a:pPr>
                <a:buFont typeface="Times New Roman" charset="0"/>
                <a:buNone/>
              </a:pPr>
              <a:t>7</a:t>
            </a:fld>
            <a:endParaRPr lang="en-US" altLang="en-US">
              <a:solidFill>
                <a:srgbClr val="000000"/>
              </a:solidFill>
              <a:ea typeface="MS Gothic" charset="-128"/>
            </a:endParaRPr>
          </a:p>
        </p:txBody>
      </p:sp>
      <p:sp>
        <p:nvSpPr>
          <p:cNvPr id="48129"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8130"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D9EE5192-4977-7B45-BF79-EB93B9BB07F6}" type="slidenum">
              <a:rPr lang="en-US" altLang="en-US">
                <a:solidFill>
                  <a:srgbClr val="000000"/>
                </a:solidFill>
                <a:ea typeface="MS Gothic" charset="-128"/>
              </a:rPr>
              <a:pPr>
                <a:buFont typeface="Times New Roman" charset="0"/>
                <a:buNone/>
              </a:pPr>
              <a:t>8</a:t>
            </a:fld>
            <a:endParaRPr lang="en-US" altLang="en-US">
              <a:solidFill>
                <a:srgbClr val="000000"/>
              </a:solidFill>
              <a:ea typeface="MS Gothic" charset="-128"/>
            </a:endParaRPr>
          </a:p>
        </p:txBody>
      </p:sp>
      <p:sp>
        <p:nvSpPr>
          <p:cNvPr id="39937"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9938"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8E3D9A82-BB4E-BC4E-BD5B-228838975523}" type="slidenum">
              <a:rPr lang="en-US" altLang="en-US">
                <a:solidFill>
                  <a:srgbClr val="000000"/>
                </a:solidFill>
                <a:ea typeface="MS Gothic" charset="-128"/>
              </a:rPr>
              <a:pPr>
                <a:buFont typeface="Times New Roman" charset="0"/>
                <a:buNone/>
              </a:pPr>
              <a:t>9</a:t>
            </a:fld>
            <a:endParaRPr lang="en-US" altLang="en-US">
              <a:solidFill>
                <a:srgbClr val="000000"/>
              </a:solidFill>
              <a:ea typeface="MS Gothic" charset="-128"/>
            </a:endParaRPr>
          </a:p>
        </p:txBody>
      </p:sp>
      <p:sp>
        <p:nvSpPr>
          <p:cNvPr id="41985"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1986"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2C877FEF-D950-FC47-9D3B-CE38FA486F91}" type="slidenum">
              <a:rPr lang="en-US" altLang="en-US">
                <a:solidFill>
                  <a:srgbClr val="000000"/>
                </a:solidFill>
                <a:ea typeface="MS Gothic" charset="-128"/>
              </a:rPr>
              <a:pPr>
                <a:buFont typeface="Times New Roman" charset="0"/>
                <a:buNone/>
              </a:pPr>
              <a:t>10</a:t>
            </a:fld>
            <a:endParaRPr lang="en-US" altLang="en-US">
              <a:solidFill>
                <a:srgbClr val="000000"/>
              </a:solidFill>
              <a:ea typeface="MS Gothic" charset="-128"/>
            </a:endParaRPr>
          </a:p>
        </p:txBody>
      </p:sp>
      <p:sp>
        <p:nvSpPr>
          <p:cNvPr id="19459" name="Text Box 1"/>
          <p:cNvSpPr txBox="1">
            <a:spLocks noChangeArrowheads="1"/>
          </p:cNvSpPr>
          <p:nvPr/>
        </p:nvSpPr>
        <p:spPr bwMode="auto">
          <a:xfrm>
            <a:off x="1168400" y="696913"/>
            <a:ext cx="4673600" cy="3486150"/>
          </a:xfrm>
          <a:prstGeom prst="rect">
            <a:avLst/>
          </a:prstGeom>
          <a:solidFill>
            <a:srgbClr val="FFFFFF"/>
          </a:solidFill>
          <a:ln w="9525">
            <a:solidFill>
              <a:srgbClr val="000000"/>
            </a:solidFill>
            <a:miter lim="800000"/>
            <a:headEnd/>
            <a:tailEnd/>
          </a:ln>
        </p:spPr>
        <p:txBody>
          <a:bodyPr wrap="none" lIns="93177" tIns="46589" rIns="93177" bIns="46589" anchor="ctr"/>
          <a:lstStyle/>
          <a:p>
            <a:pPr>
              <a:buClr>
                <a:srgbClr val="000000"/>
              </a:buClr>
              <a:buSzPct val="100000"/>
              <a:buFont typeface="Times New Roman" charset="0"/>
              <a:buNone/>
            </a:pPr>
            <a:endParaRPr lang="en-US" altLang="en-US"/>
          </a:p>
        </p:txBody>
      </p:sp>
      <p:sp>
        <p:nvSpPr>
          <p:cNvPr id="64514" name="Text Box 2"/>
          <p:cNvSpPr>
            <a:spLocks noGrp="1" noChangeArrowheads="1"/>
          </p:cNvSpPr>
          <p:nvPr>
            <p:ph type="body"/>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dirty="0">
              <a:ea typeface="MS PGothic"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19822CE6-44D6-BA43-8E80-4D7546A47CDB}" type="slidenum">
              <a:rPr lang="en-US" altLang="en-US">
                <a:solidFill>
                  <a:srgbClr val="000000"/>
                </a:solidFill>
                <a:ea typeface="MS Gothic" charset="-128"/>
              </a:rPr>
              <a:pPr>
                <a:buFont typeface="Times New Roman" charset="0"/>
                <a:buNone/>
              </a:pPr>
              <a:t>11</a:t>
            </a:fld>
            <a:endParaRPr lang="en-US" altLang="en-US">
              <a:solidFill>
                <a:srgbClr val="000000"/>
              </a:solidFill>
              <a:ea typeface="MS Gothic" charset="-128"/>
            </a:endParaRPr>
          </a:p>
        </p:txBody>
      </p:sp>
      <p:sp>
        <p:nvSpPr>
          <p:cNvPr id="46081"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1pPr>
            <a:lvl2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2pPr>
            <a:lvl3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3pPr>
            <a:lvl4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4pPr>
            <a:lvl5pPr>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a:solidFill>
                  <a:schemeClr val="bg1"/>
                </a:solidFill>
                <a:latin typeface="Arial" charset="0"/>
                <a:ea typeface="MS PGothic" charset="-128"/>
              </a:defRPr>
            </a:lvl9pPr>
          </a:lstStyle>
          <a:p>
            <a:pPr>
              <a:buFont typeface="Times New Roman" charset="0"/>
              <a:buNone/>
            </a:pPr>
            <a:fld id="{DD4CACA1-13DC-594D-848B-DB33E0A0EBF4}" type="slidenum">
              <a:rPr lang="en-US" altLang="en-US">
                <a:solidFill>
                  <a:srgbClr val="000000"/>
                </a:solidFill>
                <a:ea typeface="MS Gothic" charset="-128"/>
              </a:rPr>
              <a:pPr>
                <a:buFont typeface="Times New Roman" charset="0"/>
                <a:buNone/>
              </a:pPr>
              <a:t>13</a:t>
            </a:fld>
            <a:endParaRPr lang="en-US" altLang="en-US">
              <a:solidFill>
                <a:srgbClr val="000000"/>
              </a:solidFill>
              <a:ea typeface="MS Gothic" charset="-128"/>
            </a:endParaRPr>
          </a:p>
        </p:txBody>
      </p:sp>
      <p:sp>
        <p:nvSpPr>
          <p:cNvPr id="49153" name="Text Box 1"/>
          <p:cNvSpPr>
            <a:spLocks noGrp="1" noRot="1" noChangeAspect="1" noChangeArrowheads="1" noTextEdit="1"/>
          </p:cNvSpPr>
          <p:nvPr>
            <p:ph type="sldImg"/>
          </p:nvPr>
        </p:nvSpPr>
        <p:spPr>
          <a:xfrm>
            <a:off x="1181100" y="696913"/>
            <a:ext cx="4648200" cy="34861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9154" name="Text Box 2"/>
          <p:cNvSpPr>
            <a:spLocks noGrp="1" noChangeArrowheads="1"/>
          </p:cNvSpPr>
          <p:nvPr>
            <p:ph type="body" idx="1"/>
          </p:nvPr>
        </p:nvSpPr>
        <p:spPr>
          <a:xfrm>
            <a:off x="701675" y="4416425"/>
            <a:ext cx="560705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wrap="none" anchor="ctr"/>
          <a:lstStyle/>
          <a:p>
            <a:endParaRPr lang="en-CA" altLang="x-none">
              <a:ea typeface="MS PGothic"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41702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1895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3322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8978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5974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4509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192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899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4493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dirty="0"/>
              <a:t>Click to edit Master title style</a:t>
            </a:r>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1268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dirty="0"/>
              <a:t>Click to edit Master title style</a:t>
            </a:r>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1/23/24</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5864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dirty="0"/>
              <a:pPr/>
              <a:t>1/23/24</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937559"/>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media.vsb.bc.ca/media/Default/medialib/pw-course-planning-guide-2024-2025.20b97869999.pdf"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hyperlink" Target="http://www.vln.c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vsb.bc.ca/career-programs/page/11419/program-offering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myblueprint.ca/" TargetMode="External"/><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www.educationplannerbc.c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ogon7.gov.bc.ca/clp-cgi/capBceid/logon.cgi?flags=0001:0,8&amp;TYPE=33554433&amp;REALMOID=06-fb120696-8217-4e04-8afc-39fc43162b2a&amp;GUID=&amp;SMAUTHREASON=0&amp;METHOD=GET&amp;SMAGENTNAME=$SM$WuT9%2f37%2binOm4UbeWVok2mdJSAMkGSYk6a90KCXv9CHuGeqR30LTlZRrFpDGf3gWfiM%2f1AiI3w7Wzow0o3Zs0TyogGRh6faN&amp;TARGET=$SM$https%3a%2f%2fwww%2estudenttranscripts%2egov%2ebc%2eca%2fdash%2fdashboard%2fdashboard%2ejsf" TargetMode="External"/><Relationship Id="rId2" Type="http://schemas.openxmlformats.org/officeDocument/2006/relationships/hyperlink" Target="https://www.bceid.ca/register/basic/account_details.aspx?type=regular" TargetMode="External"/><Relationship Id="rId1" Type="http://schemas.openxmlformats.org/officeDocument/2006/relationships/slideLayout" Target="../slideLayouts/slideLayout7.xml"/><Relationship Id="rId4" Type="http://schemas.openxmlformats.org/officeDocument/2006/relationships/hyperlink" Target="https://www.youtube.com/watch?v=xJCk3Uj3P0Q"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8.jpe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900113" y="598488"/>
            <a:ext cx="7307262"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algn="ctr" eaLnBrk="1" hangingPunct="1">
              <a:lnSpc>
                <a:spcPct val="90000"/>
              </a:lnSpc>
              <a:buClr>
                <a:srgbClr val="000000"/>
              </a:buClr>
              <a:buSzPct val="100000"/>
              <a:buFont typeface="Times New Roman" charset="0"/>
              <a:buNone/>
            </a:pPr>
            <a:r>
              <a:rPr lang="en-CA" altLang="en-US" sz="4000" b="1" dirty="0">
                <a:solidFill>
                  <a:schemeClr val="tx1"/>
                </a:solidFill>
                <a:latin typeface="Corbel"/>
                <a:ea typeface="MS Gothic"/>
                <a:cs typeface="Arial"/>
              </a:rPr>
              <a:t>Prince of Wales Secondary</a:t>
            </a:r>
            <a:br>
              <a:rPr lang="en-CA" altLang="en-US" sz="3600" b="1" dirty="0">
                <a:ea typeface="MS Gothic" charset="-128"/>
              </a:rPr>
            </a:br>
            <a:endParaRPr lang="en-CA" altLang="en-US" sz="3600" b="1" dirty="0">
              <a:solidFill>
                <a:srgbClr val="DEDEDE"/>
              </a:solidFill>
              <a:ea typeface="MS Gothic" charset="-128"/>
            </a:endParaRPr>
          </a:p>
        </p:txBody>
      </p:sp>
      <p:sp>
        <p:nvSpPr>
          <p:cNvPr id="5123" name="Text Box 2"/>
          <p:cNvSpPr txBox="1">
            <a:spLocks noChangeArrowheads="1"/>
          </p:cNvSpPr>
          <p:nvPr/>
        </p:nvSpPr>
        <p:spPr bwMode="auto">
          <a:xfrm>
            <a:off x="4810125" y="2382838"/>
            <a:ext cx="39909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9pPr>
          </a:lstStyle>
          <a:p>
            <a:pPr eaLnBrk="1" hangingPunct="1">
              <a:spcBef>
                <a:spcPts val="600"/>
              </a:spcBef>
              <a:buClr>
                <a:srgbClr val="000000"/>
              </a:buClr>
              <a:buSzPct val="100000"/>
              <a:buFont typeface="Times New Roman" charset="0"/>
              <a:buNone/>
            </a:pPr>
            <a:r>
              <a:rPr lang="en-CA" altLang="en-US" sz="4800" dirty="0">
                <a:solidFill>
                  <a:schemeClr val="tx1"/>
                </a:solidFill>
                <a:latin typeface="Corbel"/>
                <a:ea typeface="MS Gothic"/>
                <a:cs typeface="Arial"/>
              </a:rPr>
              <a:t>Grade 12</a:t>
            </a:r>
          </a:p>
          <a:p>
            <a:pPr eaLnBrk="1" hangingPunct="1">
              <a:spcBef>
                <a:spcPts val="800"/>
              </a:spcBef>
              <a:buClr>
                <a:srgbClr val="000000"/>
              </a:buClr>
              <a:buSzPct val="100000"/>
              <a:buFont typeface="Times New Roman" charset="0"/>
              <a:buNone/>
            </a:pPr>
            <a:r>
              <a:rPr lang="en-CA" altLang="en-US" sz="4800" dirty="0">
                <a:solidFill>
                  <a:schemeClr val="tx1"/>
                </a:solidFill>
                <a:latin typeface="Corbel"/>
                <a:ea typeface="MS Gothic"/>
                <a:cs typeface="Arial"/>
              </a:rPr>
              <a:t>Course Selection</a:t>
            </a:r>
          </a:p>
          <a:p>
            <a:pPr eaLnBrk="1" hangingPunct="1">
              <a:spcBef>
                <a:spcPts val="800"/>
              </a:spcBef>
              <a:buClr>
                <a:srgbClr val="000000"/>
              </a:buClr>
              <a:buSzPct val="100000"/>
              <a:buFont typeface="Times New Roman" charset="0"/>
              <a:buNone/>
            </a:pPr>
            <a:r>
              <a:rPr lang="en-CA" altLang="en-US" sz="4800" dirty="0">
                <a:solidFill>
                  <a:schemeClr val="tx1"/>
                </a:solidFill>
                <a:latin typeface="Corbel"/>
                <a:ea typeface="MS Gothic"/>
                <a:cs typeface="Arial"/>
              </a:rPr>
              <a:t>Presentation</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295525"/>
            <a:ext cx="2884488"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539750" y="476250"/>
            <a:ext cx="7780338"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eaLnBrk="1" hangingPunct="1">
              <a:lnSpc>
                <a:spcPct val="90000"/>
              </a:lnSpc>
              <a:buClr>
                <a:srgbClr val="000000"/>
              </a:buClr>
              <a:buSzPct val="100000"/>
              <a:buFont typeface="Times New Roman" charset="0"/>
              <a:buNone/>
            </a:pPr>
            <a:r>
              <a:rPr lang="en-US" altLang="en-US" sz="4000" b="1">
                <a:solidFill>
                  <a:schemeClr val="tx1"/>
                </a:solidFill>
                <a:ea typeface="MS Gothic" charset="-128"/>
              </a:rPr>
              <a:t>Course Choices</a:t>
            </a:r>
          </a:p>
        </p:txBody>
      </p:sp>
      <p:pic>
        <p:nvPicPr>
          <p:cNvPr id="184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0"/>
            <a:ext cx="41338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4" name="Text Box 2">
            <a:extLst>
              <a:ext uri="{FF2B5EF4-FFF2-40B4-BE49-F238E27FC236}">
                <a16:creationId xmlns:a16="http://schemas.microsoft.com/office/drawing/2014/main" id="{A77BD403-0F14-40E6-8190-2B26EDDC0615}"/>
              </a:ext>
            </a:extLst>
          </p:cNvPr>
          <p:cNvGraphicFramePr/>
          <p:nvPr>
            <p:extLst>
              <p:ext uri="{D42A27DB-BD31-4B8C-83A1-F6EECF244321}">
                <p14:modId xmlns:p14="http://schemas.microsoft.com/office/powerpoint/2010/main" val="1085058106"/>
              </p:ext>
            </p:extLst>
          </p:nvPr>
        </p:nvGraphicFramePr>
        <p:xfrm>
          <a:off x="441685" y="2365080"/>
          <a:ext cx="8496300" cy="3914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8" name="Rectangle 77">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528936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626" name="Text Box 1"/>
          <p:cNvSpPr txBox="1">
            <a:spLocks noChangeArrowheads="1"/>
          </p:cNvSpPr>
          <p:nvPr/>
        </p:nvSpPr>
        <p:spPr bwMode="auto">
          <a:xfrm>
            <a:off x="216936" y="1123837"/>
            <a:ext cx="4838332"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Course Selection</a:t>
            </a:r>
          </a:p>
        </p:txBody>
      </p:sp>
      <p:sp>
        <p:nvSpPr>
          <p:cNvPr id="26627" name="Text Box 2"/>
          <p:cNvSpPr txBox="1">
            <a:spLocks noChangeArrowheads="1"/>
          </p:cNvSpPr>
          <p:nvPr/>
        </p:nvSpPr>
        <p:spPr bwMode="auto">
          <a:xfrm>
            <a:off x="216936" y="251039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9pPr>
          </a:lstStyle>
          <a:p>
            <a:pPr marL="501015" indent="-342900" defTabSz="914400" eaLnBrk="1" hangingPunct="1">
              <a:lnSpc>
                <a:spcPct val="90000"/>
              </a:lnSpc>
              <a:spcBef>
                <a:spcPts val="800"/>
              </a:spcBef>
              <a:buClr>
                <a:schemeClr val="tx1"/>
              </a:buClr>
              <a:buSzPct val="75000"/>
              <a:buFont typeface="Arial" panose="020B0604020202020204" pitchFamily="34" charset="0"/>
              <a:buChar char="•"/>
            </a:pPr>
            <a:r>
              <a:rPr lang="en-US" altLang="en-US" sz="2400" dirty="0">
                <a:solidFill>
                  <a:schemeClr val="tx1"/>
                </a:solidFill>
                <a:latin typeface="+mn-lt"/>
                <a:ea typeface="+mn-ea"/>
              </a:rPr>
              <a:t>Talk to your Teachers, Counsellor, parents and friends</a:t>
            </a:r>
          </a:p>
          <a:p>
            <a:pPr marL="501015" indent="-342900" defTabSz="914400" eaLnBrk="1" hangingPunct="1">
              <a:lnSpc>
                <a:spcPct val="90000"/>
              </a:lnSpc>
              <a:spcBef>
                <a:spcPts val="800"/>
              </a:spcBef>
              <a:buClr>
                <a:schemeClr val="tx1"/>
              </a:buClr>
              <a:buSzPct val="75000"/>
              <a:buFont typeface="Arial" panose="020B0604020202020204" pitchFamily="34" charset="0"/>
              <a:buChar char="•"/>
            </a:pPr>
            <a:r>
              <a:rPr lang="en-US" altLang="en-US" sz="2400" dirty="0">
                <a:solidFill>
                  <a:schemeClr val="tx1"/>
                </a:solidFill>
                <a:latin typeface="+mn-lt"/>
                <a:ea typeface="+mn-ea"/>
              </a:rPr>
              <a:t>Read the course descriptions in the Course Planning Guide on the website</a:t>
            </a:r>
          </a:p>
          <a:p>
            <a:pPr marL="501015" indent="-342900" defTabSz="914400" eaLnBrk="1" hangingPunct="1">
              <a:lnSpc>
                <a:spcPct val="90000"/>
              </a:lnSpc>
              <a:spcBef>
                <a:spcPts val="800"/>
              </a:spcBef>
              <a:buClr>
                <a:schemeClr val="tx1"/>
              </a:buClr>
              <a:buSzPct val="75000"/>
              <a:buFont typeface="Arial" panose="020B0604020202020204" pitchFamily="34" charset="0"/>
              <a:buChar char="•"/>
            </a:pPr>
            <a:r>
              <a:rPr lang="en-US" altLang="en-US" sz="2400" dirty="0">
                <a:solidFill>
                  <a:schemeClr val="tx1"/>
                </a:solidFill>
                <a:latin typeface="+mn-lt"/>
                <a:ea typeface="+mn-ea"/>
              </a:rPr>
              <a:t>Make sure to consider graduation requirements and your post-secondary plans</a:t>
            </a:r>
          </a:p>
          <a:p>
            <a:pPr marL="340995" indent="-182880" defTabSz="914400" eaLnBrk="1" hangingPunct="1">
              <a:lnSpc>
                <a:spcPct val="90000"/>
              </a:lnSpc>
              <a:spcBef>
                <a:spcPts val="800"/>
              </a:spcBef>
              <a:buClr>
                <a:schemeClr val="accent1"/>
              </a:buClr>
              <a:buFont typeface="Wingdings 2" pitchFamily="18" charset="2"/>
              <a:buChar char=""/>
            </a:pPr>
            <a:endParaRPr lang="en-US" altLang="en-US" sz="2000" dirty="0">
              <a:solidFill>
                <a:schemeClr val="tx1"/>
              </a:solidFill>
              <a:latin typeface="+mn-lt"/>
              <a:ea typeface="+mn-ea"/>
            </a:endParaRPr>
          </a:p>
        </p:txBody>
      </p:sp>
      <p:pic>
        <p:nvPicPr>
          <p:cNvPr id="26629" name="Picture 1"/>
          <p:cNvPicPr>
            <a:picLocks noChangeAspect="1"/>
          </p:cNvPicPr>
          <p:nvPr/>
        </p:nvPicPr>
        <p:blipFill rotWithShape="1">
          <a:blip r:embed="rId3">
            <a:extLst>
              <a:ext uri="{28A0092B-C50C-407E-A947-70E740481C1C}">
                <a14:useLocalDpi xmlns:a14="http://schemas.microsoft.com/office/drawing/2010/main" val="0"/>
              </a:ext>
            </a:extLst>
          </a:blip>
          <a:srcRect l="21075" r="43575"/>
          <a:stretch/>
        </p:blipFill>
        <p:spPr bwMode="auto">
          <a:xfrm>
            <a:off x="5658774" y="759599"/>
            <a:ext cx="2833714" cy="5330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screenshot of a course planning guide&#10;&#10;Description automatically generated">
            <a:extLst>
              <a:ext uri="{FF2B5EF4-FFF2-40B4-BE49-F238E27FC236}">
                <a16:creationId xmlns:a16="http://schemas.microsoft.com/office/drawing/2014/main" id="{891F54E4-B946-F22F-59AB-D8606B8FB7D8}"/>
              </a:ext>
            </a:extLst>
          </p:cNvPr>
          <p:cNvPicPr>
            <a:picLocks noChangeAspect="1"/>
          </p:cNvPicPr>
          <p:nvPr/>
        </p:nvPicPr>
        <p:blipFill>
          <a:blip r:embed="rId2"/>
          <a:stretch>
            <a:fillRect/>
          </a:stretch>
        </p:blipFill>
        <p:spPr>
          <a:xfrm>
            <a:off x="411836" y="1436667"/>
            <a:ext cx="3371538" cy="2208357"/>
          </a:xfrm>
          <a:prstGeom prst="rect">
            <a:avLst/>
          </a:prstGeom>
        </p:spPr>
      </p:pic>
      <p:sp>
        <p:nvSpPr>
          <p:cNvPr id="2" name="TextBox 1">
            <a:extLst>
              <a:ext uri="{FF2B5EF4-FFF2-40B4-BE49-F238E27FC236}">
                <a16:creationId xmlns:a16="http://schemas.microsoft.com/office/drawing/2014/main" id="{5F8E0415-CFBA-7FBA-5B8F-0F70846AEF85}"/>
              </a:ext>
            </a:extLst>
          </p:cNvPr>
          <p:cNvSpPr txBox="1"/>
          <p:nvPr/>
        </p:nvSpPr>
        <p:spPr>
          <a:xfrm>
            <a:off x="4038573" y="1340768"/>
            <a:ext cx="4838331" cy="4176464"/>
          </a:xfrm>
          <a:prstGeom prst="rect">
            <a:avLst/>
          </a:prstGeom>
        </p:spPr>
        <p:txBody>
          <a:bodyPr vert="horz" lIns="91440" tIns="45720" rIns="91440" bIns="45720" rtlCol="0" anchor="t">
            <a:normAutofit/>
          </a:bodyPr>
          <a:lstStyle/>
          <a:p>
            <a:pPr indent="-182880" algn="ctr" defTabSz="914400" eaLnBrk="1" hangingPunct="1">
              <a:lnSpc>
                <a:spcPct val="90000"/>
              </a:lnSpc>
              <a:spcAft>
                <a:spcPts val="600"/>
              </a:spcAft>
              <a:buClr>
                <a:schemeClr val="accent1"/>
              </a:buClr>
              <a:buFont typeface="Wingdings 2" pitchFamily="18" charset="2"/>
              <a:buChar char=""/>
            </a:pPr>
            <a:r>
              <a:rPr lang="en-US" sz="3600" dirty="0">
                <a:solidFill>
                  <a:schemeClr val="tx1"/>
                </a:solidFill>
                <a:latin typeface="+mn-lt"/>
                <a:ea typeface="+mn-ea"/>
              </a:rPr>
              <a:t>Course Planning Guide</a:t>
            </a:r>
          </a:p>
          <a:p>
            <a:pPr indent="-182880" defTabSz="914400" eaLnBrk="1" hangingPunct="1">
              <a:lnSpc>
                <a:spcPct val="90000"/>
              </a:lnSpc>
              <a:spcAft>
                <a:spcPts val="600"/>
              </a:spcAft>
              <a:buClr>
                <a:schemeClr val="accent1"/>
              </a:buClr>
              <a:buFont typeface="Wingdings 2" pitchFamily="18" charset="2"/>
              <a:buChar char=""/>
            </a:pPr>
            <a:endParaRPr lang="en-US" sz="2800" dirty="0">
              <a:solidFill>
                <a:srgbClr val="FFFFFF"/>
              </a:solidFill>
              <a:latin typeface="+mn-lt"/>
              <a:ea typeface="+mn-ea"/>
            </a:endParaRPr>
          </a:p>
          <a:p>
            <a:pPr marL="342900" indent="-182880" defTabSz="914400" eaLnBrk="1" hangingPunct="1">
              <a:lnSpc>
                <a:spcPct val="90000"/>
              </a:lnSpc>
              <a:spcAft>
                <a:spcPts val="600"/>
              </a:spcAft>
              <a:buClr>
                <a:schemeClr val="tx1"/>
              </a:buClr>
              <a:buFont typeface="Wingdings 2" pitchFamily="18" charset="2"/>
              <a:buChar char=""/>
            </a:pPr>
            <a:r>
              <a:rPr lang="en-US" sz="2800" dirty="0">
                <a:solidFill>
                  <a:schemeClr val="tx1"/>
                </a:solidFill>
                <a:latin typeface="+mn-lt"/>
                <a:ea typeface="+mn-ea"/>
              </a:rPr>
              <a:t>Found on School Website under Guidance and Support tab or download here</a:t>
            </a:r>
          </a:p>
          <a:p>
            <a:pPr algn="ctr" defTabSz="914400" eaLnBrk="1" hangingPunct="1">
              <a:lnSpc>
                <a:spcPct val="90000"/>
              </a:lnSpc>
              <a:spcAft>
                <a:spcPts val="600"/>
              </a:spcAft>
              <a:buClr>
                <a:schemeClr val="accent1"/>
              </a:buClr>
            </a:pPr>
            <a:r>
              <a:rPr lang="en-US" sz="2800" dirty="0">
                <a:solidFill>
                  <a:srgbClr val="FF0000"/>
                </a:solidFill>
                <a:latin typeface="+mn-lt"/>
                <a:ea typeface="+mn-ea"/>
                <a:hlinkClick r:id="rId3">
                  <a:extLst>
                    <a:ext uri="{A12FA001-AC4F-418D-AE19-62706E023703}">
                      <ahyp:hlinkClr xmlns:ahyp="http://schemas.microsoft.com/office/drawing/2018/hyperlinkcolor" val="tx"/>
                    </a:ext>
                  </a:extLst>
                </a:hlinkClick>
              </a:rPr>
              <a:t>PW Course Planning Guide 2024-25</a:t>
            </a:r>
            <a:endParaRPr lang="en-US" sz="2800" dirty="0">
              <a:solidFill>
                <a:srgbClr val="FF0000"/>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endParaRPr lang="en-US" dirty="0">
              <a:solidFill>
                <a:srgbClr val="FFFFFF"/>
              </a:solidFill>
              <a:latin typeface="+mn-lt"/>
              <a:ea typeface="+mn-ea"/>
            </a:endParaRPr>
          </a:p>
        </p:txBody>
      </p:sp>
    </p:spTree>
    <p:extLst>
      <p:ext uri="{BB962C8B-B14F-4D97-AF65-F5344CB8AC3E}">
        <p14:creationId xmlns:p14="http://schemas.microsoft.com/office/powerpoint/2010/main" val="175660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8" name="Rectangle 77">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674" name="Text Box 1"/>
          <p:cNvSpPr txBox="1">
            <a:spLocks noChangeArrowheads="1"/>
          </p:cNvSpPr>
          <p:nvPr/>
        </p:nvSpPr>
        <p:spPr bwMode="auto">
          <a:xfrm>
            <a:off x="4088731" y="1123837"/>
            <a:ext cx="4838333"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Grade 12 English Choices</a:t>
            </a:r>
          </a:p>
        </p:txBody>
      </p:sp>
      <p:sp>
        <p:nvSpPr>
          <p:cNvPr id="82" name="Rectangle 81">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8677"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5578" y="1301646"/>
            <a:ext cx="2833714" cy="4245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
          <p:cNvSpPr txBox="1">
            <a:spLocks noChangeArrowheads="1"/>
          </p:cNvSpPr>
          <p:nvPr/>
        </p:nvSpPr>
        <p:spPr bwMode="auto">
          <a:xfrm>
            <a:off x="4088733" y="251039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531813" indent="-531813">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1pPr>
            <a:lvl2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2pPr>
            <a:lvl3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3pPr>
            <a:lvl4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4pPr>
            <a:lvl5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9pPr>
          </a:lstStyle>
          <a:p>
            <a:pPr marL="0" indent="-182880" defTabSz="914400" eaLnBrk="1" hangingPunct="1">
              <a:lnSpc>
                <a:spcPct val="90000"/>
              </a:lnSpc>
              <a:spcBef>
                <a:spcPts val="700"/>
              </a:spcBef>
              <a:buClr>
                <a:schemeClr val="accent1"/>
              </a:buClr>
              <a:buSzPct val="75000"/>
              <a:buFont typeface="Wingdings 2" pitchFamily="18" charset="2"/>
              <a:buChar char=""/>
              <a:defRPr/>
            </a:pPr>
            <a:r>
              <a:rPr lang="en-US" altLang="en-US" sz="2000" b="1" u="sng" dirty="0">
                <a:solidFill>
                  <a:schemeClr val="tx1"/>
                </a:solidFill>
                <a:latin typeface="+mn-lt"/>
                <a:ea typeface="+mn-ea"/>
              </a:rPr>
              <a:t>Graduation Requirement</a:t>
            </a:r>
          </a:p>
          <a:p>
            <a:pPr marL="531495" indent="-182880" defTabSz="914400" eaLnBrk="1" hangingPunct="1">
              <a:lnSpc>
                <a:spcPct val="90000"/>
              </a:lnSpc>
              <a:spcBef>
                <a:spcPts val="700"/>
              </a:spcBef>
              <a:buClr>
                <a:schemeClr val="accent1"/>
              </a:buClr>
              <a:buSzPct val="75000"/>
              <a:buFont typeface="Wingdings 2" pitchFamily="18" charset="2"/>
              <a:buChar char=""/>
              <a:defRPr/>
            </a:pPr>
            <a:r>
              <a:rPr lang="en-US" altLang="en-US" sz="2000" b="1" dirty="0">
                <a:solidFill>
                  <a:schemeClr val="tx1"/>
                </a:solidFill>
                <a:latin typeface="+mn-lt"/>
                <a:ea typeface="+mn-ea"/>
              </a:rPr>
              <a:t>English Studies 12 </a:t>
            </a:r>
          </a:p>
          <a:p>
            <a:pPr marL="531495" indent="-182880" defTabSz="914400" eaLnBrk="1" hangingPunct="1">
              <a:lnSpc>
                <a:spcPct val="90000"/>
              </a:lnSpc>
              <a:spcBef>
                <a:spcPts val="700"/>
              </a:spcBef>
              <a:buClr>
                <a:schemeClr val="accent1"/>
              </a:buClr>
              <a:buSzPct val="75000"/>
              <a:buFont typeface="Wingdings 2" pitchFamily="18" charset="2"/>
              <a:buChar char=""/>
              <a:defRPr/>
            </a:pPr>
            <a:r>
              <a:rPr lang="en-US" altLang="en-US" sz="2000" b="1" dirty="0">
                <a:solidFill>
                  <a:schemeClr val="tx1"/>
                </a:solidFill>
                <a:latin typeface="+mn-lt"/>
                <a:ea typeface="+mn-ea"/>
              </a:rPr>
              <a:t>English First Peoples 12</a:t>
            </a:r>
          </a:p>
          <a:p>
            <a:pPr marL="531495" indent="-182880" defTabSz="914400" eaLnBrk="1" hangingPunct="1">
              <a:lnSpc>
                <a:spcPct val="90000"/>
              </a:lnSpc>
              <a:spcBef>
                <a:spcPts val="700"/>
              </a:spcBef>
              <a:buClr>
                <a:schemeClr val="accent1"/>
              </a:buClr>
              <a:buSzPct val="75000"/>
              <a:buFont typeface="Wingdings 2" pitchFamily="18" charset="2"/>
              <a:buChar char=""/>
              <a:defRPr/>
            </a:pPr>
            <a:r>
              <a:rPr lang="en-US" altLang="en-US" sz="2000" b="1" dirty="0">
                <a:solidFill>
                  <a:schemeClr val="tx1"/>
                </a:solidFill>
                <a:latin typeface="+mn-lt"/>
                <a:ea typeface="+mn-ea"/>
              </a:rPr>
              <a:t>English Studies 12 Mini </a:t>
            </a:r>
          </a:p>
          <a:p>
            <a:pPr marL="531495" indent="-182880" defTabSz="914400">
              <a:lnSpc>
                <a:spcPct val="90000"/>
              </a:lnSpc>
              <a:spcBef>
                <a:spcPts val="700"/>
              </a:spcBef>
              <a:buClr>
                <a:schemeClr val="accent1"/>
              </a:buClr>
              <a:buSzPct val="75000"/>
              <a:buFont typeface="Wingdings 2" pitchFamily="18" charset="2"/>
              <a:buChar char=""/>
              <a:defRPr/>
            </a:pPr>
            <a:endParaRPr lang="en-US" altLang="en-US" sz="2000" b="1" dirty="0">
              <a:solidFill>
                <a:schemeClr val="tx1"/>
              </a:solidFill>
              <a:latin typeface="+mn-lt"/>
              <a:ea typeface="+mn-ea"/>
            </a:endParaRPr>
          </a:p>
          <a:p>
            <a:pPr marL="0" indent="-182880" defTabSz="914400" eaLnBrk="1" hangingPunct="1">
              <a:lnSpc>
                <a:spcPct val="90000"/>
              </a:lnSpc>
              <a:spcBef>
                <a:spcPts val="700"/>
              </a:spcBef>
              <a:buClr>
                <a:schemeClr val="accent1"/>
              </a:buClr>
              <a:buSzPct val="75000"/>
              <a:buFont typeface="Wingdings 2" pitchFamily="18" charset="2"/>
              <a:buChar char=""/>
              <a:defRPr/>
            </a:pPr>
            <a:r>
              <a:rPr lang="en-US" altLang="en-US" sz="2000" b="1" u="sng" dirty="0">
                <a:solidFill>
                  <a:schemeClr val="tx1"/>
                </a:solidFill>
                <a:latin typeface="+mn-lt"/>
                <a:ea typeface="+mn-ea"/>
              </a:rPr>
              <a:t>English Electives</a:t>
            </a:r>
          </a:p>
          <a:p>
            <a:pPr marL="457200" indent="-182880" defTabSz="914400" eaLnBrk="1" hangingPunct="1">
              <a:lnSpc>
                <a:spcPct val="90000"/>
              </a:lnSpc>
              <a:spcBef>
                <a:spcPts val="700"/>
              </a:spcBef>
              <a:buClr>
                <a:schemeClr val="accent1"/>
              </a:buClr>
              <a:buSzPct val="75000"/>
              <a:buFont typeface="Wingdings 2" pitchFamily="18" charset="2"/>
              <a:buChar char=""/>
              <a:defRPr/>
            </a:pPr>
            <a:r>
              <a:rPr lang="en-US" altLang="en-US" sz="2000" b="1" dirty="0">
                <a:solidFill>
                  <a:schemeClr val="tx1"/>
                </a:solidFill>
                <a:latin typeface="+mn-lt"/>
                <a:ea typeface="+mn-ea"/>
              </a:rPr>
              <a:t>Creative Writing 12</a:t>
            </a:r>
          </a:p>
          <a:p>
            <a:pPr marL="531495" indent="-182880" defTabSz="914400" eaLnBrk="1" hangingPunct="1">
              <a:lnSpc>
                <a:spcPct val="90000"/>
              </a:lnSpc>
              <a:spcBef>
                <a:spcPts val="700"/>
              </a:spcBef>
              <a:buClr>
                <a:schemeClr val="accent1"/>
              </a:buClr>
              <a:buSzPct val="75000"/>
              <a:buFont typeface="Wingdings 2" pitchFamily="18" charset="2"/>
              <a:buChar char=""/>
            </a:pPr>
            <a:endParaRPr lang="en-US" altLang="en-US" b="1" dirty="0">
              <a:solidFill>
                <a:srgbClr val="FFFFFF"/>
              </a:solidFill>
              <a:latin typeface="+mn-lt"/>
              <a:ea typeface="+mn-ea"/>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79388" y="476250"/>
            <a:ext cx="51133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algn="ctr" eaLnBrk="1" hangingPunct="1">
              <a:lnSpc>
                <a:spcPct val="90000"/>
              </a:lnSpc>
              <a:buClr>
                <a:srgbClr val="000000"/>
              </a:buClr>
              <a:buSzPct val="100000"/>
              <a:buFont typeface="Times New Roman" charset="0"/>
              <a:buNone/>
            </a:pPr>
            <a:r>
              <a:rPr lang="en-CA" altLang="en-US" sz="3600" b="1">
                <a:solidFill>
                  <a:schemeClr val="tx1"/>
                </a:solidFill>
                <a:ea typeface="MS Gothic" charset="-128"/>
              </a:rPr>
              <a:t>Grade</a:t>
            </a:r>
            <a:r>
              <a:rPr lang="en-CA" altLang="en-US" sz="3200" b="1">
                <a:solidFill>
                  <a:schemeClr val="tx1"/>
                </a:solidFill>
                <a:ea typeface="MS Gothic" charset="-128"/>
              </a:rPr>
              <a:t> 12 Social Studies Choices</a:t>
            </a:r>
          </a:p>
        </p:txBody>
      </p:sp>
      <p:pic>
        <p:nvPicPr>
          <p:cNvPr id="30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9213"/>
            <a:ext cx="34925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33717B70-0689-890C-A07D-9F1AE1C77CCE}"/>
              </a:ext>
            </a:extLst>
          </p:cNvPr>
          <p:cNvGraphicFramePr>
            <a:graphicFrameLocks noGrp="1"/>
          </p:cNvGraphicFramePr>
          <p:nvPr>
            <p:extLst>
              <p:ext uri="{D42A27DB-BD31-4B8C-83A1-F6EECF244321}">
                <p14:modId xmlns:p14="http://schemas.microsoft.com/office/powerpoint/2010/main" val="4232476305"/>
              </p:ext>
            </p:extLst>
          </p:nvPr>
        </p:nvGraphicFramePr>
        <p:xfrm>
          <a:off x="611560" y="2132856"/>
          <a:ext cx="7056784" cy="4446270"/>
        </p:xfrm>
        <a:graphic>
          <a:graphicData uri="http://schemas.openxmlformats.org/drawingml/2006/table">
            <a:tbl>
              <a:tblPr>
                <a:tableStyleId>{5C22544A-7EE6-4342-B048-85BDC9FD1C3A}</a:tableStyleId>
              </a:tblPr>
              <a:tblGrid>
                <a:gridCol w="7056784">
                  <a:extLst>
                    <a:ext uri="{9D8B030D-6E8A-4147-A177-3AD203B41FA5}">
                      <a16:colId xmlns:a16="http://schemas.microsoft.com/office/drawing/2014/main" val="414318043"/>
                    </a:ext>
                  </a:extLst>
                </a:gridCol>
              </a:tblGrid>
              <a:tr h="477053">
                <a:tc>
                  <a:txBody>
                    <a:bodyPr/>
                    <a:lstStyle/>
                    <a:p>
                      <a:pPr algn="l" fontAlgn="b"/>
                      <a:r>
                        <a:rPr lang="en-US" sz="3200" u="none" strike="noStrike" dirty="0">
                          <a:effectLst/>
                        </a:rPr>
                        <a:t>20th Century World History 12</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23920814"/>
                  </a:ext>
                </a:extLst>
              </a:tr>
              <a:tr h="477053">
                <a:tc>
                  <a:txBody>
                    <a:bodyPr/>
                    <a:lstStyle/>
                    <a:p>
                      <a:pPr algn="l" fontAlgn="b"/>
                      <a:r>
                        <a:rPr lang="en-US" sz="3200" u="none" strike="noStrike" dirty="0">
                          <a:effectLst/>
                        </a:rPr>
                        <a:t>Contemporary Indigenous Studies 12</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79387094"/>
                  </a:ext>
                </a:extLst>
              </a:tr>
              <a:tr h="477053">
                <a:tc>
                  <a:txBody>
                    <a:bodyPr/>
                    <a:lstStyle/>
                    <a:p>
                      <a:pPr algn="l" fontAlgn="b"/>
                      <a:r>
                        <a:rPr lang="en-US" sz="3200" u="none" strike="noStrike" dirty="0">
                          <a:effectLst/>
                        </a:rPr>
                        <a:t>Economic Theory 12</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20523471"/>
                  </a:ext>
                </a:extLst>
              </a:tr>
              <a:tr h="477053">
                <a:tc>
                  <a:txBody>
                    <a:bodyPr/>
                    <a:lstStyle/>
                    <a:p>
                      <a:pPr algn="l" fontAlgn="b"/>
                      <a:r>
                        <a:rPr lang="en-US" sz="3200" u="none" strike="noStrike" dirty="0">
                          <a:effectLst/>
                        </a:rPr>
                        <a:t>Human Geography 12</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12419383"/>
                  </a:ext>
                </a:extLst>
              </a:tr>
              <a:tr h="477053">
                <a:tc>
                  <a:txBody>
                    <a:bodyPr/>
                    <a:lstStyle/>
                    <a:p>
                      <a:pPr algn="l" fontAlgn="b"/>
                      <a:r>
                        <a:rPr lang="en-US" sz="3200" u="none" strike="noStrike" dirty="0">
                          <a:effectLst/>
                        </a:rPr>
                        <a:t>Law Studies 12</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00697252"/>
                  </a:ext>
                </a:extLst>
              </a:tr>
              <a:tr h="477053">
                <a:tc>
                  <a:txBody>
                    <a:bodyPr/>
                    <a:lstStyle/>
                    <a:p>
                      <a:pPr algn="l" fontAlgn="b"/>
                      <a:r>
                        <a:rPr lang="en-US" sz="3200" u="none" strike="noStrike" dirty="0">
                          <a:effectLst/>
                        </a:rPr>
                        <a:t>Social Justice 12</a:t>
                      </a:r>
                    </a:p>
                  </a:txBody>
                  <a:tcPr marL="6350" marR="6350" marT="6350" marB="0" anchor="b"/>
                </a:tc>
                <a:extLst>
                  <a:ext uri="{0D108BD9-81ED-4DB2-BD59-A6C34878D82A}">
                    <a16:rowId xmlns:a16="http://schemas.microsoft.com/office/drawing/2014/main" val="48237333"/>
                  </a:ext>
                </a:extLst>
              </a:tr>
              <a:tr h="4770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3200" b="0" i="0" u="none" strike="noStrike" dirty="0">
                          <a:solidFill>
                            <a:srgbClr val="000000"/>
                          </a:solidFill>
                          <a:effectLst/>
                          <a:latin typeface="Calibri" panose="020F0502020204030204" pitchFamily="34" charset="0"/>
                        </a:rPr>
                        <a:t>African Descent History In BC 12</a:t>
                      </a:r>
                      <a:r>
                        <a:rPr lang="en-US" sz="2000" b="0" i="0" u="none" strike="noStrike" dirty="0">
                          <a:solidFill>
                            <a:srgbClr val="000000"/>
                          </a:solidFill>
                          <a:effectLst/>
                          <a:latin typeface="Calibri" panose="020F0502020204030204" pitchFamily="34" charset="0"/>
                        </a:rPr>
                        <a:t>(district OT)</a:t>
                      </a:r>
                    </a:p>
                  </a:txBody>
                  <a:tcPr marL="6350" marR="6350" marT="6350" marB="0" anchor="b"/>
                </a:tc>
                <a:extLst>
                  <a:ext uri="{0D108BD9-81ED-4DB2-BD59-A6C34878D82A}">
                    <a16:rowId xmlns:a16="http://schemas.microsoft.com/office/drawing/2014/main" val="2473123392"/>
                  </a:ext>
                </a:extLst>
              </a:tr>
              <a:tr h="477053">
                <a:tc>
                  <a:txBody>
                    <a:bodyPr/>
                    <a:lstStyle/>
                    <a:p>
                      <a:pPr algn="l" fontAlgn="b"/>
                      <a:r>
                        <a:rPr lang="en-US" sz="3200" u="none" strike="noStrike" dirty="0">
                          <a:effectLst/>
                        </a:rPr>
                        <a:t>Transitional Social Studies</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87779101"/>
                  </a:ext>
                </a:extLst>
              </a:tr>
              <a:tr h="477053">
                <a:tc>
                  <a:txBody>
                    <a:bodyPr/>
                    <a:lstStyle/>
                    <a:p>
                      <a:pPr algn="l" fontAlgn="b"/>
                      <a:r>
                        <a:rPr lang="en-US" sz="3200" u="none" strike="noStrike" dirty="0">
                          <a:effectLst/>
                        </a:rPr>
                        <a:t>ELL Social Studies</a:t>
                      </a:r>
                      <a:endParaRPr lang="en-US" sz="3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10602300"/>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8" name="Rectangle 137">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0" name="Rectangle 139">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528936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770" name="Text Box 1"/>
          <p:cNvSpPr txBox="1">
            <a:spLocks noChangeArrowheads="1"/>
          </p:cNvSpPr>
          <p:nvPr/>
        </p:nvSpPr>
        <p:spPr bwMode="auto">
          <a:xfrm>
            <a:off x="225516" y="764537"/>
            <a:ext cx="4838332"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Grade 12 Science Choices</a:t>
            </a:r>
          </a:p>
        </p:txBody>
      </p:sp>
      <p:sp>
        <p:nvSpPr>
          <p:cNvPr id="37891" name="Text Box 2">
            <a:extLst>
              <a:ext uri="{FF2B5EF4-FFF2-40B4-BE49-F238E27FC236}">
                <a16:creationId xmlns:a16="http://schemas.microsoft.com/office/drawing/2014/main" id="{98CC63A2-27A5-4000-B4E2-65E603824330}"/>
              </a:ext>
            </a:extLst>
          </p:cNvPr>
          <p:cNvSpPr txBox="1">
            <a:spLocks noChangeArrowheads="1"/>
          </p:cNvSpPr>
          <p:nvPr/>
        </p:nvSpPr>
        <p:spPr bwMode="auto">
          <a:xfrm>
            <a:off x="225030" y="2020006"/>
            <a:ext cx="5060812" cy="3785258"/>
          </a:xfrm>
          <a:prstGeom prst="rect">
            <a:avLst/>
          </a:prstGeom>
          <a:extLst>
            <a:ext uri="{909E8E84-426E-40dd-AFC4-6F175D3DCCD1}"/>
            <a:ext uri="{91240B29-F687-4f45-9708-019B960494DF}"/>
          </a:extLst>
        </p:spPr>
        <p:txBody>
          <a:bodyPr vert="horz" lIns="91440" tIns="45720" rIns="91440" bIns="45720" rtlCol="0" anchor="t">
            <a:noAutofit/>
          </a:bodyPr>
          <a:lstStyle>
            <a:lvl1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cs typeface="ＭＳ Ｐゴシック" charset="0"/>
              </a:defRPr>
            </a:lvl1pPr>
            <a:lvl2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2pPr>
            <a:lvl3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3pPr>
            <a:lvl4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4pPr>
            <a:lvl5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ＭＳ Ｐゴシック" charset="0"/>
              </a:defRPr>
            </a:lvl9pPr>
          </a:lstStyle>
          <a:p>
            <a:pPr marL="274320" defTabSz="914400" eaLnBrk="1" hangingPunct="1">
              <a:lnSpc>
                <a:spcPct val="90000"/>
              </a:lnSpc>
              <a:spcBef>
                <a:spcPts val="700"/>
              </a:spcBef>
              <a:buClr>
                <a:schemeClr val="accent1"/>
              </a:buClr>
              <a:buSzPct val="75000"/>
              <a:defRPr/>
            </a:pPr>
            <a:r>
              <a:rPr lang="en-US" sz="2000" b="1" dirty="0">
                <a:solidFill>
                  <a:schemeClr val="tx1"/>
                </a:solidFill>
                <a:latin typeface="+mn-lt"/>
                <a:ea typeface="+mn-ea"/>
                <a:cs typeface="+mn-cs"/>
              </a:rPr>
              <a:t>Anatomy and Physiology 12 	</a:t>
            </a:r>
            <a:endParaRPr lang="en-US" dirty="0">
              <a:ea typeface="+mn-ea"/>
              <a:cs typeface="+mn-cs"/>
            </a:endParaRPr>
          </a:p>
          <a:p>
            <a:pPr marL="274320" defTabSz="914400" eaLnBrk="1" hangingPunct="1">
              <a:lnSpc>
                <a:spcPct val="90000"/>
              </a:lnSpc>
              <a:spcBef>
                <a:spcPts val="700"/>
              </a:spcBef>
              <a:buClr>
                <a:schemeClr val="accent1"/>
              </a:buClr>
              <a:buSzPct val="75000"/>
              <a:defRPr/>
            </a:pPr>
            <a:r>
              <a:rPr lang="en-US" sz="2000" b="1" dirty="0">
                <a:solidFill>
                  <a:schemeClr val="tx1"/>
                </a:solidFill>
                <a:latin typeface="+mn-lt"/>
                <a:ea typeface="+mn-ea"/>
                <a:cs typeface="+mn-cs"/>
              </a:rPr>
              <a:t>Chemistry 11/12</a:t>
            </a:r>
          </a:p>
          <a:p>
            <a:pPr marL="274320" defTabSz="914400" eaLnBrk="1" hangingPunct="1">
              <a:lnSpc>
                <a:spcPct val="90000"/>
              </a:lnSpc>
              <a:spcBef>
                <a:spcPts val="700"/>
              </a:spcBef>
              <a:buClr>
                <a:schemeClr val="accent1"/>
              </a:buClr>
              <a:buSzPct val="75000"/>
              <a:defRPr/>
            </a:pPr>
            <a:r>
              <a:rPr lang="en-US" sz="2000" b="1" dirty="0">
                <a:solidFill>
                  <a:schemeClr val="tx1"/>
                </a:solidFill>
                <a:latin typeface="+mn-lt"/>
                <a:ea typeface="+mn-ea"/>
                <a:cs typeface="+mn-cs"/>
              </a:rPr>
              <a:t>Earth Science 11</a:t>
            </a:r>
          </a:p>
          <a:p>
            <a:pPr marL="274320" defTabSz="914400" eaLnBrk="1" hangingPunct="1">
              <a:lnSpc>
                <a:spcPct val="90000"/>
              </a:lnSpc>
              <a:spcBef>
                <a:spcPts val="700"/>
              </a:spcBef>
              <a:buClr>
                <a:schemeClr val="accent1"/>
              </a:buClr>
              <a:buSzPct val="75000"/>
              <a:defRPr/>
            </a:pPr>
            <a:r>
              <a:rPr lang="en-US" sz="2000" b="1" dirty="0">
                <a:solidFill>
                  <a:schemeClr val="tx1"/>
                </a:solidFill>
                <a:latin typeface="+mn-lt"/>
                <a:ea typeface="+mn-ea"/>
                <a:cs typeface="+mn-cs"/>
              </a:rPr>
              <a:t>Life Science 11</a:t>
            </a:r>
          </a:p>
          <a:p>
            <a:pPr marL="274320" defTabSz="914400" eaLnBrk="1" hangingPunct="1">
              <a:lnSpc>
                <a:spcPct val="90000"/>
              </a:lnSpc>
              <a:spcBef>
                <a:spcPts val="700"/>
              </a:spcBef>
              <a:buClr>
                <a:schemeClr val="accent1"/>
              </a:buClr>
              <a:buSzPct val="75000"/>
              <a:defRPr/>
            </a:pPr>
            <a:r>
              <a:rPr lang="en-US" sz="2000" b="1" dirty="0">
                <a:solidFill>
                  <a:schemeClr val="tx1"/>
                </a:solidFill>
                <a:latin typeface="+mn-lt"/>
                <a:ea typeface="+mn-ea"/>
                <a:cs typeface="+mn-cs"/>
              </a:rPr>
              <a:t>Physics 11/12</a:t>
            </a:r>
          </a:p>
          <a:p>
            <a:pPr marL="274320" defTabSz="914400" eaLnBrk="1" hangingPunct="1">
              <a:lnSpc>
                <a:spcPct val="90000"/>
              </a:lnSpc>
              <a:spcBef>
                <a:spcPts val="700"/>
              </a:spcBef>
              <a:buClr>
                <a:schemeClr val="accent1"/>
              </a:buClr>
              <a:buSzPct val="75000"/>
              <a:defRPr/>
            </a:pPr>
            <a:r>
              <a:rPr lang="en-US" sz="1400" b="1" dirty="0">
                <a:solidFill>
                  <a:schemeClr val="tx1"/>
                </a:solidFill>
                <a:latin typeface="+mn-lt"/>
                <a:ea typeface="+mn-ea"/>
                <a:cs typeface="+mn-cs"/>
              </a:rPr>
              <a:t>	</a:t>
            </a:r>
          </a:p>
          <a:p>
            <a:pPr marL="342900" indent="-342900" defTabSz="914400" eaLnBrk="1" hangingPunct="1">
              <a:lnSpc>
                <a:spcPct val="90000"/>
              </a:lnSpc>
              <a:spcBef>
                <a:spcPts val="700"/>
              </a:spcBef>
              <a:buClr>
                <a:schemeClr val="tx1"/>
              </a:buClr>
              <a:buSzPct val="75000"/>
              <a:buFont typeface="Arial" panose="020B0604020202020204" pitchFamily="34" charset="0"/>
              <a:buChar char="•"/>
              <a:defRPr/>
            </a:pPr>
            <a:r>
              <a:rPr lang="en-US" sz="2000" b="1" dirty="0">
                <a:solidFill>
                  <a:schemeClr val="tx1"/>
                </a:solidFill>
                <a:latin typeface="+mn-lt"/>
                <a:ea typeface="+mn-ea"/>
                <a:cs typeface="+mn-cs"/>
              </a:rPr>
              <a:t>Students may take more than 1 Science</a:t>
            </a:r>
          </a:p>
          <a:p>
            <a:pPr defTabSz="914400" eaLnBrk="1" hangingPunct="1">
              <a:lnSpc>
                <a:spcPct val="90000"/>
              </a:lnSpc>
              <a:spcBef>
                <a:spcPts val="700"/>
              </a:spcBef>
              <a:buClr>
                <a:schemeClr val="tx1"/>
              </a:buClr>
              <a:buSzPct val="75000"/>
              <a:defRPr/>
            </a:pPr>
            <a:endParaRPr lang="en-US" sz="1200" b="1" dirty="0">
              <a:solidFill>
                <a:schemeClr val="tx1"/>
              </a:solidFill>
              <a:latin typeface="+mn-lt"/>
              <a:ea typeface="+mn-ea"/>
              <a:cs typeface="+mn-cs"/>
            </a:endParaRPr>
          </a:p>
          <a:p>
            <a:pPr marL="342900" indent="-342900" defTabSz="914400" eaLnBrk="1" hangingPunct="1">
              <a:lnSpc>
                <a:spcPct val="90000"/>
              </a:lnSpc>
              <a:spcBef>
                <a:spcPts val="700"/>
              </a:spcBef>
              <a:buClr>
                <a:schemeClr val="tx1"/>
              </a:buClr>
              <a:buSzPct val="75000"/>
              <a:buFont typeface="Arial" panose="020B0604020202020204" pitchFamily="34" charset="0"/>
              <a:buChar char="•"/>
              <a:defRPr/>
            </a:pPr>
            <a:r>
              <a:rPr lang="en-US" sz="2000" b="1" dirty="0">
                <a:solidFill>
                  <a:schemeClr val="tx1"/>
                </a:solidFill>
                <a:latin typeface="+mn-lt"/>
                <a:ea typeface="+mn-ea"/>
                <a:cs typeface="+mn-cs"/>
              </a:rPr>
              <a:t>Chemistry and Physics 11 + 1 or 2 grade 12 sciences are required for most Science or Engineering programs</a:t>
            </a:r>
          </a:p>
        </p:txBody>
      </p:sp>
      <p:pic>
        <p:nvPicPr>
          <p:cNvPr id="32773" name="Picture 1"/>
          <p:cNvPicPr>
            <a:picLocks noChangeAspect="1"/>
          </p:cNvPicPr>
          <p:nvPr/>
        </p:nvPicPr>
        <p:blipFill rotWithShape="1">
          <a:blip r:embed="rId3">
            <a:extLst>
              <a:ext uri="{28A0092B-C50C-407E-A947-70E740481C1C}">
                <a14:useLocalDpi xmlns:a14="http://schemas.microsoft.com/office/drawing/2010/main" val="0"/>
              </a:ext>
            </a:extLst>
          </a:blip>
          <a:srcRect l="38071" r="26446"/>
          <a:stretch/>
        </p:blipFill>
        <p:spPr bwMode="auto">
          <a:xfrm>
            <a:off x="5510872" y="759599"/>
            <a:ext cx="2981616" cy="5330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396875" y="620713"/>
            <a:ext cx="72310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algn="ctr" eaLnBrk="1" hangingPunct="1">
              <a:lnSpc>
                <a:spcPct val="90000"/>
              </a:lnSpc>
              <a:buClr>
                <a:srgbClr val="000000"/>
              </a:buClr>
              <a:buSzPct val="100000"/>
              <a:buFont typeface="Times New Roman" charset="0"/>
              <a:buNone/>
            </a:pPr>
            <a:r>
              <a:rPr lang="en-CA" altLang="en-US" sz="3600" b="1">
                <a:solidFill>
                  <a:schemeClr val="tx1"/>
                </a:solidFill>
                <a:ea typeface="MS Gothic" charset="-128"/>
              </a:rPr>
              <a:t>Grade 12 Math Choices</a:t>
            </a:r>
          </a:p>
        </p:txBody>
      </p:sp>
      <p:pic>
        <p:nvPicPr>
          <p:cNvPr id="34821" name="Picture 1"/>
          <p:cNvPicPr>
            <a:picLocks noChangeAspect="1"/>
          </p:cNvPicPr>
          <p:nvPr/>
        </p:nvPicPr>
        <p:blipFill>
          <a:blip r:embed="rId3">
            <a:extLst>
              <a:ext uri="{28A0092B-C50C-407E-A947-70E740481C1C}">
                <a14:useLocalDpi xmlns:a14="http://schemas.microsoft.com/office/drawing/2010/main" val="0"/>
              </a:ext>
            </a:extLst>
          </a:blip>
          <a:srcRect l="4166" t="-2074" r="12622" b="2074"/>
          <a:stretch>
            <a:fillRect/>
          </a:stretch>
        </p:blipFill>
        <p:spPr bwMode="auto">
          <a:xfrm>
            <a:off x="6443663" y="-42863"/>
            <a:ext cx="2673350" cy="214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41" name="Text Box 2">
            <a:extLst>
              <a:ext uri="{FF2B5EF4-FFF2-40B4-BE49-F238E27FC236}">
                <a16:creationId xmlns:a16="http://schemas.microsoft.com/office/drawing/2014/main" id="{2AAB4206-A730-4023-80D8-62F5C35184B9}"/>
              </a:ext>
            </a:extLst>
          </p:cNvPr>
          <p:cNvGraphicFramePr/>
          <p:nvPr>
            <p:extLst>
              <p:ext uri="{D42A27DB-BD31-4B8C-83A1-F6EECF244321}">
                <p14:modId xmlns:p14="http://schemas.microsoft.com/office/powerpoint/2010/main" val="3258651545"/>
              </p:ext>
            </p:extLst>
          </p:nvPr>
        </p:nvGraphicFramePr>
        <p:xfrm>
          <a:off x="684213" y="2358736"/>
          <a:ext cx="7848600" cy="3724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BED7469-0D10-44CB-A4C2-C1124B3C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F4351E00-23D4-4170-AACC-F27A1EE3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9" name="Rectangle 78">
            <a:extLst>
              <a:ext uri="{FF2B5EF4-FFF2-40B4-BE49-F238E27FC236}">
                <a16:creationId xmlns:a16="http://schemas.microsoft.com/office/drawing/2014/main" id="{36324DAD-3C03-4590-BDB0-ACCE29E8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4D0ABBA-7770-4A8E-A402-3336AD7E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28936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866" name="Text Box 1"/>
          <p:cNvSpPr txBox="1">
            <a:spLocks noChangeArrowheads="1"/>
          </p:cNvSpPr>
          <p:nvPr/>
        </p:nvSpPr>
        <p:spPr bwMode="auto">
          <a:xfrm>
            <a:off x="216936" y="1123837"/>
            <a:ext cx="4838332"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Grade 12 Electives</a:t>
            </a:r>
          </a:p>
        </p:txBody>
      </p:sp>
      <p:sp>
        <p:nvSpPr>
          <p:cNvPr id="36867" name="Text Box 2"/>
          <p:cNvSpPr txBox="1">
            <a:spLocks noChangeArrowheads="1"/>
          </p:cNvSpPr>
          <p:nvPr/>
        </p:nvSpPr>
        <p:spPr bwMode="auto">
          <a:xfrm>
            <a:off x="216936" y="251039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9pPr>
          </a:lstStyle>
          <a:p>
            <a:pPr marL="3409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Round out your 7 courses with electives </a:t>
            </a:r>
            <a:endParaRPr lang="en-US" dirty="0">
              <a:solidFill>
                <a:schemeClr val="tx1"/>
              </a:solidFill>
              <a:ea typeface="+mn-ea"/>
              <a:cs typeface="Arial" charset="0"/>
            </a:endParaRPr>
          </a:p>
          <a:p>
            <a:pPr marL="340995" indent="-182880" defTabSz="914400">
              <a:lnSpc>
                <a:spcPct val="90000"/>
              </a:lnSpc>
              <a:spcBef>
                <a:spcPts val="700"/>
              </a:spcBef>
              <a:buClr>
                <a:schemeClr val="accent1"/>
              </a:buClr>
              <a:buSzPct val="75000"/>
              <a:buFont typeface="Wingdings 2" pitchFamily="18" charset="2"/>
              <a:buChar char=""/>
            </a:pPr>
            <a:endParaRPr lang="en-US" altLang="en-US" sz="2400" dirty="0">
              <a:solidFill>
                <a:schemeClr val="tx1"/>
              </a:solidFill>
              <a:latin typeface="+mn-lt"/>
              <a:ea typeface="+mn-ea"/>
            </a:endParaRPr>
          </a:p>
          <a:p>
            <a:pPr marL="340995" indent="-182880" defTabSz="914400">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Choose courses that will meet the post-secondary requirements for your program of choice </a:t>
            </a:r>
            <a:endParaRPr lang="en-US">
              <a:solidFill>
                <a:schemeClr val="tx1"/>
              </a:solidFill>
              <a:ea typeface="+mn-ea"/>
              <a:cs typeface="Arial"/>
            </a:endParaRPr>
          </a:p>
          <a:p>
            <a:pPr marL="340995" indent="-182880" defTabSz="914400">
              <a:lnSpc>
                <a:spcPct val="90000"/>
              </a:lnSpc>
              <a:spcBef>
                <a:spcPts val="700"/>
              </a:spcBef>
              <a:buClr>
                <a:schemeClr val="accent1"/>
              </a:buClr>
              <a:buSzPct val="75000"/>
              <a:buFont typeface="Wingdings 2" pitchFamily="18" charset="2"/>
              <a:buChar char=""/>
            </a:pPr>
            <a:endParaRPr lang="en-US" altLang="en-US" sz="2400" dirty="0">
              <a:solidFill>
                <a:schemeClr val="tx1"/>
              </a:solidFill>
              <a:latin typeface="+mn-lt"/>
              <a:ea typeface="+mn-ea"/>
            </a:endParaRPr>
          </a:p>
          <a:p>
            <a:pPr marL="3409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Add in electives of interest</a:t>
            </a:r>
          </a:p>
          <a:p>
            <a:pPr marL="340995" indent="-182880" defTabSz="914400" eaLnBrk="1" hangingPunct="1">
              <a:lnSpc>
                <a:spcPct val="90000"/>
              </a:lnSpc>
              <a:spcBef>
                <a:spcPts val="700"/>
              </a:spcBef>
              <a:buClr>
                <a:schemeClr val="accent1"/>
              </a:buClr>
              <a:buSzPct val="75000"/>
              <a:buFont typeface="Wingdings 2" pitchFamily="18" charset="2"/>
              <a:buChar char=""/>
            </a:pPr>
            <a:endParaRPr lang="en-US" altLang="en-US">
              <a:solidFill>
                <a:srgbClr val="FFFFFF"/>
              </a:solidFill>
              <a:latin typeface="+mn-lt"/>
              <a:ea typeface="+mn-ea"/>
              <a:hlinkClick r:id="rId3"/>
            </a:endParaRPr>
          </a:p>
          <a:p>
            <a:pPr marL="340995" indent="-182880" defTabSz="914400" eaLnBrk="1" hangingPunct="1">
              <a:lnSpc>
                <a:spcPct val="90000"/>
              </a:lnSpc>
              <a:spcBef>
                <a:spcPts val="700"/>
              </a:spcBef>
              <a:buClr>
                <a:schemeClr val="accent1"/>
              </a:buClr>
              <a:buSzPct val="75000"/>
              <a:buFont typeface="Wingdings 2" pitchFamily="18" charset="2"/>
              <a:buChar char=""/>
            </a:pPr>
            <a:endParaRPr lang="en-US" altLang="en-US">
              <a:solidFill>
                <a:srgbClr val="FFFFFF"/>
              </a:solidFill>
              <a:latin typeface="+mn-lt"/>
              <a:ea typeface="+mn-ea"/>
            </a:endParaRPr>
          </a:p>
        </p:txBody>
      </p:sp>
      <p:pic>
        <p:nvPicPr>
          <p:cNvPr id="36870" name="Picture 2"/>
          <p:cNvPicPr>
            <a:picLocks noChangeAspect="1"/>
          </p:cNvPicPr>
          <p:nvPr/>
        </p:nvPicPr>
        <p:blipFill rotWithShape="1">
          <a:blip r:embed="rId4">
            <a:extLst>
              <a:ext uri="{28A0092B-C50C-407E-A947-70E740481C1C}">
                <a14:useLocalDpi xmlns:a14="http://schemas.microsoft.com/office/drawing/2010/main" val="0"/>
              </a:ext>
            </a:extLst>
          </a:blip>
          <a:srcRect t="5443" r="-1" b="29335"/>
          <a:stretch/>
        </p:blipFill>
        <p:spPr bwMode="auto">
          <a:xfrm>
            <a:off x="5658774" y="759599"/>
            <a:ext cx="2833714" cy="25848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rotWithShape="1">
          <a:blip r:embed="rId5">
            <a:extLst>
              <a:ext uri="{28A0092B-C50C-407E-A947-70E740481C1C}">
                <a14:useLocalDpi xmlns:a14="http://schemas.microsoft.com/office/drawing/2010/main" val="0"/>
              </a:ext>
            </a:extLst>
          </a:blip>
          <a:srcRect t="2937" r="-1" b="36410"/>
          <a:stretch/>
        </p:blipFill>
        <p:spPr bwMode="auto">
          <a:xfrm>
            <a:off x="5658774" y="3505358"/>
            <a:ext cx="2833714" cy="25845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a:extLst>
              <a:ext uri="{FF2B5EF4-FFF2-40B4-BE49-F238E27FC236}">
                <a16:creationId xmlns:a16="http://schemas.microsoft.com/office/drawing/2014/main" id="{A6ACAFF7-48DF-441D-AF2E-21BC7596E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2CC4C915-3422-AF40-8AB2-3725D367764D}"/>
              </a:ext>
            </a:extLst>
          </p:cNvPr>
          <p:cNvSpPr txBox="1">
            <a:spLocks noChangeArrowheads="1"/>
          </p:cNvSpPr>
          <p:nvPr/>
        </p:nvSpPr>
        <p:spPr bwMode="auto">
          <a:xfrm>
            <a:off x="2130425" y="35021"/>
            <a:ext cx="24415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buClr>
                <a:srgbClr val="000000"/>
              </a:buClr>
              <a:buSzPct val="100000"/>
              <a:buFont typeface="Times New Roman" panose="02020603050405020304" pitchFamily="18" charset="0"/>
              <a:buNone/>
            </a:pPr>
            <a:r>
              <a:rPr lang="en-CA" altLang="en-US" sz="3600" b="1" dirty="0">
                <a:solidFill>
                  <a:schemeClr val="tx1"/>
                </a:solidFill>
                <a:latin typeface="Corbel"/>
                <a:ea typeface="MS Gothic"/>
              </a:rPr>
              <a:t>Electives</a:t>
            </a:r>
          </a:p>
        </p:txBody>
      </p:sp>
      <p:sp>
        <p:nvSpPr>
          <p:cNvPr id="50179" name="Text Box 2">
            <a:extLst>
              <a:ext uri="{FF2B5EF4-FFF2-40B4-BE49-F238E27FC236}">
                <a16:creationId xmlns:a16="http://schemas.microsoft.com/office/drawing/2014/main" id="{CEA21BF7-B824-0246-89E0-052C63DD14B6}"/>
              </a:ext>
            </a:extLst>
          </p:cNvPr>
          <p:cNvSpPr txBox="1">
            <a:spLocks noChangeArrowheads="1"/>
          </p:cNvSpPr>
          <p:nvPr/>
        </p:nvSpPr>
        <p:spPr bwMode="auto">
          <a:xfrm>
            <a:off x="827584" y="1059878"/>
            <a:ext cx="4198938" cy="409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MS PGothic" panose="020B0600070205080204" pitchFamily="34" charset="-128"/>
              </a:defRPr>
            </a:lvl9pPr>
          </a:lstStyle>
          <a:p>
            <a:pPr marL="0" indent="0" eaLnBrk="1" hangingPunct="1">
              <a:spcBef>
                <a:spcPts val="700"/>
              </a:spcBef>
              <a:buClr>
                <a:srgbClr val="FFFFFF"/>
              </a:buClr>
              <a:buSzPct val="75000"/>
            </a:pPr>
            <a:r>
              <a:rPr lang="en-CA" altLang="en-US" sz="2400" dirty="0">
                <a:solidFill>
                  <a:srgbClr val="000000"/>
                </a:solidFill>
                <a:latin typeface="Corbel"/>
                <a:ea typeface="MS Gothic"/>
                <a:cs typeface="Arial"/>
              </a:rPr>
              <a:t>Business Education</a:t>
            </a:r>
          </a:p>
          <a:p>
            <a:pPr marL="0" indent="0" eaLnBrk="1" hangingPunct="1">
              <a:spcBef>
                <a:spcPts val="700"/>
              </a:spcBef>
              <a:buClr>
                <a:srgbClr val="FFFFFF"/>
              </a:buClr>
              <a:buSzPct val="75000"/>
            </a:pPr>
            <a:r>
              <a:rPr lang="en-CA" altLang="en-US" sz="2400" dirty="0">
                <a:solidFill>
                  <a:srgbClr val="000000"/>
                </a:solidFill>
                <a:latin typeface="Corbel"/>
                <a:ea typeface="MS Gothic"/>
                <a:cs typeface="Arial"/>
              </a:rPr>
              <a:t>Technical Education</a:t>
            </a:r>
          </a:p>
          <a:p>
            <a:pPr marL="0" indent="0" eaLnBrk="1" hangingPunct="1">
              <a:spcBef>
                <a:spcPts val="700"/>
              </a:spcBef>
              <a:buClr>
                <a:srgbClr val="FFFFFF"/>
              </a:buClr>
              <a:buSzPct val="75000"/>
            </a:pPr>
            <a:r>
              <a:rPr lang="en-CA" altLang="en-US" sz="2400" dirty="0">
                <a:solidFill>
                  <a:srgbClr val="000000"/>
                </a:solidFill>
                <a:latin typeface="Corbel"/>
                <a:ea typeface="MS Gothic"/>
                <a:cs typeface="Arial"/>
              </a:rPr>
              <a:t>Home Economics</a:t>
            </a:r>
          </a:p>
          <a:p>
            <a:pPr marL="0" indent="0" eaLnBrk="1" hangingPunct="1">
              <a:spcBef>
                <a:spcPts val="700"/>
              </a:spcBef>
              <a:buClr>
                <a:srgbClr val="FFFFFF"/>
              </a:buClr>
              <a:buSzPct val="75000"/>
            </a:pPr>
            <a:r>
              <a:rPr lang="en-CA" altLang="en-US" sz="2400" dirty="0">
                <a:solidFill>
                  <a:srgbClr val="000000"/>
                </a:solidFill>
                <a:latin typeface="Corbel"/>
                <a:ea typeface="MS Gothic"/>
                <a:cs typeface="Arial"/>
              </a:rPr>
              <a:t>Computers</a:t>
            </a:r>
          </a:p>
          <a:p>
            <a:pPr marL="0" indent="0" eaLnBrk="1" hangingPunct="1">
              <a:spcBef>
                <a:spcPts val="700"/>
              </a:spcBef>
              <a:buClr>
                <a:srgbClr val="FFFFFF"/>
              </a:buClr>
              <a:buSzPct val="75000"/>
            </a:pPr>
            <a:r>
              <a:rPr lang="en-CA" altLang="en-US" sz="2400" dirty="0">
                <a:solidFill>
                  <a:srgbClr val="000000"/>
                </a:solidFill>
                <a:latin typeface="Corbel"/>
                <a:ea typeface="MS Gothic"/>
                <a:cs typeface="Arial"/>
              </a:rPr>
              <a:t>Fine Arts</a:t>
            </a:r>
          </a:p>
          <a:p>
            <a:pPr marL="0" indent="0">
              <a:spcBef>
                <a:spcPts val="700"/>
              </a:spcBef>
            </a:pPr>
            <a:r>
              <a:rPr lang="en-CA" altLang="en-US" sz="2400" dirty="0">
                <a:solidFill>
                  <a:schemeClr val="tx1"/>
                </a:solidFill>
                <a:latin typeface="Corbel"/>
                <a:ea typeface="MS Gothic"/>
                <a:cs typeface="Arial"/>
              </a:rPr>
              <a:t>Music</a:t>
            </a:r>
          </a:p>
          <a:p>
            <a:pPr marL="0" indent="0">
              <a:spcBef>
                <a:spcPts val="700"/>
              </a:spcBef>
            </a:pPr>
            <a:r>
              <a:rPr lang="en-CA" altLang="en-US" sz="2400" dirty="0">
                <a:solidFill>
                  <a:schemeClr val="tx1"/>
                </a:solidFill>
                <a:latin typeface="Corbel"/>
                <a:ea typeface="MS Gothic"/>
                <a:cs typeface="Arial"/>
              </a:rPr>
              <a:t>Performing Arts</a:t>
            </a:r>
          </a:p>
          <a:p>
            <a:pPr marL="0" indent="0">
              <a:spcBef>
                <a:spcPts val="700"/>
              </a:spcBef>
            </a:pPr>
            <a:r>
              <a:rPr lang="en-CA" altLang="en-US" sz="2400" dirty="0">
                <a:solidFill>
                  <a:schemeClr val="tx1"/>
                </a:solidFill>
                <a:latin typeface="Corbel"/>
                <a:ea typeface="MS Gothic"/>
                <a:cs typeface="Arial"/>
              </a:rPr>
              <a:t>P.E. </a:t>
            </a:r>
          </a:p>
          <a:p>
            <a:pPr marL="0" indent="0">
              <a:spcBef>
                <a:spcPts val="700"/>
              </a:spcBef>
            </a:pPr>
            <a:r>
              <a:rPr lang="en-CA" altLang="en-US" sz="2400" dirty="0">
                <a:solidFill>
                  <a:schemeClr val="tx1"/>
                </a:solidFill>
                <a:latin typeface="Corbel"/>
                <a:ea typeface="MS Gothic"/>
                <a:cs typeface="Arial"/>
              </a:rPr>
              <a:t>Languages</a:t>
            </a:r>
          </a:p>
        </p:txBody>
      </p:sp>
      <p:sp>
        <p:nvSpPr>
          <p:cNvPr id="50182" name="TextBox 3">
            <a:extLst>
              <a:ext uri="{FF2B5EF4-FFF2-40B4-BE49-F238E27FC236}">
                <a16:creationId xmlns:a16="http://schemas.microsoft.com/office/drawing/2014/main" id="{CA14D9EC-0A42-7E4D-A9A6-B4C6888C36D6}"/>
              </a:ext>
            </a:extLst>
          </p:cNvPr>
          <p:cNvSpPr txBox="1">
            <a:spLocks noChangeArrowheads="1"/>
          </p:cNvSpPr>
          <p:nvPr/>
        </p:nvSpPr>
        <p:spPr bwMode="auto">
          <a:xfrm>
            <a:off x="395536" y="5397264"/>
            <a:ext cx="79295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pPr marL="457200" indent="-457200">
              <a:buFont typeface="Arial" panose="020B0604020202020204" pitchFamily="34" charset="0"/>
              <a:buChar char="•"/>
            </a:pPr>
            <a:r>
              <a:rPr lang="en-US" altLang="en-US" sz="2800" dirty="0">
                <a:solidFill>
                  <a:schemeClr val="tx1"/>
                </a:solidFill>
                <a:latin typeface="Corbel"/>
                <a:ea typeface="MS PGothic"/>
                <a:cs typeface="Arial"/>
              </a:rPr>
              <a:t>Consider Off Timetable electives</a:t>
            </a:r>
            <a:endParaRPr lang="en-US" sz="2800" dirty="0">
              <a:solidFill>
                <a:schemeClr val="tx1"/>
              </a:solidFill>
              <a:latin typeface="Corbel"/>
            </a:endParaRPr>
          </a:p>
          <a:p>
            <a:pPr marL="457200" indent="-457200">
              <a:buFont typeface="Arial" panose="020B0604020202020204" pitchFamily="34" charset="0"/>
              <a:buChar char="•"/>
            </a:pPr>
            <a:r>
              <a:rPr lang="en-US" altLang="en-US" sz="2800" dirty="0">
                <a:solidFill>
                  <a:schemeClr val="tx1"/>
                </a:solidFill>
                <a:latin typeface="Corbel"/>
                <a:ea typeface="MS PGothic"/>
                <a:cs typeface="Arial"/>
              </a:rPr>
              <a:t>Choose your electives carefully </a:t>
            </a:r>
            <a:endParaRPr lang="en-US" altLang="en-US" sz="2800" dirty="0">
              <a:solidFill>
                <a:schemeClr val="tx1"/>
              </a:solidFill>
              <a:latin typeface="Corbel"/>
              <a:cs typeface="Arial"/>
            </a:endParaRPr>
          </a:p>
        </p:txBody>
      </p:sp>
      <p:pic>
        <p:nvPicPr>
          <p:cNvPr id="3" name="Picture 2" descr="A picture containing sport&#10;&#10;Description automatically generated">
            <a:extLst>
              <a:ext uri="{FF2B5EF4-FFF2-40B4-BE49-F238E27FC236}">
                <a16:creationId xmlns:a16="http://schemas.microsoft.com/office/drawing/2014/main" id="{4A4D0FF8-339A-43EA-952E-B65B81F80D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5995" y="17675"/>
            <a:ext cx="241141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picture containing plant, dish, vegetable, fresh&#10;&#10;Description automatically generated">
            <a:extLst>
              <a:ext uri="{FF2B5EF4-FFF2-40B4-BE49-F238E27FC236}">
                <a16:creationId xmlns:a16="http://schemas.microsoft.com/office/drawing/2014/main" id="{2EA29379-3E2A-4CD8-8F90-9B629734D783}"/>
              </a:ext>
            </a:extLst>
          </p:cNvPr>
          <p:cNvPicPr>
            <a:picLocks noChangeAspect="1"/>
          </p:cNvPicPr>
          <p:nvPr/>
        </p:nvPicPr>
        <p:blipFill>
          <a:blip r:embed="rId4"/>
          <a:stretch>
            <a:fillRect/>
          </a:stretch>
        </p:blipFill>
        <p:spPr>
          <a:xfrm>
            <a:off x="6658859" y="1746317"/>
            <a:ext cx="2460396" cy="1880646"/>
          </a:xfrm>
          <a:prstGeom prst="rect">
            <a:avLst/>
          </a:prstGeom>
        </p:spPr>
      </p:pic>
      <p:pic>
        <p:nvPicPr>
          <p:cNvPr id="2" name="Picture 3" descr="A picture containing tool, wooden&#10;&#10;Description automatically generated">
            <a:extLst>
              <a:ext uri="{FF2B5EF4-FFF2-40B4-BE49-F238E27FC236}">
                <a16:creationId xmlns:a16="http://schemas.microsoft.com/office/drawing/2014/main" id="{7D913CC4-D89D-40A1-AE92-CD73F63B826F}"/>
              </a:ext>
            </a:extLst>
          </p:cNvPr>
          <p:cNvPicPr>
            <a:picLocks noChangeAspect="1"/>
          </p:cNvPicPr>
          <p:nvPr/>
        </p:nvPicPr>
        <p:blipFill rotWithShape="1">
          <a:blip r:embed="rId5"/>
          <a:srcRect l="10161" t="-3137" r="107" b="8568"/>
          <a:stretch/>
        </p:blipFill>
        <p:spPr>
          <a:xfrm>
            <a:off x="6660332" y="3593255"/>
            <a:ext cx="2461514" cy="1416588"/>
          </a:xfrm>
          <a:prstGeom prst="rect">
            <a:avLst/>
          </a:prstGeom>
        </p:spPr>
      </p:pic>
      <p:pic>
        <p:nvPicPr>
          <p:cNvPr id="4" name="Picture 5" descr="A group of people playing instruments&#10;&#10;Description automatically generated">
            <a:extLst>
              <a:ext uri="{FF2B5EF4-FFF2-40B4-BE49-F238E27FC236}">
                <a16:creationId xmlns:a16="http://schemas.microsoft.com/office/drawing/2014/main" id="{0AADA05A-A2DB-4BD4-87DF-45D8C719DD5D}"/>
              </a:ext>
            </a:extLst>
          </p:cNvPr>
          <p:cNvPicPr>
            <a:picLocks noChangeAspect="1"/>
          </p:cNvPicPr>
          <p:nvPr/>
        </p:nvPicPr>
        <p:blipFill>
          <a:blip r:embed="rId6"/>
          <a:stretch>
            <a:fillRect/>
          </a:stretch>
        </p:blipFill>
        <p:spPr>
          <a:xfrm>
            <a:off x="6661461" y="5009070"/>
            <a:ext cx="2466975" cy="1847850"/>
          </a:xfrm>
          <a:prstGeom prst="rect">
            <a:avLst/>
          </a:prstGeom>
        </p:spPr>
      </p:pic>
    </p:spTree>
    <p:extLst>
      <p:ext uri="{BB962C8B-B14F-4D97-AF65-F5344CB8AC3E}">
        <p14:creationId xmlns:p14="http://schemas.microsoft.com/office/powerpoint/2010/main" val="7080624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965" name="Rectangle 73">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968" name="Rectangle 75">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8" name="Rectangle 77">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914" name="Text Box 1"/>
          <p:cNvSpPr txBox="1">
            <a:spLocks noChangeArrowheads="1"/>
          </p:cNvSpPr>
          <p:nvPr/>
        </p:nvSpPr>
        <p:spPr bwMode="auto">
          <a:xfrm>
            <a:off x="4088731" y="947084"/>
            <a:ext cx="4838333"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Language Electives</a:t>
            </a:r>
          </a:p>
        </p:txBody>
      </p:sp>
      <p:sp>
        <p:nvSpPr>
          <p:cNvPr id="82" name="Rectangle 81">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91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5578" y="2078264"/>
            <a:ext cx="2833714" cy="2692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2">
            <a:extLst>
              <a:ext uri="{FF2B5EF4-FFF2-40B4-BE49-F238E27FC236}">
                <a16:creationId xmlns:a16="http://schemas.microsoft.com/office/drawing/2014/main" id="{E74D7182-0976-4AB5-9389-5CF414FFED9A}"/>
              </a:ext>
            </a:extLst>
          </p:cNvPr>
          <p:cNvSpPr txBox="1">
            <a:spLocks noChangeArrowheads="1"/>
          </p:cNvSpPr>
          <p:nvPr/>
        </p:nvSpPr>
        <p:spPr bwMode="auto">
          <a:xfrm>
            <a:off x="4100517" y="1968354"/>
            <a:ext cx="4838331" cy="3274586"/>
          </a:xfrm>
          <a:prstGeom prst="rect">
            <a:avLst/>
          </a:prstGeom>
          <a:extLst>
            <a:ext uri="{909E8E84-426E-40dd-AFC4-6F175D3DCCD1}"/>
            <a:ext uri="{91240B29-F687-4f45-9708-019B960494DF}"/>
          </a:extLst>
        </p:spPr>
        <p:txBody>
          <a:bodyPr vert="horz" lIns="91440" tIns="45720" rIns="91440" bIns="45720" rtlCol="0" anchor="t">
            <a:noAutofit/>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ea typeface="ＭＳ Ｐゴシック" panose="020B0600070205080204" pitchFamily="34" charset="-128"/>
              </a:defRPr>
            </a:lvl9pPr>
          </a:lstStyle>
          <a:p>
            <a:pPr marL="340995" indent="-182880" defTabSz="914400" eaLnBrk="1" hangingPunct="1">
              <a:lnSpc>
                <a:spcPct val="90000"/>
              </a:lnSpc>
              <a:spcBef>
                <a:spcPts val="700"/>
              </a:spcBef>
              <a:buClr>
                <a:schemeClr val="accent1"/>
              </a:buClr>
              <a:buSzPct val="75000"/>
              <a:buFont typeface="Wingdings 2" pitchFamily="18" charset="2"/>
              <a:buChar char=""/>
              <a:defRPr/>
            </a:pPr>
            <a:r>
              <a:rPr lang="en-US" altLang="en-US" sz="2400" dirty="0">
                <a:solidFill>
                  <a:schemeClr val="tx1"/>
                </a:solidFill>
                <a:latin typeface="+mn-lt"/>
                <a:ea typeface="+mn-ea"/>
              </a:rPr>
              <a:t>French 11/12</a:t>
            </a:r>
          </a:p>
          <a:p>
            <a:pPr marL="340995" indent="-182880" defTabSz="914400" eaLnBrk="1" hangingPunct="1">
              <a:lnSpc>
                <a:spcPct val="90000"/>
              </a:lnSpc>
              <a:spcBef>
                <a:spcPts val="700"/>
              </a:spcBef>
              <a:buClr>
                <a:schemeClr val="accent1"/>
              </a:buClr>
              <a:buSzPct val="75000"/>
              <a:buFont typeface="Wingdings 2" pitchFamily="18" charset="2"/>
              <a:buChar char=""/>
              <a:defRPr/>
            </a:pPr>
            <a:r>
              <a:rPr lang="en-US" altLang="en-US" sz="2400" dirty="0">
                <a:solidFill>
                  <a:schemeClr val="tx1"/>
                </a:solidFill>
                <a:latin typeface="+mn-lt"/>
                <a:ea typeface="+mn-ea"/>
              </a:rPr>
              <a:t>Spanish 11/12 </a:t>
            </a:r>
          </a:p>
          <a:p>
            <a:pPr marL="340995" indent="-182880" defTabSz="914400" eaLnBrk="1" hangingPunct="1">
              <a:lnSpc>
                <a:spcPct val="90000"/>
              </a:lnSpc>
              <a:spcBef>
                <a:spcPts val="700"/>
              </a:spcBef>
              <a:buClr>
                <a:schemeClr val="accent1"/>
              </a:buClr>
              <a:buSzPct val="75000"/>
              <a:buFont typeface="Wingdings 2" pitchFamily="18" charset="2"/>
              <a:buChar char=""/>
              <a:defRPr/>
            </a:pPr>
            <a:r>
              <a:rPr lang="en-US" altLang="en-US" sz="2400" dirty="0">
                <a:solidFill>
                  <a:schemeClr val="tx1"/>
                </a:solidFill>
                <a:latin typeface="+mn-lt"/>
                <a:ea typeface="+mn-ea"/>
              </a:rPr>
              <a:t>Beginner Spanish 11</a:t>
            </a:r>
          </a:p>
          <a:p>
            <a:pPr marL="0" indent="-182880" defTabSz="914400" eaLnBrk="1" hangingPunct="1">
              <a:lnSpc>
                <a:spcPct val="90000"/>
              </a:lnSpc>
              <a:spcBef>
                <a:spcPts val="700"/>
              </a:spcBef>
              <a:buClr>
                <a:schemeClr val="accent1"/>
              </a:buClr>
              <a:buSzPct val="75000"/>
              <a:buFont typeface="Wingdings 2" pitchFamily="18" charset="2"/>
              <a:buChar char=""/>
              <a:defRPr/>
            </a:pPr>
            <a:endParaRPr lang="en-US" altLang="en-US" sz="2400" dirty="0">
              <a:solidFill>
                <a:schemeClr val="tx1"/>
              </a:solidFill>
              <a:latin typeface="+mn-lt"/>
              <a:ea typeface="+mn-ea"/>
            </a:endParaRPr>
          </a:p>
          <a:p>
            <a:pPr marL="0" indent="0" defTabSz="914400" eaLnBrk="1" hangingPunct="1">
              <a:lnSpc>
                <a:spcPct val="90000"/>
              </a:lnSpc>
              <a:spcBef>
                <a:spcPts val="700"/>
              </a:spcBef>
              <a:buClr>
                <a:schemeClr val="accent1"/>
              </a:buClr>
              <a:buSzPct val="75000"/>
              <a:defRPr/>
            </a:pPr>
            <a:r>
              <a:rPr lang="en-US" altLang="en-US" sz="2400" dirty="0">
                <a:solidFill>
                  <a:schemeClr val="tx1"/>
                </a:solidFill>
                <a:latin typeface="+mn-lt"/>
                <a:ea typeface="+mn-ea"/>
              </a:rPr>
              <a:t>A 2</a:t>
            </a:r>
            <a:r>
              <a:rPr lang="en-US" altLang="en-US" sz="2400" baseline="30000" dirty="0">
                <a:solidFill>
                  <a:schemeClr val="tx1"/>
                </a:solidFill>
                <a:latin typeface="+mn-lt"/>
                <a:ea typeface="+mn-ea"/>
              </a:rPr>
              <a:t>nd</a:t>
            </a:r>
            <a:r>
              <a:rPr lang="en-US" altLang="en-US" sz="2400" dirty="0">
                <a:solidFill>
                  <a:schemeClr val="tx1"/>
                </a:solidFill>
                <a:latin typeface="+mn-lt"/>
                <a:ea typeface="+mn-ea"/>
              </a:rPr>
              <a:t> language is not required for graduation.</a:t>
            </a:r>
          </a:p>
          <a:p>
            <a:pPr marL="0" indent="-182880" defTabSz="914400" eaLnBrk="1" hangingPunct="1">
              <a:lnSpc>
                <a:spcPct val="90000"/>
              </a:lnSpc>
              <a:spcBef>
                <a:spcPts val="700"/>
              </a:spcBef>
              <a:buClr>
                <a:schemeClr val="accent1"/>
              </a:buClr>
              <a:buSzPct val="75000"/>
              <a:buFont typeface="Wingdings 2" pitchFamily="18" charset="2"/>
              <a:buChar char=""/>
              <a:defRPr/>
            </a:pPr>
            <a:endParaRPr lang="en-US" altLang="en-US" sz="2400" dirty="0">
              <a:solidFill>
                <a:schemeClr val="tx1"/>
              </a:solidFill>
              <a:latin typeface="+mn-lt"/>
              <a:ea typeface="+mn-ea"/>
            </a:endParaRPr>
          </a:p>
          <a:p>
            <a:pPr marL="0" indent="0" defTabSz="914400" eaLnBrk="1" hangingPunct="1">
              <a:lnSpc>
                <a:spcPct val="90000"/>
              </a:lnSpc>
              <a:spcBef>
                <a:spcPts val="700"/>
              </a:spcBef>
              <a:buClr>
                <a:schemeClr val="accent1"/>
              </a:buClr>
              <a:buSzPct val="75000"/>
              <a:defRPr/>
            </a:pPr>
            <a:r>
              <a:rPr lang="en-US" altLang="en-US" sz="2400" dirty="0">
                <a:solidFill>
                  <a:schemeClr val="tx1"/>
                </a:solidFill>
                <a:latin typeface="+mn-lt"/>
                <a:ea typeface="+mn-ea"/>
              </a:rPr>
              <a:t>ELL students may be eligible for a Language 10, 11, or 12 credit.</a:t>
            </a:r>
          </a:p>
          <a:p>
            <a:pPr marL="0" indent="-182880" defTabSz="914400" eaLnBrk="1" hangingPunct="1">
              <a:lnSpc>
                <a:spcPct val="90000"/>
              </a:lnSpc>
              <a:spcBef>
                <a:spcPts val="700"/>
              </a:spcBef>
              <a:buClr>
                <a:schemeClr val="accent1"/>
              </a:buClr>
              <a:buSzPct val="75000"/>
              <a:buFont typeface="Wingdings 2" pitchFamily="18" charset="2"/>
              <a:buChar char=""/>
              <a:defRPr/>
            </a:pPr>
            <a:endParaRPr lang="en-US" altLang="en-US" dirty="0">
              <a:solidFill>
                <a:srgbClr val="FFFFFF"/>
              </a:solidFill>
              <a:latin typeface="+mn-lt"/>
              <a:ea typeface="+mn-ea"/>
            </a:endParaRPr>
          </a:p>
          <a:p>
            <a:pPr marL="340995" indent="-182880" defTabSz="914400" eaLnBrk="1" hangingPunct="1">
              <a:lnSpc>
                <a:spcPct val="90000"/>
              </a:lnSpc>
              <a:spcBef>
                <a:spcPts val="700"/>
              </a:spcBef>
              <a:buClr>
                <a:schemeClr val="accent1"/>
              </a:buClr>
              <a:buSzPct val="75000"/>
              <a:buFont typeface="Wingdings 2" pitchFamily="18" charset="2"/>
              <a:buChar char=""/>
              <a:defRPr/>
            </a:pPr>
            <a:endParaRPr lang="en-US" altLang="en-US" dirty="0">
              <a:solidFill>
                <a:srgbClr val="FFFFFF"/>
              </a:solidFill>
              <a:latin typeface="+mn-lt"/>
              <a:ea typeface="+mn-ea"/>
            </a:endParaRPr>
          </a:p>
          <a:p>
            <a:pPr marL="340995" indent="-182880" defTabSz="914400" eaLnBrk="1" hangingPunct="1">
              <a:lnSpc>
                <a:spcPct val="90000"/>
              </a:lnSpc>
              <a:spcBef>
                <a:spcPts val="700"/>
              </a:spcBef>
              <a:buClr>
                <a:schemeClr val="accent1"/>
              </a:buClr>
              <a:buFont typeface="Wingdings 2" pitchFamily="18" charset="2"/>
              <a:buChar char=""/>
              <a:defRPr/>
            </a:pPr>
            <a:endParaRPr lang="en-US" altLang="en-US" dirty="0">
              <a:solidFill>
                <a:srgbClr val="FFFFFF"/>
              </a:solidFill>
              <a:latin typeface="+mn-lt"/>
              <a:ea typeface="+mn-ea"/>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900113" y="598488"/>
            <a:ext cx="7307262"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algn="ctr" eaLnBrk="1" hangingPunct="1">
              <a:lnSpc>
                <a:spcPct val="90000"/>
              </a:lnSpc>
              <a:buClr>
                <a:srgbClr val="000000"/>
              </a:buClr>
              <a:buSzPct val="100000"/>
              <a:buFont typeface="Times New Roman" charset="0"/>
              <a:buNone/>
            </a:pPr>
            <a:r>
              <a:rPr lang="en-CA" altLang="en-US" sz="4000" b="1" dirty="0">
                <a:solidFill>
                  <a:schemeClr val="tx1"/>
                </a:solidFill>
                <a:latin typeface="Corbel"/>
                <a:ea typeface="MS Gothic"/>
                <a:cs typeface="Arial"/>
              </a:rPr>
              <a:t>Course Selection</a:t>
            </a:r>
            <a:br>
              <a:rPr lang="en-CA" altLang="en-US" sz="3600" b="1" dirty="0">
                <a:ea typeface="MS Gothic" charset="-128"/>
              </a:rPr>
            </a:br>
            <a:endParaRPr lang="en-CA" altLang="en-US" sz="3600" b="1" dirty="0">
              <a:solidFill>
                <a:srgbClr val="DEDEDE"/>
              </a:solidFill>
              <a:ea typeface="MS Gothic" charset="-128"/>
            </a:endParaRPr>
          </a:p>
        </p:txBody>
      </p:sp>
      <p:sp>
        <p:nvSpPr>
          <p:cNvPr id="5123" name="Text Box 2"/>
          <p:cNvSpPr txBox="1">
            <a:spLocks noChangeArrowheads="1"/>
          </p:cNvSpPr>
          <p:nvPr/>
        </p:nvSpPr>
        <p:spPr bwMode="auto">
          <a:xfrm>
            <a:off x="4810125" y="2382838"/>
            <a:ext cx="39909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bg1"/>
                </a:solidFill>
                <a:latin typeface="Arial" charset="0"/>
                <a:ea typeface="MS PGothic" charset="-128"/>
              </a:defRPr>
            </a:lvl9pPr>
          </a:lstStyle>
          <a:p>
            <a:pPr eaLnBrk="1" hangingPunct="1">
              <a:spcBef>
                <a:spcPts val="800"/>
              </a:spcBef>
              <a:buClr>
                <a:srgbClr val="000000"/>
              </a:buClr>
              <a:buSzPct val="100000"/>
              <a:buFont typeface="Times New Roman" charset="0"/>
              <a:buNone/>
            </a:pPr>
            <a:endParaRPr lang="en-CA" altLang="en-US" sz="4800" dirty="0">
              <a:solidFill>
                <a:schemeClr val="tx1"/>
              </a:solidFill>
              <a:latin typeface="Corbel"/>
              <a:ea typeface="MS Gothic"/>
              <a:cs typeface="Arial"/>
            </a:endParaRPr>
          </a:p>
        </p:txBody>
      </p:sp>
      <p:sp>
        <p:nvSpPr>
          <p:cNvPr id="3" name="TextBox 2">
            <a:extLst>
              <a:ext uri="{FF2B5EF4-FFF2-40B4-BE49-F238E27FC236}">
                <a16:creationId xmlns:a16="http://schemas.microsoft.com/office/drawing/2014/main" id="{1A6454A9-0C7B-1284-ADED-CC4F0C2C8BF6}"/>
              </a:ext>
            </a:extLst>
          </p:cNvPr>
          <p:cNvSpPr txBox="1"/>
          <p:nvPr/>
        </p:nvSpPr>
        <p:spPr>
          <a:xfrm>
            <a:off x="827584" y="1556792"/>
            <a:ext cx="7848872" cy="4390946"/>
          </a:xfrm>
          <a:prstGeom prst="rect">
            <a:avLst/>
          </a:prstGeom>
          <a:noFill/>
        </p:spPr>
        <p:txBody>
          <a:bodyPr wrap="square">
            <a:spAutoFit/>
          </a:bodyPr>
          <a:lstStyle/>
          <a:p>
            <a:pPr marL="285750" indent="-285750" eaLnBrk="1" hangingPunct="1">
              <a:spcBef>
                <a:spcPts val="700"/>
              </a:spcBef>
              <a:buClr>
                <a:schemeClr val="tx1"/>
              </a:buClr>
              <a:buSzPct val="75000"/>
              <a:buFont typeface="Arial" panose="020B0604020202020204" pitchFamily="34" charset="0"/>
              <a:buChar char="•"/>
            </a:pPr>
            <a:r>
              <a:rPr lang="en-CA" altLang="en-US" sz="3200" dirty="0">
                <a:solidFill>
                  <a:schemeClr val="tx1"/>
                </a:solidFill>
                <a:latin typeface="+mn-lt"/>
                <a:ea typeface="MS Gothic" panose="020B0609070205080204" pitchFamily="49" charset="-128"/>
              </a:rPr>
              <a:t>Schools are staffed and time-tabled according to student course requests in January and February.</a:t>
            </a:r>
          </a:p>
          <a:p>
            <a:pPr marL="285750" indent="-285750" eaLnBrk="1" hangingPunct="1">
              <a:spcBef>
                <a:spcPts val="700"/>
              </a:spcBef>
              <a:buClr>
                <a:schemeClr val="tx1"/>
              </a:buClr>
              <a:buSzPct val="75000"/>
              <a:buFont typeface="Arial" panose="020B0604020202020204" pitchFamily="34" charset="0"/>
              <a:buChar char="•"/>
            </a:pPr>
            <a:endParaRPr lang="en-CA" altLang="en-US" sz="3200" dirty="0">
              <a:solidFill>
                <a:schemeClr val="tx1"/>
              </a:solidFill>
              <a:latin typeface="+mn-lt"/>
              <a:ea typeface="MS Gothic" panose="020B0609070205080204" pitchFamily="49" charset="-128"/>
            </a:endParaRPr>
          </a:p>
          <a:p>
            <a:pPr marL="285750" indent="-285750" eaLnBrk="1" hangingPunct="1">
              <a:spcBef>
                <a:spcPts val="700"/>
              </a:spcBef>
              <a:buClr>
                <a:schemeClr val="tx1"/>
              </a:buClr>
              <a:buSzPct val="75000"/>
              <a:buFont typeface="Arial" panose="020B0604020202020204" pitchFamily="34" charset="0"/>
              <a:buChar char="•"/>
            </a:pPr>
            <a:r>
              <a:rPr lang="en-CA" altLang="en-US" sz="3200" dirty="0">
                <a:solidFill>
                  <a:schemeClr val="tx1"/>
                </a:solidFill>
                <a:latin typeface="+mn-lt"/>
                <a:ea typeface="MS Gothic" panose="020B0609070205080204" pitchFamily="49" charset="-128"/>
              </a:rPr>
              <a:t>Only those courses with sufficient student requests will be available.</a:t>
            </a:r>
          </a:p>
          <a:p>
            <a:pPr marL="285750" indent="-285750" eaLnBrk="1" hangingPunct="1">
              <a:spcBef>
                <a:spcPts val="700"/>
              </a:spcBef>
              <a:buClr>
                <a:schemeClr val="tx1"/>
              </a:buClr>
              <a:buSzPct val="75000"/>
              <a:buFont typeface="Arial" panose="020B0604020202020204" pitchFamily="34" charset="0"/>
              <a:buChar char="•"/>
            </a:pPr>
            <a:endParaRPr lang="en-CA" altLang="en-US" sz="3200" dirty="0">
              <a:solidFill>
                <a:schemeClr val="tx1"/>
              </a:solidFill>
              <a:latin typeface="+mn-lt"/>
              <a:ea typeface="MS Gothic" panose="020B0609070205080204" pitchFamily="49" charset="-128"/>
            </a:endParaRPr>
          </a:p>
          <a:p>
            <a:pPr marL="285750" indent="-285750" eaLnBrk="1" hangingPunct="1">
              <a:spcBef>
                <a:spcPts val="700"/>
              </a:spcBef>
              <a:buClr>
                <a:schemeClr val="tx1"/>
              </a:buClr>
              <a:buSzPct val="75000"/>
              <a:buFont typeface="Arial" panose="020B0604020202020204" pitchFamily="34" charset="0"/>
              <a:buChar char="•"/>
            </a:pPr>
            <a:r>
              <a:rPr lang="en-CA" altLang="en-US" sz="3200" dirty="0">
                <a:solidFill>
                  <a:schemeClr val="tx1"/>
                </a:solidFill>
                <a:latin typeface="+mn-lt"/>
                <a:ea typeface="MS Gothic" panose="020B0609070205080204" pitchFamily="49" charset="-128"/>
              </a:rPr>
              <a:t>Please choose carefully!</a:t>
            </a:r>
          </a:p>
        </p:txBody>
      </p:sp>
    </p:spTree>
    <p:extLst>
      <p:ext uri="{BB962C8B-B14F-4D97-AF65-F5344CB8AC3E}">
        <p14:creationId xmlns:p14="http://schemas.microsoft.com/office/powerpoint/2010/main" val="422281203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8" name="Rectangle 77">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5289364"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010" name="Text Box 1"/>
          <p:cNvSpPr txBox="1">
            <a:spLocks noChangeArrowheads="1"/>
          </p:cNvSpPr>
          <p:nvPr/>
        </p:nvSpPr>
        <p:spPr bwMode="auto">
          <a:xfrm>
            <a:off x="216936" y="1123837"/>
            <a:ext cx="4838332"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Skills or GOLD Support</a:t>
            </a:r>
          </a:p>
        </p:txBody>
      </p:sp>
      <p:sp>
        <p:nvSpPr>
          <p:cNvPr id="43017" name="Text Box 2"/>
          <p:cNvSpPr txBox="1">
            <a:spLocks noChangeArrowheads="1"/>
          </p:cNvSpPr>
          <p:nvPr/>
        </p:nvSpPr>
        <p:spPr bwMode="auto">
          <a:xfrm>
            <a:off x="216936" y="251039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9pPr>
          </a:lstStyle>
          <a:p>
            <a:pPr marL="3409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Skills 12 or GOLD 12 – for students who have taken these classes in previous years </a:t>
            </a:r>
          </a:p>
          <a:p>
            <a:pPr marL="340995" indent="-182880" defTabSz="914400" eaLnBrk="1" hangingPunct="1">
              <a:lnSpc>
                <a:spcPct val="90000"/>
              </a:lnSpc>
              <a:spcBef>
                <a:spcPts val="700"/>
              </a:spcBef>
              <a:buClr>
                <a:schemeClr val="accent1"/>
              </a:buClr>
              <a:buSzPct val="75000"/>
              <a:buFont typeface="Wingdings 2" pitchFamily="18" charset="2"/>
              <a:buChar char=""/>
            </a:pPr>
            <a:endParaRPr lang="en-US" altLang="en-US" sz="2400" dirty="0">
              <a:solidFill>
                <a:schemeClr val="tx1"/>
              </a:solidFill>
              <a:latin typeface="+mn-lt"/>
              <a:ea typeface="+mn-ea"/>
            </a:endParaRPr>
          </a:p>
          <a:p>
            <a:pPr marL="3409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Skills 12 + GOLD 12 classes are. each worth 4 credits</a:t>
            </a:r>
          </a:p>
          <a:p>
            <a:pPr marL="158115" indent="0" defTabSz="914400" eaLnBrk="1" hangingPunct="1">
              <a:lnSpc>
                <a:spcPct val="90000"/>
              </a:lnSpc>
              <a:spcBef>
                <a:spcPts val="700"/>
              </a:spcBef>
              <a:buClr>
                <a:schemeClr val="accent1"/>
              </a:buClr>
              <a:buSzPct val="75000"/>
            </a:pPr>
            <a:endParaRPr lang="en-US" altLang="en-US" sz="2400" dirty="0">
              <a:solidFill>
                <a:schemeClr val="tx1"/>
              </a:solidFill>
              <a:latin typeface="+mn-lt"/>
              <a:ea typeface="+mn-ea"/>
            </a:endParaRPr>
          </a:p>
          <a:p>
            <a:pPr marL="340995" indent="-182880" defTabSz="914400" eaLnBrk="1" hangingPunct="1">
              <a:lnSpc>
                <a:spcPct val="90000"/>
              </a:lnSpc>
              <a:spcBef>
                <a:spcPts val="700"/>
              </a:spcBef>
              <a:buClr>
                <a:schemeClr val="accent1"/>
              </a:buClr>
              <a:buSzPct val="75000"/>
              <a:buFont typeface="Wingdings 2" pitchFamily="18" charset="2"/>
              <a:buChar char=""/>
            </a:pPr>
            <a:endParaRPr lang="en-US" altLang="en-US" sz="2400" dirty="0">
              <a:solidFill>
                <a:schemeClr val="tx1"/>
              </a:solidFill>
              <a:latin typeface="+mn-lt"/>
              <a:ea typeface="+mn-ea"/>
            </a:endParaRPr>
          </a:p>
          <a:p>
            <a:pPr marL="340995" indent="-182880" defTabSz="914400" eaLnBrk="1" hangingPunct="1">
              <a:lnSpc>
                <a:spcPct val="90000"/>
              </a:lnSpc>
              <a:spcBef>
                <a:spcPts val="700"/>
              </a:spcBef>
              <a:buClr>
                <a:schemeClr val="accent1"/>
              </a:buClr>
              <a:buSzPct val="75000"/>
              <a:buFont typeface="Wingdings 2" pitchFamily="18" charset="2"/>
              <a:buChar char=""/>
            </a:pPr>
            <a:endParaRPr lang="en-US" altLang="en-US" dirty="0">
              <a:solidFill>
                <a:srgbClr val="FFFFFF"/>
              </a:solidFill>
              <a:latin typeface="+mn-lt"/>
              <a:ea typeface="+mn-ea"/>
            </a:endParaRPr>
          </a:p>
          <a:p>
            <a:pPr marL="340995" indent="-182880" defTabSz="914400" eaLnBrk="1" hangingPunct="1">
              <a:lnSpc>
                <a:spcPct val="90000"/>
              </a:lnSpc>
              <a:spcBef>
                <a:spcPts val="700"/>
              </a:spcBef>
              <a:buClr>
                <a:schemeClr val="accent1"/>
              </a:buClr>
              <a:buFont typeface="Wingdings 2" pitchFamily="18" charset="2"/>
              <a:buChar char=""/>
            </a:pPr>
            <a:endParaRPr lang="en-US" altLang="en-US" dirty="0">
              <a:solidFill>
                <a:srgbClr val="FFFFFF"/>
              </a:solidFill>
              <a:latin typeface="+mn-lt"/>
              <a:ea typeface="+mn-ea"/>
            </a:endParaRPr>
          </a:p>
        </p:txBody>
      </p:sp>
      <p:pic>
        <p:nvPicPr>
          <p:cNvPr id="4301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664708" y="2517490"/>
            <a:ext cx="2833714" cy="1813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971600" y="116632"/>
            <a:ext cx="3954462" cy="15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eaLnBrk="1" hangingPunct="1">
              <a:lnSpc>
                <a:spcPct val="90000"/>
              </a:lnSpc>
              <a:buClr>
                <a:srgbClr val="000000"/>
              </a:buClr>
              <a:buSzPct val="100000"/>
              <a:buFont typeface="Times New Roman" charset="0"/>
              <a:buNone/>
            </a:pPr>
            <a:r>
              <a:rPr lang="en-CA" altLang="en-US" sz="3600" b="1" dirty="0">
                <a:solidFill>
                  <a:schemeClr val="tx1"/>
                </a:solidFill>
                <a:latin typeface="Corbel"/>
                <a:ea typeface="MS Gothic"/>
              </a:rPr>
              <a:t>ELL Students </a:t>
            </a:r>
            <a:r>
              <a:rPr lang="en-CA" altLang="en-US" sz="2400" b="1" dirty="0">
                <a:solidFill>
                  <a:schemeClr val="tx1"/>
                </a:solidFill>
                <a:latin typeface="Corbel"/>
                <a:ea typeface="MS Gothic"/>
              </a:rPr>
              <a:t>(Beginner or Intermediate)</a:t>
            </a:r>
          </a:p>
        </p:txBody>
      </p:sp>
      <p:pic>
        <p:nvPicPr>
          <p:cNvPr id="471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0"/>
            <a:ext cx="2484437"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13" name="Text Box 2">
            <a:extLst>
              <a:ext uri="{FF2B5EF4-FFF2-40B4-BE49-F238E27FC236}">
                <a16:creationId xmlns:a16="http://schemas.microsoft.com/office/drawing/2014/main" id="{9D0BD0E1-11FD-443E-BCE8-4DEA85516BE5}"/>
              </a:ext>
            </a:extLst>
          </p:cNvPr>
          <p:cNvGraphicFramePr/>
          <p:nvPr>
            <p:extLst>
              <p:ext uri="{D42A27DB-BD31-4B8C-83A1-F6EECF244321}">
                <p14:modId xmlns:p14="http://schemas.microsoft.com/office/powerpoint/2010/main" val="3117599302"/>
              </p:ext>
            </p:extLst>
          </p:nvPr>
        </p:nvGraphicFramePr>
        <p:xfrm>
          <a:off x="806876" y="1958730"/>
          <a:ext cx="7904163" cy="465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9" name="Rectangle 78">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8780525"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7346" name="Text Box 1"/>
          <p:cNvSpPr txBox="1">
            <a:spLocks noChangeArrowheads="1"/>
          </p:cNvSpPr>
          <p:nvPr/>
        </p:nvSpPr>
        <p:spPr bwMode="auto">
          <a:xfrm>
            <a:off x="797768" y="4049486"/>
            <a:ext cx="3619110" cy="1883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algn="r" defTabSz="914400" eaLnBrk="1" hangingPunct="1">
              <a:lnSpc>
                <a:spcPct val="90000"/>
              </a:lnSpc>
              <a:spcAft>
                <a:spcPts val="600"/>
              </a:spcAft>
              <a:buClr>
                <a:srgbClr val="000000"/>
              </a:buClr>
              <a:buSzPct val="100000"/>
            </a:pPr>
            <a:r>
              <a:rPr lang="en-US" altLang="en-US" sz="3800" b="1" spc="-60" dirty="0">
                <a:solidFill>
                  <a:schemeClr val="tx1"/>
                </a:solidFill>
                <a:latin typeface="+mj-lt"/>
                <a:ea typeface="+mj-ea"/>
                <a:cs typeface="+mj-cs"/>
              </a:rPr>
              <a:t>External Credits</a:t>
            </a:r>
          </a:p>
        </p:txBody>
      </p:sp>
      <p:pic>
        <p:nvPicPr>
          <p:cNvPr id="2" name="Picture 2">
            <a:extLst>
              <a:ext uri="{FF2B5EF4-FFF2-40B4-BE49-F238E27FC236}">
                <a16:creationId xmlns:a16="http://schemas.microsoft.com/office/drawing/2014/main" id="{BBE72ADA-01F1-420A-AC99-211B355DDAB4}"/>
              </a:ext>
            </a:extLst>
          </p:cNvPr>
          <p:cNvPicPr>
            <a:picLocks noChangeAspect="1"/>
          </p:cNvPicPr>
          <p:nvPr/>
        </p:nvPicPr>
        <p:blipFill>
          <a:blip r:embed="rId3"/>
          <a:stretch>
            <a:fillRect/>
          </a:stretch>
        </p:blipFill>
        <p:spPr>
          <a:xfrm>
            <a:off x="797768" y="801688"/>
            <a:ext cx="3592495" cy="2390642"/>
          </a:xfrm>
          <a:prstGeom prst="rect">
            <a:avLst/>
          </a:prstGeom>
        </p:spPr>
      </p:pic>
      <p:pic>
        <p:nvPicPr>
          <p:cNvPr id="57350" name="Picture 3"/>
          <p:cNvPicPr>
            <a:picLocks noChangeAspect="1"/>
          </p:cNvPicPr>
          <p:nvPr/>
        </p:nvPicPr>
        <p:blipFill>
          <a:blip r:embed="rId4">
            <a:extLst>
              <a:ext uri="{28A0092B-C50C-407E-A947-70E740481C1C}">
                <a14:useLocalDpi xmlns:a14="http://schemas.microsoft.com/office/drawing/2010/main" val="0"/>
              </a:ext>
            </a:extLst>
          </a:blip>
          <a:srcRect b="29192"/>
          <a:stretch>
            <a:fillRect/>
          </a:stretch>
        </p:blipFill>
        <p:spPr bwMode="auto">
          <a:xfrm>
            <a:off x="4753737" y="725124"/>
            <a:ext cx="3592494" cy="25437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2"/>
          <p:cNvSpPr txBox="1">
            <a:spLocks noChangeArrowheads="1"/>
          </p:cNvSpPr>
          <p:nvPr/>
        </p:nvSpPr>
        <p:spPr bwMode="auto">
          <a:xfrm>
            <a:off x="4753737" y="4049485"/>
            <a:ext cx="3634613" cy="18832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9pPr>
          </a:lstStyle>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Challenge exams (Languages)</a:t>
            </a:r>
            <a:endParaRPr lang="en-US">
              <a:solidFill>
                <a:schemeClr val="tx1"/>
              </a:solidFill>
              <a:latin typeface="+mn-lt"/>
              <a:ea typeface="+mn-ea"/>
            </a:endParaRP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Music / Dance</a:t>
            </a: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Youth Leadership</a:t>
            </a: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Sports</a:t>
            </a: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First Aid</a:t>
            </a: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ICBC Driver Training</a:t>
            </a: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dirty="0">
                <a:solidFill>
                  <a:schemeClr val="tx1"/>
                </a:solidFill>
                <a:latin typeface="+mn-lt"/>
                <a:ea typeface="+mn-ea"/>
              </a:rPr>
              <a:t>Cadets</a:t>
            </a:r>
          </a:p>
          <a:p>
            <a:pPr marL="0" indent="-182880" defTabSz="914400" eaLnBrk="1" hangingPunct="1">
              <a:lnSpc>
                <a:spcPct val="90000"/>
              </a:lnSpc>
              <a:spcBef>
                <a:spcPts val="600"/>
              </a:spcBef>
              <a:buClr>
                <a:schemeClr val="accent1"/>
              </a:buClr>
              <a:buSzPct val="75000"/>
              <a:buFont typeface="Wingdings 2" pitchFamily="18" charset="2"/>
              <a:buChar char=""/>
            </a:pPr>
            <a:endParaRPr lang="en-US" altLang="en-US" sz="1200">
              <a:solidFill>
                <a:srgbClr val="FFFFFF"/>
              </a:solidFill>
              <a:latin typeface="+mn-lt"/>
              <a:ea typeface="+mn-ea"/>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797768" y="4049486"/>
            <a:ext cx="3619110" cy="1883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algn="r" defTabSz="914400" eaLnBrk="1" hangingPunct="1">
              <a:lnSpc>
                <a:spcPct val="90000"/>
              </a:lnSpc>
              <a:spcAft>
                <a:spcPts val="600"/>
              </a:spcAft>
              <a:buClr>
                <a:srgbClr val="000000"/>
              </a:buClr>
              <a:buSzPct val="100000"/>
            </a:pPr>
            <a:r>
              <a:rPr lang="en-US" altLang="en-US" sz="3800" b="1" spc="-60" dirty="0">
                <a:solidFill>
                  <a:schemeClr val="tx1"/>
                </a:solidFill>
                <a:latin typeface="+mj-lt"/>
                <a:ea typeface="+mj-ea"/>
                <a:cs typeface="+mj-cs"/>
              </a:rPr>
              <a:t>VSB Career Education</a:t>
            </a:r>
          </a:p>
        </p:txBody>
      </p:sp>
      <p:pic>
        <p:nvPicPr>
          <p:cNvPr id="49157" name="Picture 9" descr="http://go.vsb.bc.ca/schools/careerprograms/Documents/CAREER_LOGO_rgbfor%20website.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7768" y="1435682"/>
            <a:ext cx="3592495" cy="11226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53737" y="633927"/>
            <a:ext cx="2726165" cy="27261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2">
            <a:extLst>
              <a:ext uri="{FF2B5EF4-FFF2-40B4-BE49-F238E27FC236}">
                <a16:creationId xmlns:a16="http://schemas.microsoft.com/office/drawing/2014/main" id="{C0A81062-45B2-4500-875E-B7DBDF0471DB}"/>
              </a:ext>
            </a:extLst>
          </p:cNvPr>
          <p:cNvSpPr txBox="1">
            <a:spLocks noChangeArrowheads="1"/>
          </p:cNvSpPr>
          <p:nvPr/>
        </p:nvSpPr>
        <p:spPr bwMode="auto">
          <a:xfrm>
            <a:off x="4753737" y="4049485"/>
            <a:ext cx="3634613" cy="18832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1pPr>
            <a:lvl2pPr>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2pPr>
            <a:lvl3pPr>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3pPr>
            <a:lvl4pPr>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4pPr>
            <a:lvl5pPr>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a:solidFill>
                  <a:schemeClr val="bg1"/>
                </a:solidFill>
                <a:latin typeface="Arial" panose="020B0604020202020204" pitchFamily="34" charset="0"/>
                <a:ea typeface="ＭＳ Ｐゴシック" panose="020B0600070205080204" pitchFamily="34" charset="-128"/>
              </a:defRPr>
            </a:lvl9pPr>
          </a:lstStyle>
          <a:p>
            <a:pPr indent="-182880" defTabSz="914400" eaLnBrk="1" hangingPunct="1">
              <a:lnSpc>
                <a:spcPct val="90000"/>
              </a:lnSpc>
              <a:spcBef>
                <a:spcPts val="600"/>
              </a:spcBef>
              <a:buClr>
                <a:schemeClr val="accent1"/>
              </a:buClr>
              <a:buSzPct val="75000"/>
              <a:buFont typeface="Wingdings 2" pitchFamily="18" charset="2"/>
              <a:buChar char=""/>
              <a:defRPr/>
            </a:pPr>
            <a:r>
              <a:rPr lang="en-US" altLang="en-US" sz="2000" dirty="0">
                <a:solidFill>
                  <a:schemeClr val="tx1"/>
                </a:solidFill>
                <a:latin typeface="+mn-lt"/>
                <a:ea typeface="+mn-ea"/>
              </a:rPr>
              <a:t>Youth WORK in Trades Program</a:t>
            </a:r>
          </a:p>
          <a:p>
            <a:pPr indent="-182880" defTabSz="914400" eaLnBrk="1" hangingPunct="1">
              <a:lnSpc>
                <a:spcPct val="90000"/>
              </a:lnSpc>
              <a:spcBef>
                <a:spcPts val="600"/>
              </a:spcBef>
              <a:buClr>
                <a:schemeClr val="accent1"/>
              </a:buClr>
              <a:buSzPct val="75000"/>
              <a:buFont typeface="Wingdings 2" pitchFamily="18" charset="2"/>
              <a:buChar char=""/>
              <a:defRPr/>
            </a:pPr>
            <a:r>
              <a:rPr lang="en-US" altLang="en-US" sz="2000" dirty="0">
                <a:solidFill>
                  <a:schemeClr val="tx1"/>
                </a:solidFill>
                <a:latin typeface="+mn-lt"/>
                <a:ea typeface="+mn-ea"/>
              </a:rPr>
              <a:t>	</a:t>
            </a:r>
          </a:p>
          <a:p>
            <a:pPr indent="-182880" defTabSz="914400" eaLnBrk="1" hangingPunct="1">
              <a:lnSpc>
                <a:spcPct val="90000"/>
              </a:lnSpc>
              <a:spcBef>
                <a:spcPts val="600"/>
              </a:spcBef>
              <a:buClr>
                <a:schemeClr val="accent1"/>
              </a:buClr>
              <a:buSzPct val="75000"/>
              <a:buFont typeface="Wingdings 2" pitchFamily="18" charset="2"/>
              <a:buChar char=""/>
              <a:defRPr/>
            </a:pPr>
            <a:r>
              <a:rPr lang="en-US" altLang="en-US" sz="2000" dirty="0">
                <a:solidFill>
                  <a:schemeClr val="tx1"/>
                </a:solidFill>
                <a:latin typeface="+mn-lt"/>
                <a:ea typeface="+mn-ea"/>
              </a:rPr>
              <a:t>Youth TRAIN in Trades Program</a:t>
            </a:r>
          </a:p>
          <a:p>
            <a:pPr marL="0" indent="-182880" defTabSz="914400" eaLnBrk="1" hangingPunct="1">
              <a:lnSpc>
                <a:spcPct val="90000"/>
              </a:lnSpc>
              <a:spcBef>
                <a:spcPts val="600"/>
              </a:spcBef>
              <a:buClr>
                <a:schemeClr val="accent1"/>
              </a:buClr>
              <a:buSzPct val="75000"/>
              <a:buFont typeface="Wingdings 2" pitchFamily="18" charset="2"/>
              <a:buChar char=""/>
              <a:defRPr/>
            </a:pPr>
            <a:endParaRPr lang="en-US" altLang="en-US" sz="2000" dirty="0">
              <a:solidFill>
                <a:schemeClr val="tx1"/>
              </a:solidFill>
              <a:latin typeface="+mn-lt"/>
              <a:ea typeface="+mn-ea"/>
            </a:endParaRPr>
          </a:p>
          <a:p>
            <a:pPr marL="502920" lvl="2" indent="0" defTabSz="914400" eaLnBrk="1" hangingPunct="1">
              <a:lnSpc>
                <a:spcPct val="90000"/>
              </a:lnSpc>
              <a:spcBef>
                <a:spcPts val="600"/>
              </a:spcBef>
              <a:buClr>
                <a:schemeClr val="accent1"/>
              </a:buClr>
              <a:buSzPct val="75000"/>
              <a:defRPr/>
            </a:pPr>
            <a:r>
              <a:rPr lang="en-US" altLang="en-US" sz="2000" dirty="0">
                <a:solidFill>
                  <a:schemeClr val="tx1"/>
                </a:solidFill>
                <a:latin typeface="+mn-lt"/>
                <a:ea typeface="+mn-ea"/>
              </a:rPr>
              <a:t>careerprograms.vsb.bc.ca</a:t>
            </a:r>
          </a:p>
          <a:p>
            <a:pPr indent="-182880" defTabSz="914400" eaLnBrk="1" hangingPunct="1">
              <a:lnSpc>
                <a:spcPct val="90000"/>
              </a:lnSpc>
              <a:spcBef>
                <a:spcPts val="600"/>
              </a:spcBef>
              <a:buClr>
                <a:schemeClr val="accent1"/>
              </a:buClr>
              <a:buSzPct val="75000"/>
              <a:buFont typeface="Wingdings 2" pitchFamily="18" charset="2"/>
              <a:buChar char=""/>
              <a:defRPr/>
            </a:pPr>
            <a:endParaRPr lang="en-US" altLang="en-US" sz="1600">
              <a:solidFill>
                <a:srgbClr val="FFFFFF"/>
              </a:solidFill>
              <a:latin typeface="+mn-lt"/>
              <a:ea typeface="+mn-ea"/>
            </a:endParaRPr>
          </a:p>
        </p:txBody>
      </p:sp>
    </p:spTree>
    <p:extLst>
      <p:ext uri="{BB962C8B-B14F-4D97-AF65-F5344CB8AC3E}">
        <p14:creationId xmlns:p14="http://schemas.microsoft.com/office/powerpoint/2010/main" val="41194530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89689" y="711414"/>
            <a:ext cx="2210611" cy="128346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defTabSz="914400" eaLnBrk="1" hangingPunct="1">
              <a:lnSpc>
                <a:spcPct val="90000"/>
              </a:lnSpc>
              <a:spcAft>
                <a:spcPts val="600"/>
              </a:spcAft>
              <a:buClr>
                <a:srgbClr val="000000"/>
              </a:buClr>
              <a:buSzPct val="100000"/>
            </a:pPr>
            <a:r>
              <a:rPr lang="en-US" altLang="en-US" sz="2100" b="1" spc="-60" dirty="0">
                <a:solidFill>
                  <a:schemeClr val="tx1"/>
                </a:solidFill>
                <a:latin typeface="+mj-lt"/>
                <a:ea typeface="+mj-ea"/>
                <a:cs typeface="+mj-cs"/>
              </a:rPr>
              <a:t>Youth WORK </a:t>
            </a:r>
            <a:endParaRPr lang="en-US">
              <a:solidFill>
                <a:schemeClr val="tx1"/>
              </a:solidFill>
            </a:endParaRPr>
          </a:p>
          <a:p>
            <a:pPr defTabSz="914400">
              <a:lnSpc>
                <a:spcPct val="90000"/>
              </a:lnSpc>
              <a:spcAft>
                <a:spcPts val="600"/>
              </a:spcAft>
            </a:pPr>
            <a:r>
              <a:rPr lang="en-US" altLang="en-US" sz="2100" b="1" spc="-60" dirty="0">
                <a:solidFill>
                  <a:schemeClr val="tx1"/>
                </a:solidFill>
                <a:latin typeface="+mj-lt"/>
                <a:ea typeface="+mj-ea"/>
                <a:cs typeface="+mj-cs"/>
              </a:rPr>
              <a:t>in Trades Program</a:t>
            </a:r>
            <a:endParaRPr lang="en-US">
              <a:solidFill>
                <a:schemeClr val="tx1"/>
              </a:solidFill>
              <a:ea typeface="+mj-ea"/>
              <a:cs typeface="+mj-cs"/>
            </a:endParaRPr>
          </a:p>
        </p:txBody>
      </p:sp>
      <p:sp>
        <p:nvSpPr>
          <p:cNvPr id="51204" name="TextBox 6"/>
          <p:cNvSpPr txBox="1">
            <a:spLocks noChangeArrowheads="1"/>
          </p:cNvSpPr>
          <p:nvPr/>
        </p:nvSpPr>
        <p:spPr bwMode="auto">
          <a:xfrm>
            <a:off x="189690" y="2407298"/>
            <a:ext cx="2210611" cy="34989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285750" indent="-285750">
              <a:defRPr>
                <a:solidFill>
                  <a:schemeClr val="bg1"/>
                </a:solidFill>
                <a:latin typeface="Arial" charset="0"/>
                <a:ea typeface="MS PGothic" charset="-128"/>
              </a:defRPr>
            </a:lvl1pPr>
            <a:lvl2pPr>
              <a:defRPr>
                <a:solidFill>
                  <a:schemeClr val="bg1"/>
                </a:solidFill>
                <a:latin typeface="Arial" charset="0"/>
                <a:ea typeface="MS PGothic" charset="-128"/>
              </a:defRPr>
            </a:lvl2pPr>
            <a:lvl3pPr>
              <a:defRPr>
                <a:solidFill>
                  <a:schemeClr val="bg1"/>
                </a:solidFill>
                <a:latin typeface="Arial" charset="0"/>
                <a:ea typeface="MS PGothic" charset="-128"/>
              </a:defRPr>
            </a:lvl3pPr>
            <a:lvl4pPr>
              <a:defRPr>
                <a:solidFill>
                  <a:schemeClr val="bg1"/>
                </a:solidFill>
                <a:latin typeface="Arial" charset="0"/>
                <a:ea typeface="MS PGothic" charset="-128"/>
              </a:defRPr>
            </a:lvl4pPr>
            <a:lvl5pPr>
              <a:defRPr>
                <a:solidFill>
                  <a:schemeClr val="bg1"/>
                </a:solidFill>
                <a:latin typeface="Arial" charset="0"/>
                <a:ea typeface="MS PGothic" charset="-128"/>
              </a:defRPr>
            </a:lvl5pPr>
            <a:lvl6pPr marL="2514600" indent="-228600" defTabSz="449263" eaLnBrk="0" fontAlgn="base" hangingPunct="0">
              <a:spcBef>
                <a:spcPct val="0"/>
              </a:spcBef>
              <a:spcAft>
                <a:spcPct val="0"/>
              </a:spcAft>
              <a:defRPr>
                <a:solidFill>
                  <a:schemeClr val="bg1"/>
                </a:solidFill>
                <a:latin typeface="Arial" charset="0"/>
                <a:ea typeface="MS PGothic" charset="-128"/>
              </a:defRPr>
            </a:lvl6pPr>
            <a:lvl7pPr marL="2971800" indent="-228600" defTabSz="449263" eaLnBrk="0" fontAlgn="base" hangingPunct="0">
              <a:spcBef>
                <a:spcPct val="0"/>
              </a:spcBef>
              <a:spcAft>
                <a:spcPct val="0"/>
              </a:spcAft>
              <a:defRPr>
                <a:solidFill>
                  <a:schemeClr val="bg1"/>
                </a:solidFill>
                <a:latin typeface="Arial" charset="0"/>
                <a:ea typeface="MS PGothic" charset="-128"/>
              </a:defRPr>
            </a:lvl7pPr>
            <a:lvl8pPr marL="3429000" indent="-228600" defTabSz="449263" eaLnBrk="0" fontAlgn="base" hangingPunct="0">
              <a:spcBef>
                <a:spcPct val="0"/>
              </a:spcBef>
              <a:spcAft>
                <a:spcPct val="0"/>
              </a:spcAft>
              <a:defRPr>
                <a:solidFill>
                  <a:schemeClr val="bg1"/>
                </a:solidFill>
                <a:latin typeface="Arial" charset="0"/>
                <a:ea typeface="MS PGothic" charset="-128"/>
              </a:defRPr>
            </a:lvl8pPr>
            <a:lvl9pPr marL="3886200" indent="-228600" defTabSz="449263" eaLnBrk="0" fontAlgn="base" hangingPunct="0">
              <a:spcBef>
                <a:spcPct val="0"/>
              </a:spcBef>
              <a:spcAft>
                <a:spcPct val="0"/>
              </a:spcAft>
              <a:defRPr>
                <a:solidFill>
                  <a:schemeClr val="bg1"/>
                </a:solidFill>
                <a:latin typeface="Arial" charset="0"/>
                <a:ea typeface="MS PGothic" charset="-128"/>
              </a:defRPr>
            </a:lvl9pPr>
          </a:lstStyle>
          <a:p>
            <a:pPr indent="-182880" defTabSz="914400" eaLnBrk="1" hangingPunct="1">
              <a:lnSpc>
                <a:spcPct val="90000"/>
              </a:lnSpc>
              <a:spcAft>
                <a:spcPts val="600"/>
              </a:spcAft>
              <a:buClr>
                <a:schemeClr val="accent1"/>
              </a:buClr>
              <a:buFont typeface="Wingdings 2" pitchFamily="18" charset="2"/>
              <a:buChar char=""/>
            </a:pPr>
            <a:r>
              <a:rPr lang="en-US" altLang="en-US" sz="2000" dirty="0">
                <a:solidFill>
                  <a:schemeClr val="tx1"/>
                </a:solidFill>
                <a:latin typeface="+mn-lt"/>
                <a:ea typeface="+mn-ea"/>
              </a:rPr>
              <a:t>Start your apprenticeship training while in Grade 10, 11 or 12.</a:t>
            </a:r>
            <a:br>
              <a:rPr lang="en-US" altLang="en-US" sz="2000" dirty="0">
                <a:solidFill>
                  <a:schemeClr val="tx1"/>
                </a:solidFill>
                <a:latin typeface="+mn-lt"/>
                <a:ea typeface="+mn-ea"/>
              </a:rPr>
            </a:br>
            <a:endParaRPr lang="en-US" altLang="en-US" sz="2000" dirty="0">
              <a:solidFill>
                <a:schemeClr val="tx1"/>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altLang="en-US" sz="2000" dirty="0">
                <a:solidFill>
                  <a:schemeClr val="tx1"/>
                </a:solidFill>
                <a:latin typeface="+mn-lt"/>
                <a:ea typeface="+mn-ea"/>
              </a:rPr>
              <a:t>Earn up to 16 high school credits </a:t>
            </a:r>
          </a:p>
          <a:p>
            <a:pPr marL="0" indent="-182880" defTabSz="914400" eaLnBrk="1" hangingPunct="1">
              <a:lnSpc>
                <a:spcPct val="90000"/>
              </a:lnSpc>
              <a:spcAft>
                <a:spcPts val="600"/>
              </a:spcAft>
              <a:buClr>
                <a:schemeClr val="accent1"/>
              </a:buClr>
              <a:buFont typeface="Wingdings 2" pitchFamily="18" charset="2"/>
              <a:buChar char=""/>
            </a:pPr>
            <a:endParaRPr lang="en-US" altLang="en-US" sz="1400">
              <a:solidFill>
                <a:srgbClr val="FFFFFF"/>
              </a:solidFill>
              <a:latin typeface="+mn-lt"/>
              <a:ea typeface="+mn-ea"/>
            </a:endParaRPr>
          </a:p>
        </p:txBody>
      </p:sp>
      <p:pic>
        <p:nvPicPr>
          <p:cNvPr id="51205"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r="27283" b="-1"/>
          <a:stretch/>
        </p:blipFill>
        <p:spPr bwMode="auto">
          <a:xfrm>
            <a:off x="2834172" y="758952"/>
            <a:ext cx="5829301" cy="53309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1286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4275" name="Rectangle 5"/>
          <p:cNvSpPr>
            <a:spLocks noChangeArrowheads="1"/>
          </p:cNvSpPr>
          <p:nvPr/>
        </p:nvSpPr>
        <p:spPr bwMode="auto">
          <a:xfrm>
            <a:off x="802386" y="4590661"/>
            <a:ext cx="7658146" cy="10656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lgn="ctr" defTabSz="914400" eaLnBrk="1" hangingPunct="1">
              <a:lnSpc>
                <a:spcPct val="90000"/>
              </a:lnSpc>
              <a:spcAft>
                <a:spcPts val="600"/>
              </a:spcAft>
              <a:buClr>
                <a:srgbClr val="000000"/>
              </a:buClr>
              <a:buSzPct val="100000"/>
            </a:pPr>
            <a:r>
              <a:rPr lang="en-US" altLang="en-US" sz="3700" b="1" spc="-100" dirty="0">
                <a:solidFill>
                  <a:schemeClr val="tx1"/>
                </a:solidFill>
                <a:latin typeface="+mj-lt"/>
                <a:ea typeface="+mj-ea"/>
                <a:cs typeface="+mj-cs"/>
                <a:hlinkClick r:id="rId2"/>
              </a:rPr>
              <a:t>Career Programs Link</a:t>
            </a:r>
            <a:endParaRPr lang="en-US" altLang="en-US" sz="3700" b="1" spc="-100" dirty="0">
              <a:solidFill>
                <a:schemeClr val="tx1"/>
              </a:solidFill>
              <a:latin typeface="+mj-lt"/>
              <a:ea typeface="+mj-ea"/>
              <a:cs typeface="+mj-cs"/>
            </a:endParaRPr>
          </a:p>
        </p:txBody>
      </p:sp>
      <p:pic>
        <p:nvPicPr>
          <p:cNvPr id="5427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t="393" r="-2" b="44905"/>
          <a:stretch/>
        </p:blipFill>
        <p:spPr bwMode="auto">
          <a:xfrm>
            <a:off x="802385" y="484632"/>
            <a:ext cx="7978140" cy="35567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678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5A56AB7-7E98-C211-CE64-FAD46E39A093}"/>
              </a:ext>
            </a:extLst>
          </p:cNvPr>
          <p:cNvPicPr>
            <a:picLocks noChangeAspect="1"/>
          </p:cNvPicPr>
          <p:nvPr/>
        </p:nvPicPr>
        <p:blipFill>
          <a:blip r:embed="rId2"/>
          <a:stretch>
            <a:fillRect/>
          </a:stretch>
        </p:blipFill>
        <p:spPr>
          <a:xfrm>
            <a:off x="5180962" y="637981"/>
            <a:ext cx="3745524" cy="2430979"/>
          </a:xfrm>
          <a:prstGeom prst="rect">
            <a:avLst/>
          </a:prstGeom>
        </p:spPr>
      </p:pic>
      <p:sp>
        <p:nvSpPr>
          <p:cNvPr id="4" name="TextBox 3">
            <a:extLst>
              <a:ext uri="{FF2B5EF4-FFF2-40B4-BE49-F238E27FC236}">
                <a16:creationId xmlns:a16="http://schemas.microsoft.com/office/drawing/2014/main" id="{963FFD0B-5D27-1688-D3A2-9091BC5995C9}"/>
              </a:ext>
            </a:extLst>
          </p:cNvPr>
          <p:cNvSpPr txBox="1"/>
          <p:nvPr/>
        </p:nvSpPr>
        <p:spPr>
          <a:xfrm>
            <a:off x="462720" y="2018165"/>
            <a:ext cx="4572000" cy="2273828"/>
          </a:xfrm>
          <a:prstGeom prst="rect">
            <a:avLst/>
          </a:prstGeom>
          <a:noFill/>
        </p:spPr>
        <p:txBody>
          <a:bodyPr wrap="square">
            <a:spAutoFit/>
          </a:bodyPr>
          <a:lstStyle/>
          <a:p>
            <a:pPr defTabSz="914400" eaLnBrk="1" hangingPunct="1">
              <a:spcBef>
                <a:spcPts val="1200"/>
              </a:spcBef>
              <a:spcAft>
                <a:spcPts val="1200"/>
              </a:spcAft>
            </a:pPr>
            <a:r>
              <a:rPr lang="en-US" sz="2000" dirty="0">
                <a:solidFill>
                  <a:schemeClr val="tx1"/>
                </a:solidFill>
                <a:effectLst>
                  <a:outerShdw algn="tl" rotWithShape="0">
                    <a:srgbClr val="000000">
                      <a:alpha val="48000"/>
                    </a:srgbClr>
                  </a:outerShdw>
                </a:effectLst>
                <a:latin typeface="+mn-lt"/>
                <a:ea typeface="+mn-ea"/>
              </a:rPr>
              <a:t>To research and explore post-secondary pathways and entrance requirements check out these websites.</a:t>
            </a:r>
            <a:endParaRPr lang="en-US" sz="2000" dirty="0">
              <a:solidFill>
                <a:schemeClr val="tx1"/>
              </a:solidFill>
              <a:effectLst>
                <a:outerShdw algn="tl" rotWithShape="0">
                  <a:srgbClr val="000000">
                    <a:alpha val="48000"/>
                  </a:srgbClr>
                </a:outerShdw>
              </a:effectLst>
              <a:latin typeface="+mn-lt"/>
              <a:ea typeface="+mn-ea"/>
              <a:hlinkClick r:id="rId3">
                <a:extLst>
                  <a:ext uri="{A12FA001-AC4F-418D-AE19-62706E023703}">
                    <ahyp:hlinkClr xmlns:ahyp="http://schemas.microsoft.com/office/drawing/2018/hyperlinkcolor" val="tx"/>
                  </a:ext>
                </a:extLst>
              </a:hlinkClick>
            </a:endParaRPr>
          </a:p>
          <a:p>
            <a:pPr defTabSz="914400" eaLnBrk="1" hangingPunct="1">
              <a:lnSpc>
                <a:spcPct val="120000"/>
              </a:lnSpc>
              <a:spcBef>
                <a:spcPts val="1200"/>
              </a:spcBef>
              <a:spcAft>
                <a:spcPts val="1200"/>
              </a:spcAft>
            </a:pPr>
            <a:r>
              <a:rPr lang="en-US" sz="1800" dirty="0">
                <a:solidFill>
                  <a:schemeClr val="tx1"/>
                </a:solidFill>
                <a:effectLst>
                  <a:outerShdw sx="1000" sy="1000" algn="tl" rotWithShape="0">
                    <a:srgbClr val="000000"/>
                  </a:outerShdw>
                </a:effectLst>
                <a:latin typeface="+mn-lt"/>
                <a:ea typeface="+mn-ea"/>
                <a:hlinkClick r:id="rId3">
                  <a:extLst>
                    <a:ext uri="{A12FA001-AC4F-418D-AE19-62706E023703}">
                      <ahyp:hlinkClr xmlns:ahyp="http://schemas.microsoft.com/office/drawing/2018/hyperlinkcolor" val="tx"/>
                    </a:ext>
                  </a:extLst>
                </a:hlinkClick>
              </a:rPr>
              <a:t>myblueprint.ca</a:t>
            </a:r>
            <a:endParaRPr lang="en-US" sz="1800" dirty="0">
              <a:solidFill>
                <a:schemeClr val="tx1"/>
              </a:solidFill>
              <a:effectLst>
                <a:outerShdw sx="1000" sy="1000" algn="tl" rotWithShape="0">
                  <a:srgbClr val="000000"/>
                </a:outerShdw>
              </a:effectLst>
              <a:latin typeface="+mn-lt"/>
              <a:ea typeface="+mn-ea"/>
            </a:endParaRPr>
          </a:p>
          <a:p>
            <a:pPr defTabSz="914400" eaLnBrk="1" hangingPunct="1">
              <a:lnSpc>
                <a:spcPct val="120000"/>
              </a:lnSpc>
              <a:spcBef>
                <a:spcPts val="1200"/>
              </a:spcBef>
              <a:spcAft>
                <a:spcPts val="1200"/>
              </a:spcAft>
            </a:pPr>
            <a:r>
              <a:rPr lang="en-US" sz="1800" dirty="0">
                <a:solidFill>
                  <a:schemeClr val="tx1"/>
                </a:solidFill>
                <a:effectLst>
                  <a:outerShdw sx="1000" sy="1000" algn="tl" rotWithShape="0">
                    <a:srgbClr val="000000"/>
                  </a:outerShdw>
                </a:effectLst>
                <a:latin typeface="+mn-lt"/>
                <a:ea typeface="+mn-ea"/>
                <a:hlinkClick r:id="rId4">
                  <a:extLst>
                    <a:ext uri="{A12FA001-AC4F-418D-AE19-62706E023703}">
                      <ahyp:hlinkClr xmlns:ahyp="http://schemas.microsoft.com/office/drawing/2018/hyperlinkcolor" val="tx"/>
                    </a:ext>
                  </a:extLst>
                </a:hlinkClick>
              </a:rPr>
              <a:t>educationplannerbc.ca</a:t>
            </a:r>
            <a:endParaRPr lang="en-US" sz="1800" dirty="0">
              <a:solidFill>
                <a:schemeClr val="tx1"/>
              </a:solidFill>
              <a:effectLst>
                <a:outerShdw sx="1000" sy="1000" algn="tl" rotWithShape="0">
                  <a:srgbClr val="000000"/>
                </a:outerShdw>
              </a:effectLst>
              <a:latin typeface="+mn-lt"/>
              <a:ea typeface="+mn-ea"/>
            </a:endParaRPr>
          </a:p>
        </p:txBody>
      </p:sp>
      <p:sp>
        <p:nvSpPr>
          <p:cNvPr id="7" name="TextBox 6">
            <a:extLst>
              <a:ext uri="{FF2B5EF4-FFF2-40B4-BE49-F238E27FC236}">
                <a16:creationId xmlns:a16="http://schemas.microsoft.com/office/drawing/2014/main" id="{65CE68BD-CAED-01ED-3290-BF0D09012D3D}"/>
              </a:ext>
            </a:extLst>
          </p:cNvPr>
          <p:cNvSpPr txBox="1"/>
          <p:nvPr/>
        </p:nvSpPr>
        <p:spPr>
          <a:xfrm>
            <a:off x="462720" y="637981"/>
            <a:ext cx="3893211" cy="1077218"/>
          </a:xfrm>
          <a:prstGeom prst="rect">
            <a:avLst/>
          </a:prstGeom>
          <a:noFill/>
        </p:spPr>
        <p:txBody>
          <a:bodyPr wrap="square" rtlCol="0">
            <a:spAutoFit/>
          </a:bodyPr>
          <a:lstStyle/>
          <a:p>
            <a:pPr algn="ctr"/>
            <a:r>
              <a:rPr lang="en-US" sz="3200" dirty="0">
                <a:solidFill>
                  <a:schemeClr val="tx1"/>
                </a:solidFill>
              </a:rPr>
              <a:t>Post-Secondary Research</a:t>
            </a:r>
          </a:p>
        </p:txBody>
      </p:sp>
      <p:pic>
        <p:nvPicPr>
          <p:cNvPr id="11" name="Picture 10" descr="A screenshot of a computer&#10;&#10;Description automatically generated">
            <a:extLst>
              <a:ext uri="{FF2B5EF4-FFF2-40B4-BE49-F238E27FC236}">
                <a16:creationId xmlns:a16="http://schemas.microsoft.com/office/drawing/2014/main" id="{93023F18-869B-934D-CC61-C2E1FA71D81B}"/>
              </a:ext>
            </a:extLst>
          </p:cNvPr>
          <p:cNvPicPr>
            <a:picLocks noChangeAspect="1"/>
          </p:cNvPicPr>
          <p:nvPr/>
        </p:nvPicPr>
        <p:blipFill>
          <a:blip r:embed="rId5"/>
          <a:stretch>
            <a:fillRect/>
          </a:stretch>
        </p:blipFill>
        <p:spPr>
          <a:xfrm>
            <a:off x="3059832" y="3501008"/>
            <a:ext cx="5890120" cy="3089534"/>
          </a:xfrm>
          <a:prstGeom prst="rect">
            <a:avLst/>
          </a:prstGeom>
        </p:spPr>
      </p:pic>
    </p:spTree>
    <p:extLst>
      <p:ext uri="{BB962C8B-B14F-4D97-AF65-F5344CB8AC3E}">
        <p14:creationId xmlns:p14="http://schemas.microsoft.com/office/powerpoint/2010/main" val="18632183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3156366"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85F40D5B-7EF2-4A53-9C2C-9115BAB2D31C}"/>
              </a:ext>
            </a:extLst>
          </p:cNvPr>
          <p:cNvSpPr txBox="1"/>
          <p:nvPr/>
        </p:nvSpPr>
        <p:spPr>
          <a:xfrm>
            <a:off x="370695" y="1683144"/>
            <a:ext cx="2081191" cy="34917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eaLnBrk="1" hangingPunct="1">
              <a:lnSpc>
                <a:spcPct val="90000"/>
              </a:lnSpc>
              <a:spcAft>
                <a:spcPts val="600"/>
              </a:spcAft>
            </a:pPr>
            <a:r>
              <a:rPr lang="en-US" sz="3600" spc="-60">
                <a:solidFill>
                  <a:srgbClr val="FFFFFF"/>
                </a:solidFill>
                <a:latin typeface="+mj-lt"/>
                <a:ea typeface="+mj-ea"/>
                <a:cs typeface="+mj-cs"/>
              </a:rPr>
              <a:t>Student Transcript Service</a:t>
            </a:r>
          </a:p>
        </p:txBody>
      </p:sp>
      <p:sp>
        <p:nvSpPr>
          <p:cNvPr id="27" name="TextBox 1">
            <a:extLst>
              <a:ext uri="{FF2B5EF4-FFF2-40B4-BE49-F238E27FC236}">
                <a16:creationId xmlns:a16="http://schemas.microsoft.com/office/drawing/2014/main" id="{3D311355-89F9-4F00-A415-E0D3A84653BB}"/>
              </a:ext>
            </a:extLst>
          </p:cNvPr>
          <p:cNvSpPr txBox="1"/>
          <p:nvPr/>
        </p:nvSpPr>
        <p:spPr>
          <a:xfrm>
            <a:off x="3066706" y="1179201"/>
            <a:ext cx="5554813" cy="479173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914400" eaLnBrk="1" hangingPunct="1">
              <a:lnSpc>
                <a:spcPct val="90000"/>
              </a:lnSpc>
              <a:spcAft>
                <a:spcPts val="600"/>
              </a:spcAft>
              <a:buClr>
                <a:schemeClr val="accent1"/>
              </a:buClr>
            </a:pPr>
            <a:r>
              <a:rPr lang="en-US" sz="1600" b="1" dirty="0">
                <a:solidFill>
                  <a:schemeClr val="tx1">
                    <a:lumMod val="65000"/>
                    <a:lumOff val="35000"/>
                  </a:schemeClr>
                </a:solidFill>
                <a:latin typeface="+mn-lt"/>
                <a:ea typeface="+mn-ea"/>
              </a:rPr>
              <a:t>As you approach graduation, the Students Transcript Service (STS) page becomes important.</a:t>
            </a:r>
            <a:endParaRPr lang="en-US" sz="1600" b="1" dirty="0">
              <a:solidFill>
                <a:schemeClr val="tx1">
                  <a:lumMod val="65000"/>
                  <a:lumOff val="35000"/>
                </a:schemeClr>
              </a:solidFill>
              <a:ea typeface="+mn-ea"/>
              <a:cs typeface="Arial"/>
            </a:endParaRP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It’s where you submit your marks for post-secondary and track your grad status.</a:t>
            </a: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It’s where you can check on your Numeracy and Literacy assessment results.</a:t>
            </a: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It shows COMPLETED courses that you have PASSED.</a:t>
            </a: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It only shows your BEST mark if you have taken a class more than once.</a:t>
            </a:r>
          </a:p>
          <a:p>
            <a:pPr indent="-182880" defTabSz="914400" eaLnBrk="1" hangingPunct="1">
              <a:lnSpc>
                <a:spcPct val="90000"/>
              </a:lnSpc>
              <a:spcAft>
                <a:spcPts val="600"/>
              </a:spcAft>
              <a:buClr>
                <a:schemeClr val="accent1"/>
              </a:buClr>
              <a:buFont typeface="Wingdings 2" pitchFamily="18" charset="2"/>
              <a:buChar char=""/>
            </a:pPr>
            <a:endParaRPr lang="en-US" sz="1600" dirty="0">
              <a:solidFill>
                <a:schemeClr val="tx1">
                  <a:lumMod val="65000"/>
                  <a:lumOff val="35000"/>
                </a:schemeClr>
              </a:solidFill>
              <a:latin typeface="+mn-lt"/>
              <a:ea typeface="+mn-ea"/>
            </a:endParaRPr>
          </a:p>
          <a:p>
            <a:pPr defTabSz="914400" eaLnBrk="1" hangingPunct="1">
              <a:lnSpc>
                <a:spcPct val="90000"/>
              </a:lnSpc>
              <a:spcAft>
                <a:spcPts val="600"/>
              </a:spcAft>
              <a:buClr>
                <a:schemeClr val="accent1"/>
              </a:buClr>
            </a:pPr>
            <a:r>
              <a:rPr lang="en-US" sz="1600" b="1" dirty="0">
                <a:solidFill>
                  <a:schemeClr val="tx1">
                    <a:lumMod val="65000"/>
                    <a:lumOff val="35000"/>
                  </a:schemeClr>
                </a:solidFill>
                <a:latin typeface="+mn-lt"/>
                <a:ea typeface="+mn-ea"/>
              </a:rPr>
              <a:t>Student Transcript Service is now linked through a </a:t>
            </a:r>
            <a:r>
              <a:rPr lang="en-US" sz="1600" b="1" dirty="0" err="1">
                <a:solidFill>
                  <a:schemeClr val="tx1">
                    <a:lumMod val="65000"/>
                    <a:lumOff val="35000"/>
                  </a:schemeClr>
                </a:solidFill>
                <a:latin typeface="+mn-lt"/>
                <a:ea typeface="+mn-ea"/>
              </a:rPr>
              <a:t>BCeID</a:t>
            </a:r>
            <a:r>
              <a:rPr lang="en-US" sz="1600" b="1" dirty="0">
                <a:solidFill>
                  <a:schemeClr val="tx1">
                    <a:lumMod val="65000"/>
                    <a:lumOff val="35000"/>
                  </a:schemeClr>
                </a:solidFill>
                <a:latin typeface="+mn-lt"/>
                <a:ea typeface="+mn-ea"/>
              </a:rPr>
              <a:t>.</a:t>
            </a: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To create a Basic </a:t>
            </a:r>
            <a:r>
              <a:rPr lang="en-US" sz="1600" dirty="0" err="1">
                <a:solidFill>
                  <a:schemeClr val="tx1">
                    <a:lumMod val="65000"/>
                    <a:lumOff val="35000"/>
                  </a:schemeClr>
                </a:solidFill>
                <a:latin typeface="+mn-lt"/>
                <a:ea typeface="+mn-ea"/>
              </a:rPr>
              <a:t>BCeID</a:t>
            </a:r>
            <a:r>
              <a:rPr lang="en-US" sz="1600" dirty="0">
                <a:solidFill>
                  <a:schemeClr val="tx1">
                    <a:lumMod val="65000"/>
                    <a:lumOff val="35000"/>
                  </a:schemeClr>
                </a:solidFill>
                <a:latin typeface="+mn-lt"/>
                <a:ea typeface="+mn-ea"/>
              </a:rPr>
              <a:t> account click </a:t>
            </a:r>
            <a:r>
              <a:rPr lang="en-US" sz="1600" u="sng" dirty="0">
                <a:solidFill>
                  <a:schemeClr val="tx1">
                    <a:lumMod val="65000"/>
                    <a:lumOff val="35000"/>
                  </a:schemeClr>
                </a:solidFill>
                <a:latin typeface="+mn-lt"/>
                <a:ea typeface="+mn-ea"/>
                <a:hlinkClick r:id="rId2">
                  <a:extLst>
                    <a:ext uri="{A12FA001-AC4F-418D-AE19-62706E023703}">
                      <ahyp:hlinkClr xmlns:ahyp="http://schemas.microsoft.com/office/drawing/2018/hyperlinkcolor" val="tx"/>
                    </a:ext>
                  </a:extLst>
                </a:hlinkClick>
              </a:rPr>
              <a:t>HERE</a:t>
            </a:r>
            <a:endParaRPr lang="en-US" sz="1600" dirty="0">
              <a:solidFill>
                <a:schemeClr val="tx1">
                  <a:lumMod val="65000"/>
                  <a:lumOff val="35000"/>
                </a:schemeClr>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To log in to your </a:t>
            </a:r>
            <a:r>
              <a:rPr lang="en-US" sz="1600" dirty="0" err="1">
                <a:solidFill>
                  <a:schemeClr val="tx1">
                    <a:lumMod val="65000"/>
                    <a:lumOff val="35000"/>
                  </a:schemeClr>
                </a:solidFill>
                <a:latin typeface="+mn-lt"/>
                <a:ea typeface="+mn-ea"/>
              </a:rPr>
              <a:t>BCeID</a:t>
            </a:r>
            <a:r>
              <a:rPr lang="en-US" sz="1600" dirty="0">
                <a:solidFill>
                  <a:schemeClr val="tx1">
                    <a:lumMod val="65000"/>
                    <a:lumOff val="35000"/>
                  </a:schemeClr>
                </a:solidFill>
                <a:latin typeface="+mn-lt"/>
                <a:ea typeface="+mn-ea"/>
              </a:rPr>
              <a:t> account click </a:t>
            </a:r>
            <a:r>
              <a:rPr lang="en-US" sz="1600" u="sng" dirty="0">
                <a:solidFill>
                  <a:schemeClr val="tx1">
                    <a:lumMod val="65000"/>
                    <a:lumOff val="35000"/>
                  </a:schemeClr>
                </a:solidFill>
                <a:latin typeface="+mn-lt"/>
                <a:ea typeface="+mn-ea"/>
                <a:hlinkClick r:id="rId3">
                  <a:extLst>
                    <a:ext uri="{A12FA001-AC4F-418D-AE19-62706E023703}">
                      <ahyp:hlinkClr xmlns:ahyp="http://schemas.microsoft.com/office/drawing/2018/hyperlinkcolor" val="tx"/>
                    </a:ext>
                  </a:extLst>
                </a:hlinkClick>
              </a:rPr>
              <a:t>HERE</a:t>
            </a:r>
            <a:r>
              <a:rPr lang="en-US" sz="1600" dirty="0">
                <a:solidFill>
                  <a:schemeClr val="tx1">
                    <a:lumMod val="65000"/>
                    <a:lumOff val="35000"/>
                  </a:schemeClr>
                </a:solidFill>
                <a:latin typeface="+mn-lt"/>
                <a:ea typeface="+mn-ea"/>
              </a:rPr>
              <a:t>.</a:t>
            </a: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These are helpful because you’ll use a </a:t>
            </a:r>
            <a:r>
              <a:rPr lang="en-US" sz="1600" dirty="0" err="1">
                <a:solidFill>
                  <a:schemeClr val="tx1">
                    <a:lumMod val="65000"/>
                    <a:lumOff val="35000"/>
                  </a:schemeClr>
                </a:solidFill>
                <a:latin typeface="+mn-lt"/>
                <a:ea typeface="+mn-ea"/>
              </a:rPr>
              <a:t>BCeID</a:t>
            </a:r>
            <a:r>
              <a:rPr lang="en-US" sz="1600" dirty="0">
                <a:solidFill>
                  <a:schemeClr val="tx1">
                    <a:lumMod val="65000"/>
                    <a:lumOff val="35000"/>
                  </a:schemeClr>
                </a:solidFill>
                <a:latin typeface="+mn-lt"/>
                <a:ea typeface="+mn-ea"/>
              </a:rPr>
              <a:t> for other things after graduation.</a:t>
            </a:r>
          </a:p>
          <a:p>
            <a:pPr indent="-182880" defTabSz="914400" eaLnBrk="1" hangingPunct="1">
              <a:lnSpc>
                <a:spcPct val="90000"/>
              </a:lnSpc>
              <a:spcAft>
                <a:spcPts val="600"/>
              </a:spcAft>
              <a:buClr>
                <a:schemeClr val="accent1"/>
              </a:buClr>
              <a:buFont typeface="Wingdings 2" pitchFamily="18" charset="2"/>
              <a:buChar char=""/>
            </a:pPr>
            <a:r>
              <a:rPr lang="en-US" sz="1600" dirty="0">
                <a:solidFill>
                  <a:schemeClr val="tx1">
                    <a:lumMod val="65000"/>
                    <a:lumOff val="35000"/>
                  </a:schemeClr>
                </a:solidFill>
                <a:latin typeface="+mn-lt"/>
                <a:ea typeface="+mn-ea"/>
              </a:rPr>
              <a:t>You’ll need your PEN, which is on your report cards or on </a:t>
            </a:r>
            <a:r>
              <a:rPr lang="en-US" sz="1600" dirty="0" err="1">
                <a:solidFill>
                  <a:schemeClr val="tx1">
                    <a:lumMod val="65000"/>
                    <a:lumOff val="35000"/>
                  </a:schemeClr>
                </a:solidFill>
                <a:latin typeface="+mn-lt"/>
                <a:ea typeface="+mn-ea"/>
              </a:rPr>
              <a:t>MyEd</a:t>
            </a:r>
            <a:r>
              <a:rPr lang="en-US" sz="1600" dirty="0">
                <a:solidFill>
                  <a:schemeClr val="tx1">
                    <a:lumMod val="65000"/>
                    <a:lumOff val="35000"/>
                  </a:schemeClr>
                </a:solidFill>
                <a:latin typeface="+mn-lt"/>
                <a:ea typeface="+mn-ea"/>
              </a:rPr>
              <a:t> under My Info tab.</a:t>
            </a:r>
          </a:p>
          <a:p>
            <a:pPr defTabSz="914400" eaLnBrk="1" hangingPunct="1">
              <a:lnSpc>
                <a:spcPct val="90000"/>
              </a:lnSpc>
              <a:spcAft>
                <a:spcPts val="600"/>
              </a:spcAft>
              <a:buClr>
                <a:schemeClr val="accent1"/>
              </a:buClr>
            </a:pPr>
            <a:br>
              <a:rPr lang="en-US" sz="1600" dirty="0">
                <a:latin typeface="+mn-lt"/>
                <a:ea typeface="+mn-ea"/>
              </a:rPr>
            </a:br>
            <a:r>
              <a:rPr lang="en-US" sz="1600" dirty="0">
                <a:solidFill>
                  <a:schemeClr val="tx1">
                    <a:lumMod val="65000"/>
                    <a:lumOff val="35000"/>
                  </a:schemeClr>
                </a:solidFill>
                <a:latin typeface="+mn-lt"/>
                <a:ea typeface="+mn-ea"/>
              </a:rPr>
              <a:t> Click </a:t>
            </a:r>
            <a:r>
              <a:rPr lang="en-US" sz="1600" u="sng" dirty="0">
                <a:solidFill>
                  <a:schemeClr val="tx1">
                    <a:lumMod val="65000"/>
                    <a:lumOff val="35000"/>
                  </a:schemeClr>
                </a:solidFill>
                <a:latin typeface="+mn-lt"/>
                <a:ea typeface="+mn-ea"/>
                <a:hlinkClick r:id="rId4">
                  <a:extLst>
                    <a:ext uri="{A12FA001-AC4F-418D-AE19-62706E023703}">
                      <ahyp:hlinkClr xmlns:ahyp="http://schemas.microsoft.com/office/drawing/2018/hyperlinkcolor" val="tx"/>
                    </a:ext>
                  </a:extLst>
                </a:hlinkClick>
              </a:rPr>
              <a:t>HERE</a:t>
            </a:r>
            <a:r>
              <a:rPr lang="en-US" sz="1600" dirty="0">
                <a:solidFill>
                  <a:schemeClr val="tx1">
                    <a:lumMod val="65000"/>
                    <a:lumOff val="35000"/>
                  </a:schemeClr>
                </a:solidFill>
                <a:latin typeface="+mn-lt"/>
                <a:ea typeface="+mn-ea"/>
              </a:rPr>
              <a:t> for a YouTube video on getting set up.</a:t>
            </a:r>
          </a:p>
          <a:p>
            <a:pPr indent="-182880" defTabSz="914400" eaLnBrk="1" hangingPunct="1">
              <a:lnSpc>
                <a:spcPct val="90000"/>
              </a:lnSpc>
              <a:spcAft>
                <a:spcPts val="600"/>
              </a:spcAft>
              <a:buClr>
                <a:schemeClr val="accent1"/>
              </a:buClr>
              <a:buFont typeface="Wingdings 2" pitchFamily="18" charset="2"/>
              <a:buChar char=""/>
            </a:pPr>
            <a:endParaRPr lang="en-US" dirty="0">
              <a:solidFill>
                <a:schemeClr val="tx1">
                  <a:lumMod val="65000"/>
                  <a:lumOff val="35000"/>
                </a:schemeClr>
              </a:solidFill>
              <a:latin typeface="+mn-lt"/>
              <a:ea typeface="+mn-ea"/>
            </a:endParaRPr>
          </a:p>
        </p:txBody>
      </p:sp>
      <p:sp>
        <p:nvSpPr>
          <p:cNvPr id="41" name="Freeform: Shape 40">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8392887" y="1056875"/>
            <a:ext cx="75111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2189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8" name="Rectangle 77">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528936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9394" name="Rectangle 1"/>
          <p:cNvSpPr>
            <a:spLocks noChangeArrowheads="1"/>
          </p:cNvSpPr>
          <p:nvPr/>
        </p:nvSpPr>
        <p:spPr bwMode="auto">
          <a:xfrm>
            <a:off x="216936" y="1123837"/>
            <a:ext cx="4838332"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Post – Secondary </a:t>
            </a:r>
          </a:p>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Information</a:t>
            </a:r>
          </a:p>
        </p:txBody>
      </p:sp>
      <p:sp>
        <p:nvSpPr>
          <p:cNvPr id="59396" name="TextBox 5"/>
          <p:cNvSpPr txBox="1">
            <a:spLocks noChangeArrowheads="1"/>
          </p:cNvSpPr>
          <p:nvPr/>
        </p:nvSpPr>
        <p:spPr bwMode="auto">
          <a:xfrm>
            <a:off x="216936" y="251039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lnSpcReduction="10000"/>
          </a:bodyPr>
          <a:lstStyle>
            <a:lvl1pPr marL="457200" indent="-457200">
              <a:defRPr>
                <a:solidFill>
                  <a:schemeClr val="bg1"/>
                </a:solidFill>
                <a:latin typeface="Arial" charset="0"/>
                <a:ea typeface="MS PGothic" charset="-128"/>
              </a:defRPr>
            </a:lvl1pPr>
            <a:lvl2pPr>
              <a:defRPr>
                <a:solidFill>
                  <a:schemeClr val="bg1"/>
                </a:solidFill>
                <a:latin typeface="Arial" charset="0"/>
                <a:ea typeface="MS PGothic" charset="-128"/>
              </a:defRPr>
            </a:lvl2pPr>
            <a:lvl3pPr>
              <a:defRPr>
                <a:solidFill>
                  <a:schemeClr val="bg1"/>
                </a:solidFill>
                <a:latin typeface="Arial" charset="0"/>
                <a:ea typeface="MS PGothic" charset="-128"/>
              </a:defRPr>
            </a:lvl3pPr>
            <a:lvl4pPr>
              <a:defRPr>
                <a:solidFill>
                  <a:schemeClr val="bg1"/>
                </a:solidFill>
                <a:latin typeface="Arial" charset="0"/>
                <a:ea typeface="MS PGothic" charset="-128"/>
              </a:defRPr>
            </a:lvl4pPr>
            <a:lvl5pPr>
              <a:defRPr>
                <a:solidFill>
                  <a:schemeClr val="bg1"/>
                </a:solidFill>
                <a:latin typeface="Arial" charset="0"/>
                <a:ea typeface="MS PGothic" charset="-128"/>
              </a:defRPr>
            </a:lvl5pPr>
            <a:lvl6pPr marL="2514600" indent="-228600" defTabSz="449263" eaLnBrk="0" fontAlgn="base" hangingPunct="0">
              <a:spcBef>
                <a:spcPct val="0"/>
              </a:spcBef>
              <a:spcAft>
                <a:spcPct val="0"/>
              </a:spcAft>
              <a:defRPr>
                <a:solidFill>
                  <a:schemeClr val="bg1"/>
                </a:solidFill>
                <a:latin typeface="Arial" charset="0"/>
                <a:ea typeface="MS PGothic" charset="-128"/>
              </a:defRPr>
            </a:lvl6pPr>
            <a:lvl7pPr marL="2971800" indent="-228600" defTabSz="449263" eaLnBrk="0" fontAlgn="base" hangingPunct="0">
              <a:spcBef>
                <a:spcPct val="0"/>
              </a:spcBef>
              <a:spcAft>
                <a:spcPct val="0"/>
              </a:spcAft>
              <a:defRPr>
                <a:solidFill>
                  <a:schemeClr val="bg1"/>
                </a:solidFill>
                <a:latin typeface="Arial" charset="0"/>
                <a:ea typeface="MS PGothic" charset="-128"/>
              </a:defRPr>
            </a:lvl7pPr>
            <a:lvl8pPr marL="3429000" indent="-228600" defTabSz="449263" eaLnBrk="0" fontAlgn="base" hangingPunct="0">
              <a:spcBef>
                <a:spcPct val="0"/>
              </a:spcBef>
              <a:spcAft>
                <a:spcPct val="0"/>
              </a:spcAft>
              <a:defRPr>
                <a:solidFill>
                  <a:schemeClr val="bg1"/>
                </a:solidFill>
                <a:latin typeface="Arial" charset="0"/>
                <a:ea typeface="MS PGothic" charset="-128"/>
              </a:defRPr>
            </a:lvl8pPr>
            <a:lvl9pPr marL="3886200" indent="-228600" defTabSz="449263" eaLnBrk="0" fontAlgn="base" hangingPunct="0">
              <a:spcBef>
                <a:spcPct val="0"/>
              </a:spcBef>
              <a:spcAft>
                <a:spcPct val="0"/>
              </a:spcAft>
              <a:defRPr>
                <a:solidFill>
                  <a:schemeClr val="bg1"/>
                </a:solidFill>
                <a:latin typeface="Arial" charset="0"/>
                <a:ea typeface="MS PGothic" charset="-128"/>
              </a:defRPr>
            </a:lvl9pPr>
          </a:lstStyle>
          <a:p>
            <a:pPr indent="-182880" defTabSz="914400" eaLnBrk="1" hangingPunct="1">
              <a:lnSpc>
                <a:spcPct val="90000"/>
              </a:lnSpc>
              <a:spcAft>
                <a:spcPts val="600"/>
              </a:spcAft>
              <a:buClr>
                <a:schemeClr val="accent1"/>
              </a:buClr>
              <a:buFont typeface="Wingdings 2" pitchFamily="18" charset="2"/>
              <a:buChar char=""/>
            </a:pPr>
            <a:r>
              <a:rPr lang="en-US" altLang="en-US" sz="2400" dirty="0">
                <a:solidFill>
                  <a:schemeClr val="tx1"/>
                </a:solidFill>
                <a:latin typeface="+mn-lt"/>
                <a:ea typeface="+mn-ea"/>
              </a:rPr>
              <a:t>Please check specific college &amp; university requirements</a:t>
            </a:r>
          </a:p>
          <a:p>
            <a:pPr indent="-182880" defTabSz="914400">
              <a:lnSpc>
                <a:spcPct val="90000"/>
              </a:lnSpc>
              <a:spcAft>
                <a:spcPts val="600"/>
              </a:spcAft>
              <a:buClr>
                <a:schemeClr val="accent1"/>
              </a:buClr>
              <a:buFont typeface="Wingdings 2" pitchFamily="18" charset="2"/>
              <a:buChar char=""/>
            </a:pPr>
            <a:endParaRPr lang="en-US" altLang="en-US" sz="2400" dirty="0">
              <a:solidFill>
                <a:schemeClr val="tx1"/>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altLang="en-US" sz="2400" dirty="0">
                <a:solidFill>
                  <a:schemeClr val="tx1"/>
                </a:solidFill>
                <a:latin typeface="+mn-lt"/>
                <a:ea typeface="+mn-ea"/>
              </a:rPr>
              <a:t>Science and Engineering programs typically require Chemistry 11 and Physics 11</a:t>
            </a:r>
          </a:p>
          <a:p>
            <a:pPr indent="-182880" defTabSz="914400">
              <a:lnSpc>
                <a:spcPct val="90000"/>
              </a:lnSpc>
              <a:spcAft>
                <a:spcPts val="600"/>
              </a:spcAft>
              <a:buClr>
                <a:schemeClr val="accent1"/>
              </a:buClr>
              <a:buFont typeface="Wingdings 2" pitchFamily="18" charset="2"/>
              <a:buChar char=""/>
            </a:pPr>
            <a:endParaRPr lang="en-US" dirty="0">
              <a:solidFill>
                <a:schemeClr val="tx1"/>
              </a:solidFill>
              <a:ea typeface="+mn-ea"/>
            </a:endParaRPr>
          </a:p>
          <a:p>
            <a:pPr indent="-182880" defTabSz="914400" eaLnBrk="1" hangingPunct="1">
              <a:lnSpc>
                <a:spcPct val="90000"/>
              </a:lnSpc>
              <a:spcAft>
                <a:spcPts val="600"/>
              </a:spcAft>
              <a:buClr>
                <a:schemeClr val="accent1"/>
              </a:buClr>
              <a:buFont typeface="Wingdings 2" pitchFamily="18" charset="2"/>
              <a:buChar char=""/>
            </a:pPr>
            <a:r>
              <a:rPr lang="en-US" altLang="en-US" sz="2400" dirty="0">
                <a:solidFill>
                  <a:schemeClr val="tx1"/>
                </a:solidFill>
                <a:latin typeface="+mn-lt"/>
                <a:ea typeface="+mn-ea"/>
              </a:rPr>
              <a:t>Many Business programs recommend Calculus 12</a:t>
            </a:r>
          </a:p>
        </p:txBody>
      </p:sp>
      <p:pic>
        <p:nvPicPr>
          <p:cNvPr id="59397" name="Picture 6"/>
          <p:cNvPicPr>
            <a:picLocks noChangeAspect="1"/>
          </p:cNvPicPr>
          <p:nvPr/>
        </p:nvPicPr>
        <p:blipFill rotWithShape="1">
          <a:blip r:embed="rId2">
            <a:extLst>
              <a:ext uri="{28A0092B-C50C-407E-A947-70E740481C1C}">
                <a14:useLocalDpi xmlns:a14="http://schemas.microsoft.com/office/drawing/2010/main" val="0"/>
              </a:ext>
            </a:extLst>
          </a:blip>
          <a:srcRect l="24048" r="41822"/>
          <a:stretch/>
        </p:blipFill>
        <p:spPr bwMode="auto">
          <a:xfrm>
            <a:off x="5658774" y="759599"/>
            <a:ext cx="2833714" cy="5330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189689" y="1123837"/>
            <a:ext cx="2293095" cy="46011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2800" b="1" spc="-60" dirty="0">
                <a:solidFill>
                  <a:schemeClr val="tx1"/>
                </a:solidFill>
                <a:latin typeface="+mj-lt"/>
                <a:ea typeface="+mj-ea"/>
                <a:cs typeface="+mj-cs"/>
              </a:rPr>
              <a:t>University Second Language Requirements</a:t>
            </a:r>
          </a:p>
        </p:txBody>
      </p:sp>
      <p:sp>
        <p:nvSpPr>
          <p:cNvPr id="31746" name="Text Box 2"/>
          <p:cNvSpPr txBox="1">
            <a:spLocks noChangeArrowheads="1"/>
          </p:cNvSpPr>
          <p:nvPr/>
        </p:nvSpPr>
        <p:spPr bwMode="auto">
          <a:xfrm>
            <a:off x="2901950" y="761999"/>
            <a:ext cx="2689418" cy="53339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9pPr>
          </a:lstStyle>
          <a:p>
            <a:pPr marL="501015" indent="-342900" defTabSz="914400" eaLnBrk="1" hangingPunct="1">
              <a:lnSpc>
                <a:spcPct val="90000"/>
              </a:lnSpc>
              <a:spcBef>
                <a:spcPts val="600"/>
              </a:spcBef>
              <a:buClr>
                <a:schemeClr val="accent1"/>
              </a:buClr>
              <a:buSzPct val="75000"/>
              <a:buFont typeface="Arial" pitchFamily="18" charset="2"/>
              <a:buChar char="•"/>
            </a:pPr>
            <a:r>
              <a:rPr lang="en-US" sz="2400" dirty="0">
                <a:solidFill>
                  <a:schemeClr val="tx1">
                    <a:lumMod val="65000"/>
                    <a:lumOff val="35000"/>
                  </a:schemeClr>
                </a:solidFill>
                <a:latin typeface="Corbel"/>
                <a:ea typeface="+mn-ea"/>
                <a:cs typeface="Arial"/>
              </a:rPr>
              <a:t>UVIC does not require a 2nd language</a:t>
            </a:r>
          </a:p>
          <a:p>
            <a:pPr marL="501015" indent="-342900" defTabSz="914400">
              <a:lnSpc>
                <a:spcPct val="90000"/>
              </a:lnSpc>
              <a:spcBef>
                <a:spcPts val="600"/>
              </a:spcBef>
              <a:buClr>
                <a:schemeClr val="accent1"/>
              </a:buClr>
              <a:buSzPct val="75000"/>
              <a:buFont typeface="Arial" pitchFamily="18" charset="2"/>
              <a:buChar char="•"/>
            </a:pPr>
            <a:endParaRPr lang="en-US" sz="2400" dirty="0">
              <a:solidFill>
                <a:schemeClr val="tx1">
                  <a:lumMod val="65000"/>
                  <a:lumOff val="35000"/>
                </a:schemeClr>
              </a:solidFill>
              <a:latin typeface="+mn-lt"/>
              <a:ea typeface="+mn-ea"/>
              <a:cs typeface="Arial"/>
            </a:endParaRPr>
          </a:p>
          <a:p>
            <a:pPr marL="457200" lvl="1" indent="0" defTabSz="914400" eaLnBrk="1" hangingPunct="1">
              <a:lnSpc>
                <a:spcPct val="90000"/>
              </a:lnSpc>
              <a:spcBef>
                <a:spcPts val="600"/>
              </a:spcBef>
              <a:buClr>
                <a:schemeClr val="accent1"/>
              </a:buClr>
              <a:buSzPct val="75000"/>
            </a:pPr>
            <a:r>
              <a:rPr lang="en-US" altLang="en-US" sz="2400" dirty="0">
                <a:solidFill>
                  <a:schemeClr val="tx1">
                    <a:lumMod val="65000"/>
                    <a:lumOff val="35000"/>
                  </a:schemeClr>
                </a:solidFill>
                <a:latin typeface="+mn-lt"/>
                <a:ea typeface="+mn-ea"/>
              </a:rPr>
              <a:t>SFU requires a beginner language 11</a:t>
            </a:r>
          </a:p>
          <a:p>
            <a:pPr marL="457200" lvl="1" indent="0" defTabSz="914400">
              <a:lnSpc>
                <a:spcPct val="90000"/>
              </a:lnSpc>
              <a:spcBef>
                <a:spcPts val="600"/>
              </a:spcBef>
            </a:pPr>
            <a:endParaRPr lang="en-US" altLang="en-US" sz="2400" dirty="0">
              <a:solidFill>
                <a:schemeClr val="tx1">
                  <a:lumMod val="65000"/>
                  <a:lumOff val="35000"/>
                </a:schemeClr>
              </a:solidFill>
              <a:latin typeface="Corbel"/>
              <a:ea typeface="+mn-ea"/>
              <a:cs typeface="Arial"/>
            </a:endParaRPr>
          </a:p>
          <a:p>
            <a:pPr marL="501015" indent="-342900" defTabSz="914400">
              <a:lnSpc>
                <a:spcPct val="90000"/>
              </a:lnSpc>
              <a:spcBef>
                <a:spcPts val="600"/>
              </a:spcBef>
              <a:buClr>
                <a:schemeClr val="accent1"/>
              </a:buClr>
              <a:buSzPct val="75000"/>
              <a:buFont typeface="Arial" pitchFamily="18" charset="2"/>
              <a:buChar char="•"/>
            </a:pPr>
            <a:r>
              <a:rPr lang="en-US" sz="2400" dirty="0">
                <a:solidFill>
                  <a:schemeClr val="tx1">
                    <a:lumMod val="65000"/>
                    <a:lumOff val="35000"/>
                  </a:schemeClr>
                </a:solidFill>
                <a:latin typeface="Corbel"/>
                <a:ea typeface="+mn-ea"/>
                <a:cs typeface="Arial"/>
              </a:rPr>
              <a:t>UBC requires a language 11</a:t>
            </a:r>
          </a:p>
          <a:p>
            <a:pPr marL="340995" indent="-182880" defTabSz="914400">
              <a:lnSpc>
                <a:spcPct val="90000"/>
              </a:lnSpc>
              <a:spcBef>
                <a:spcPts val="600"/>
              </a:spcBef>
              <a:buClr>
                <a:schemeClr val="accent1"/>
              </a:buClr>
              <a:buSzPct val="75000"/>
              <a:buFont typeface="Wingdings 2" pitchFamily="18" charset="2"/>
              <a:buChar char=""/>
            </a:pPr>
            <a:endParaRPr lang="en-US" sz="2400" dirty="0">
              <a:latin typeface="Corbel"/>
              <a:ea typeface="+mn-ea"/>
            </a:endParaRPr>
          </a:p>
          <a:p>
            <a:pPr marL="340995" indent="-182880" defTabSz="914400" eaLnBrk="1" hangingPunct="1">
              <a:lnSpc>
                <a:spcPct val="90000"/>
              </a:lnSpc>
              <a:spcBef>
                <a:spcPts val="600"/>
              </a:spcBef>
              <a:buClr>
                <a:schemeClr val="accent1"/>
              </a:buClr>
              <a:buSzPct val="75000"/>
              <a:buFont typeface="Wingdings 2" pitchFamily="18" charset="2"/>
              <a:buChar char=""/>
            </a:pPr>
            <a:endParaRPr lang="en-US" altLang="en-US" sz="2400" dirty="0">
              <a:solidFill>
                <a:schemeClr val="tx1">
                  <a:lumMod val="65000"/>
                  <a:lumOff val="35000"/>
                </a:schemeClr>
              </a:solidFill>
              <a:latin typeface="+mn-lt"/>
              <a:ea typeface="+mn-ea"/>
            </a:endParaRPr>
          </a:p>
          <a:p>
            <a:pPr marL="340995" indent="-182880" defTabSz="914400" eaLnBrk="1" hangingPunct="1">
              <a:lnSpc>
                <a:spcPct val="90000"/>
              </a:lnSpc>
              <a:spcBef>
                <a:spcPts val="600"/>
              </a:spcBef>
              <a:buClr>
                <a:schemeClr val="accent1"/>
              </a:buClr>
              <a:buSzPct val="75000"/>
              <a:buFont typeface="Wingdings 2" pitchFamily="18" charset="2"/>
              <a:buChar char=""/>
            </a:pPr>
            <a:r>
              <a:rPr lang="en-US" altLang="en-US" sz="2400" dirty="0">
                <a:solidFill>
                  <a:schemeClr val="tx1">
                    <a:lumMod val="65000"/>
                    <a:lumOff val="35000"/>
                  </a:schemeClr>
                </a:solidFill>
                <a:latin typeface="+mn-lt"/>
                <a:ea typeface="+mn-ea"/>
              </a:rPr>
              <a:t>Check specific university requirements</a:t>
            </a:r>
          </a:p>
        </p:txBody>
      </p:sp>
      <p:pic>
        <p:nvPicPr>
          <p:cNvPr id="40967" name="Picture 3"/>
          <p:cNvPicPr>
            <a:picLocks noChangeAspect="1"/>
          </p:cNvPicPr>
          <p:nvPr/>
        </p:nvPicPr>
        <p:blipFill>
          <a:blip r:embed="rId3">
            <a:extLst>
              <a:ext uri="{28A0092B-C50C-407E-A947-70E740481C1C}">
                <a14:useLocalDpi xmlns:a14="http://schemas.microsoft.com/office/drawing/2010/main" val="0"/>
              </a:ext>
            </a:extLst>
          </a:blip>
          <a:srcRect r="69470"/>
          <a:stretch>
            <a:fillRect/>
          </a:stretch>
        </p:blipFill>
        <p:spPr bwMode="auto">
          <a:xfrm>
            <a:off x="6397041" y="459125"/>
            <a:ext cx="1625675" cy="18636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497700" y="2466159"/>
            <a:ext cx="1424357" cy="18812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6510609" y="4489605"/>
            <a:ext cx="1398539" cy="1909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8356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465F090F-3B91-4DFB-9CCB-6270AFA3B52F}"/>
              </a:ext>
            </a:extLst>
          </p:cNvPr>
          <p:cNvSpPr txBox="1"/>
          <p:nvPr/>
        </p:nvSpPr>
        <p:spPr>
          <a:xfrm>
            <a:off x="1154337" y="864108"/>
            <a:ext cx="2305435" cy="51206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eaLnBrk="1" hangingPunct="1">
              <a:lnSpc>
                <a:spcPct val="90000"/>
              </a:lnSpc>
              <a:spcAft>
                <a:spcPts val="600"/>
              </a:spcAft>
            </a:pPr>
            <a:endParaRPr lang="en-US" sz="3600" spc="-60" dirty="0">
              <a:solidFill>
                <a:schemeClr val="tx1">
                  <a:lumMod val="85000"/>
                  <a:lumOff val="15000"/>
                </a:schemeClr>
              </a:solidFill>
              <a:latin typeface="+mj-lt"/>
              <a:ea typeface="+mj-ea"/>
              <a:cs typeface="+mj-cs"/>
            </a:endParaRPr>
          </a:p>
          <a:p>
            <a:pPr algn="r" defTabSz="914400">
              <a:lnSpc>
                <a:spcPct val="90000"/>
              </a:lnSpc>
              <a:spcAft>
                <a:spcPts val="600"/>
              </a:spcAft>
            </a:pPr>
            <a:r>
              <a:rPr lang="en-US" sz="3600" spc="-60" dirty="0">
                <a:solidFill>
                  <a:schemeClr val="tx1">
                    <a:lumMod val="85000"/>
                    <a:lumOff val="15000"/>
                  </a:schemeClr>
                </a:solidFill>
                <a:latin typeface="+mj-lt"/>
                <a:ea typeface="+mj-ea"/>
                <a:cs typeface="+mj-cs"/>
              </a:rPr>
              <a:t>Course Selection</a:t>
            </a:r>
            <a:endParaRPr lang="en-US" dirty="0">
              <a:solidFill>
                <a:schemeClr val="tx1">
                  <a:lumMod val="85000"/>
                  <a:lumOff val="15000"/>
                </a:schemeClr>
              </a:solidFill>
              <a:ea typeface="+mj-ea"/>
              <a:cs typeface="+mj-cs"/>
            </a:endParaRPr>
          </a:p>
          <a:p>
            <a:pPr algn="r" defTabSz="914400" eaLnBrk="1" hangingPunct="1">
              <a:lnSpc>
                <a:spcPct val="90000"/>
              </a:lnSpc>
              <a:spcAft>
                <a:spcPts val="600"/>
              </a:spcAft>
            </a:pPr>
            <a:endParaRPr lang="en-US" sz="3600" spc="-60">
              <a:solidFill>
                <a:schemeClr val="tx1">
                  <a:lumMod val="85000"/>
                  <a:lumOff val="15000"/>
                </a:schemeClr>
              </a:solidFill>
              <a:latin typeface="+mj-lt"/>
              <a:ea typeface="+mj-ea"/>
              <a:cs typeface="+mj-cs"/>
            </a:endParaRPr>
          </a:p>
        </p:txBody>
      </p:sp>
      <p:sp>
        <p:nvSpPr>
          <p:cNvPr id="15" name="Rectangle 14">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D4F39F5-FF44-49FF-A011-19DEF49DD5D6}"/>
              </a:ext>
            </a:extLst>
          </p:cNvPr>
          <p:cNvSpPr txBox="1"/>
          <p:nvPr/>
        </p:nvSpPr>
        <p:spPr>
          <a:xfrm>
            <a:off x="3966920" y="864108"/>
            <a:ext cx="4637521" cy="51206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indent="-182880" defTabSz="914400" eaLnBrk="1" hangingPunct="1">
              <a:lnSpc>
                <a:spcPct val="90000"/>
              </a:lnSpc>
              <a:spcAft>
                <a:spcPts val="600"/>
              </a:spcAft>
              <a:buClr>
                <a:schemeClr val="accent1"/>
              </a:buClr>
              <a:buFont typeface="Wingdings 2" pitchFamily="18" charset="2"/>
              <a:buChar char=""/>
            </a:pPr>
            <a:endParaRPr lang="en-US" sz="2400" dirty="0">
              <a:solidFill>
                <a:schemeClr val="tx1">
                  <a:lumMod val="65000"/>
                  <a:lumOff val="35000"/>
                </a:schemeClr>
              </a:solidFill>
              <a:latin typeface="+mn-lt"/>
              <a:ea typeface="+mn-ea"/>
            </a:endParaRPr>
          </a:p>
          <a:p>
            <a:pPr indent="-182880" defTabSz="914400">
              <a:lnSpc>
                <a:spcPct val="90000"/>
              </a:lnSpc>
              <a:spcAft>
                <a:spcPts val="600"/>
              </a:spcAft>
              <a:buClr>
                <a:schemeClr val="accent1"/>
              </a:buClr>
              <a:buFont typeface="Wingdings 2" pitchFamily="18" charset="2"/>
              <a:buChar char=""/>
            </a:pPr>
            <a:endParaRPr lang="en-US" sz="2400" dirty="0">
              <a:solidFill>
                <a:schemeClr val="tx1">
                  <a:lumMod val="65000"/>
                  <a:lumOff val="35000"/>
                </a:schemeClr>
              </a:solidFill>
              <a:latin typeface="+mn-lt"/>
              <a:ea typeface="+mn-ea"/>
            </a:endParaRPr>
          </a:p>
          <a:p>
            <a:pPr indent="-182880" defTabSz="914400">
              <a:lnSpc>
                <a:spcPct val="90000"/>
              </a:lnSpc>
              <a:spcAft>
                <a:spcPts val="600"/>
              </a:spcAft>
              <a:buClr>
                <a:schemeClr val="accent1"/>
              </a:buClr>
              <a:buFont typeface="Wingdings 2" pitchFamily="18" charset="2"/>
              <a:buChar char=""/>
            </a:pPr>
            <a:r>
              <a:rPr lang="en-US" sz="2800" dirty="0">
                <a:solidFill>
                  <a:schemeClr val="tx1">
                    <a:lumMod val="65000"/>
                    <a:lumOff val="35000"/>
                  </a:schemeClr>
                </a:solidFill>
                <a:latin typeface="+mn-lt"/>
                <a:ea typeface="+mn-ea"/>
              </a:rPr>
              <a:t>Grade 12 students are expected to take 7 courses at PW + CLC</a:t>
            </a:r>
            <a:endParaRPr lang="en-US" sz="2800" dirty="0">
              <a:solidFill>
                <a:schemeClr val="tx1">
                  <a:lumMod val="65000"/>
                  <a:lumOff val="35000"/>
                </a:schemeClr>
              </a:solidFill>
              <a:latin typeface="+mn-lt"/>
              <a:ea typeface="+mn-ea"/>
              <a:cs typeface="Arial"/>
            </a:endParaRPr>
          </a:p>
          <a:p>
            <a:pPr defTabSz="914400">
              <a:lnSpc>
                <a:spcPct val="90000"/>
              </a:lnSpc>
              <a:spcAft>
                <a:spcPts val="600"/>
              </a:spcAft>
              <a:buClr>
                <a:schemeClr val="accent1"/>
              </a:buClr>
            </a:pPr>
            <a:endParaRPr lang="en-US" sz="2800" dirty="0">
              <a:solidFill>
                <a:schemeClr val="tx1">
                  <a:lumMod val="65000"/>
                  <a:lumOff val="35000"/>
                </a:schemeClr>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sz="2800" dirty="0">
                <a:solidFill>
                  <a:schemeClr val="tx1">
                    <a:lumMod val="65000"/>
                    <a:lumOff val="35000"/>
                  </a:schemeClr>
                </a:solidFill>
                <a:latin typeface="+mn-lt"/>
                <a:ea typeface="+mn-ea"/>
              </a:rPr>
              <a:t>PW scholarship eligibility is based on taking  7 courses at PW </a:t>
            </a:r>
          </a:p>
          <a:p>
            <a:pPr defTabSz="914400">
              <a:lnSpc>
                <a:spcPct val="90000"/>
              </a:lnSpc>
              <a:spcAft>
                <a:spcPts val="600"/>
              </a:spcAft>
              <a:buClr>
                <a:schemeClr val="accent1"/>
              </a:buClr>
            </a:pPr>
            <a:endParaRPr lang="en-US" sz="2800" dirty="0">
              <a:solidFill>
                <a:schemeClr val="tx1">
                  <a:lumMod val="65000"/>
                  <a:lumOff val="35000"/>
                </a:schemeClr>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sz="2800" dirty="0">
                <a:solidFill>
                  <a:schemeClr val="tx1">
                    <a:lumMod val="65000"/>
                    <a:lumOff val="35000"/>
                  </a:schemeClr>
                </a:solidFill>
                <a:latin typeface="+mn-lt"/>
                <a:ea typeface="+mn-ea"/>
              </a:rPr>
              <a:t>Please consider your choices carefully now as there may be little flexibility in September</a:t>
            </a:r>
          </a:p>
          <a:p>
            <a:pPr indent="-182880" defTabSz="914400" eaLnBrk="1" hangingPunct="1">
              <a:lnSpc>
                <a:spcPct val="90000"/>
              </a:lnSpc>
              <a:spcAft>
                <a:spcPts val="600"/>
              </a:spcAft>
              <a:buClr>
                <a:schemeClr val="accent1"/>
              </a:buClr>
              <a:buFont typeface="Wingdings 2" pitchFamily="18" charset="2"/>
              <a:buChar char=""/>
            </a:pPr>
            <a:endParaRPr lang="en-US" dirty="0">
              <a:solidFill>
                <a:schemeClr val="tx1">
                  <a:lumMod val="65000"/>
                  <a:lumOff val="35000"/>
                </a:schemeClr>
              </a:solidFill>
              <a:latin typeface="+mn-lt"/>
              <a:ea typeface="+mn-ea"/>
            </a:endParaRPr>
          </a:p>
        </p:txBody>
      </p:sp>
      <p:sp>
        <p:nvSpPr>
          <p:cNvPr id="19" name="Rectangle 18">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767825"/>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CE811EF6-E212-4B84-88EF-8DE5AD1705EF}"/>
              </a:ext>
            </a:extLst>
          </p:cNvPr>
          <p:cNvPicPr>
            <a:picLocks noChangeAspect="1"/>
          </p:cNvPicPr>
          <p:nvPr/>
        </p:nvPicPr>
        <p:blipFill>
          <a:blip r:embed="rId2"/>
          <a:stretch>
            <a:fillRect/>
          </a:stretch>
        </p:blipFill>
        <p:spPr>
          <a:xfrm>
            <a:off x="301871" y="4766845"/>
            <a:ext cx="2802480" cy="1855655"/>
          </a:xfrm>
          <a:prstGeom prst="rect">
            <a:avLst/>
          </a:prstGeom>
        </p:spPr>
      </p:pic>
    </p:spTree>
    <p:extLst>
      <p:ext uri="{BB962C8B-B14F-4D97-AF65-F5344CB8AC3E}">
        <p14:creationId xmlns:p14="http://schemas.microsoft.com/office/powerpoint/2010/main" val="3901587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0423" name="Rectangle 73">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0424" name="Rectangle 75">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60425" name="Rectangle 77">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6" name="Rectangle 79">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0418" name="Rectangle 1"/>
          <p:cNvSpPr>
            <a:spLocks noChangeArrowheads="1"/>
          </p:cNvSpPr>
          <p:nvPr/>
        </p:nvSpPr>
        <p:spPr bwMode="auto">
          <a:xfrm>
            <a:off x="4088731" y="1123837"/>
            <a:ext cx="4838333"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Post – Secondary </a:t>
            </a:r>
          </a:p>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Information</a:t>
            </a:r>
          </a:p>
        </p:txBody>
      </p:sp>
      <p:sp>
        <p:nvSpPr>
          <p:cNvPr id="60427" name="Rectangle 81">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0421"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5578" y="2485610"/>
            <a:ext cx="2833714" cy="1877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5"/>
          <p:cNvSpPr txBox="1">
            <a:spLocks noChangeArrowheads="1"/>
          </p:cNvSpPr>
          <p:nvPr/>
        </p:nvSpPr>
        <p:spPr bwMode="auto">
          <a:xfrm>
            <a:off x="4088733" y="251039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lnSpcReduction="10000"/>
          </a:bodyPr>
          <a:lstStyle>
            <a:lvl1pPr marL="457200" indent="-457200">
              <a:defRPr>
                <a:solidFill>
                  <a:schemeClr val="bg1"/>
                </a:solidFill>
                <a:latin typeface="Arial" charset="0"/>
                <a:ea typeface="MS PGothic" charset="-128"/>
              </a:defRPr>
            </a:lvl1pPr>
            <a:lvl2pPr>
              <a:defRPr>
                <a:solidFill>
                  <a:schemeClr val="bg1"/>
                </a:solidFill>
                <a:latin typeface="Arial" charset="0"/>
                <a:ea typeface="MS PGothic" charset="-128"/>
              </a:defRPr>
            </a:lvl2pPr>
            <a:lvl3pPr>
              <a:defRPr>
                <a:solidFill>
                  <a:schemeClr val="bg1"/>
                </a:solidFill>
                <a:latin typeface="Arial" charset="0"/>
                <a:ea typeface="MS PGothic" charset="-128"/>
              </a:defRPr>
            </a:lvl3pPr>
            <a:lvl4pPr>
              <a:defRPr>
                <a:solidFill>
                  <a:schemeClr val="bg1"/>
                </a:solidFill>
                <a:latin typeface="Arial" charset="0"/>
                <a:ea typeface="MS PGothic" charset="-128"/>
              </a:defRPr>
            </a:lvl4pPr>
            <a:lvl5pPr>
              <a:defRPr>
                <a:solidFill>
                  <a:schemeClr val="bg1"/>
                </a:solidFill>
                <a:latin typeface="Arial" charset="0"/>
                <a:ea typeface="MS PGothic" charset="-128"/>
              </a:defRPr>
            </a:lvl5pPr>
            <a:lvl6pPr marL="2514600" indent="-228600" defTabSz="449263" eaLnBrk="0" fontAlgn="base" hangingPunct="0">
              <a:spcBef>
                <a:spcPct val="0"/>
              </a:spcBef>
              <a:spcAft>
                <a:spcPct val="0"/>
              </a:spcAft>
              <a:defRPr>
                <a:solidFill>
                  <a:schemeClr val="bg1"/>
                </a:solidFill>
                <a:latin typeface="Arial" charset="0"/>
                <a:ea typeface="MS PGothic" charset="-128"/>
              </a:defRPr>
            </a:lvl6pPr>
            <a:lvl7pPr marL="2971800" indent="-228600" defTabSz="449263" eaLnBrk="0" fontAlgn="base" hangingPunct="0">
              <a:spcBef>
                <a:spcPct val="0"/>
              </a:spcBef>
              <a:spcAft>
                <a:spcPct val="0"/>
              </a:spcAft>
              <a:defRPr>
                <a:solidFill>
                  <a:schemeClr val="bg1"/>
                </a:solidFill>
                <a:latin typeface="Arial" charset="0"/>
                <a:ea typeface="MS PGothic" charset="-128"/>
              </a:defRPr>
            </a:lvl7pPr>
            <a:lvl8pPr marL="3429000" indent="-228600" defTabSz="449263" eaLnBrk="0" fontAlgn="base" hangingPunct="0">
              <a:spcBef>
                <a:spcPct val="0"/>
              </a:spcBef>
              <a:spcAft>
                <a:spcPct val="0"/>
              </a:spcAft>
              <a:defRPr>
                <a:solidFill>
                  <a:schemeClr val="bg1"/>
                </a:solidFill>
                <a:latin typeface="Arial" charset="0"/>
                <a:ea typeface="MS PGothic" charset="-128"/>
              </a:defRPr>
            </a:lvl8pPr>
            <a:lvl9pPr marL="3886200" indent="-228600" defTabSz="449263" eaLnBrk="0" fontAlgn="base" hangingPunct="0">
              <a:spcBef>
                <a:spcPct val="0"/>
              </a:spcBef>
              <a:spcAft>
                <a:spcPct val="0"/>
              </a:spcAft>
              <a:defRPr>
                <a:solidFill>
                  <a:schemeClr val="bg1"/>
                </a:solidFill>
                <a:latin typeface="Arial" charset="0"/>
                <a:ea typeface="MS PGothic" charset="-128"/>
              </a:defRPr>
            </a:lvl9pPr>
          </a:lstStyle>
          <a:p>
            <a:pPr indent="-182880" defTabSz="914400" eaLnBrk="1" hangingPunct="1">
              <a:lnSpc>
                <a:spcPct val="90000"/>
              </a:lnSpc>
              <a:spcAft>
                <a:spcPts val="600"/>
              </a:spcAft>
              <a:buClr>
                <a:schemeClr val="accent1"/>
              </a:buClr>
              <a:buFont typeface="Wingdings 2" pitchFamily="18" charset="2"/>
              <a:buChar char=""/>
            </a:pPr>
            <a:r>
              <a:rPr lang="en-US" altLang="en-US" sz="2400" dirty="0">
                <a:solidFill>
                  <a:schemeClr val="tx1"/>
                </a:solidFill>
                <a:latin typeface="+mn-lt"/>
                <a:ea typeface="+mn-ea"/>
              </a:rPr>
              <a:t>Most universities outside of BC don’t require a second language in Grade 11</a:t>
            </a:r>
          </a:p>
          <a:p>
            <a:pPr indent="-182880" defTabSz="914400">
              <a:lnSpc>
                <a:spcPct val="90000"/>
              </a:lnSpc>
              <a:spcAft>
                <a:spcPts val="600"/>
              </a:spcAft>
              <a:buClr>
                <a:schemeClr val="accent1"/>
              </a:buClr>
              <a:buFont typeface="Wingdings 2" pitchFamily="18" charset="2"/>
              <a:buChar char=""/>
            </a:pPr>
            <a:endParaRPr lang="en-US" altLang="en-US" sz="2400" dirty="0">
              <a:solidFill>
                <a:schemeClr val="tx1"/>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altLang="en-US" sz="2400" dirty="0">
                <a:solidFill>
                  <a:schemeClr val="tx1"/>
                </a:solidFill>
                <a:latin typeface="+mn-lt"/>
                <a:ea typeface="+mn-ea"/>
              </a:rPr>
              <a:t>Many universities require a personal profile</a:t>
            </a:r>
          </a:p>
          <a:p>
            <a:pPr indent="-182880" defTabSz="914400">
              <a:lnSpc>
                <a:spcPct val="90000"/>
              </a:lnSpc>
              <a:spcAft>
                <a:spcPts val="600"/>
              </a:spcAft>
              <a:buClr>
                <a:schemeClr val="accent1"/>
              </a:buClr>
              <a:buFont typeface="Wingdings 2" pitchFamily="18" charset="2"/>
              <a:buChar char=""/>
            </a:pPr>
            <a:endParaRPr lang="en-US" altLang="en-US" sz="2400" dirty="0">
              <a:solidFill>
                <a:schemeClr val="tx1"/>
              </a:solidFill>
              <a:latin typeface="+mn-lt"/>
              <a:ea typeface="+mn-ea"/>
            </a:endParaRPr>
          </a:p>
          <a:p>
            <a:pPr indent="-182880" defTabSz="914400" eaLnBrk="1" hangingPunct="1">
              <a:lnSpc>
                <a:spcPct val="90000"/>
              </a:lnSpc>
              <a:spcAft>
                <a:spcPts val="600"/>
              </a:spcAft>
              <a:buClr>
                <a:schemeClr val="accent1"/>
              </a:buClr>
              <a:buFont typeface="Wingdings 2" pitchFamily="18" charset="2"/>
              <a:buChar char=""/>
            </a:pPr>
            <a:r>
              <a:rPr lang="en-US" altLang="en-US" sz="2400" dirty="0">
                <a:solidFill>
                  <a:schemeClr val="tx1"/>
                </a:solidFill>
                <a:latin typeface="+mn-lt"/>
                <a:ea typeface="+mn-ea"/>
              </a:rPr>
              <a:t>Some universities will admit on Grade 11 marks</a:t>
            </a:r>
          </a:p>
          <a:p>
            <a:pPr indent="-182880" defTabSz="914400" eaLnBrk="1" hangingPunct="1">
              <a:lnSpc>
                <a:spcPct val="90000"/>
              </a:lnSpc>
              <a:spcAft>
                <a:spcPts val="600"/>
              </a:spcAft>
              <a:buClr>
                <a:schemeClr val="accent1"/>
              </a:buClr>
              <a:buFont typeface="Wingdings 2" pitchFamily="18" charset="2"/>
              <a:buChar char=""/>
            </a:pPr>
            <a:endParaRPr lang="en-US" altLang="en-US" sz="2400" dirty="0">
              <a:solidFill>
                <a:schemeClr val="tx1"/>
              </a:solidFill>
              <a:latin typeface="+mn-lt"/>
              <a:ea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 name="Rectangle 74">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442" name="Rectangle 1"/>
          <p:cNvSpPr>
            <a:spLocks noChangeArrowheads="1"/>
          </p:cNvSpPr>
          <p:nvPr/>
        </p:nvSpPr>
        <p:spPr bwMode="auto">
          <a:xfrm>
            <a:off x="95421" y="947085"/>
            <a:ext cx="2469847" cy="48957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eaLnBrk="1" hangingPunct="1">
              <a:lnSpc>
                <a:spcPct val="90000"/>
              </a:lnSpc>
              <a:spcAft>
                <a:spcPts val="600"/>
              </a:spcAft>
              <a:buClr>
                <a:srgbClr val="000000"/>
              </a:buClr>
              <a:buSzPct val="100000"/>
            </a:pPr>
            <a:r>
              <a:rPr lang="en-US" altLang="en-US" sz="3600" b="1" spc="-60" dirty="0">
                <a:latin typeface="+mj-lt"/>
                <a:ea typeface="+mj-ea"/>
                <a:cs typeface="+mj-cs"/>
              </a:rPr>
              <a:t>Post-Second</a:t>
            </a:r>
            <a:r>
              <a:rPr lang="en-US" altLang="en-US" sz="3600" b="1" spc="-60" dirty="0">
                <a:solidFill>
                  <a:srgbClr val="FFFFFF"/>
                </a:solidFill>
                <a:latin typeface="+mj-lt"/>
                <a:ea typeface="+mj-ea"/>
                <a:cs typeface="+mj-cs"/>
              </a:rPr>
              <a:t>ary Information</a:t>
            </a:r>
          </a:p>
        </p:txBody>
      </p:sp>
      <p:sp>
        <p:nvSpPr>
          <p:cNvPr id="61444" name="TextBox 5"/>
          <p:cNvSpPr txBox="1">
            <a:spLocks noChangeArrowheads="1"/>
          </p:cNvSpPr>
          <p:nvPr/>
        </p:nvSpPr>
        <p:spPr bwMode="auto">
          <a:xfrm>
            <a:off x="2901951" y="864108"/>
            <a:ext cx="5486400" cy="29987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indent="-182880" defTabSz="914400" eaLnBrk="1" hangingPunct="1">
              <a:lnSpc>
                <a:spcPct val="90000"/>
              </a:lnSpc>
              <a:spcAft>
                <a:spcPts val="600"/>
              </a:spcAft>
              <a:buClr>
                <a:schemeClr val="accent1"/>
              </a:buClr>
              <a:buFont typeface="Wingdings 2" pitchFamily="18" charset="2"/>
              <a:buChar char=""/>
            </a:pPr>
            <a:endParaRPr lang="en-US" altLang="en-US" sz="1400" dirty="0">
              <a:solidFill>
                <a:schemeClr val="tx1">
                  <a:lumMod val="65000"/>
                  <a:lumOff val="35000"/>
                </a:schemeClr>
              </a:solidFill>
              <a:latin typeface="+mn-lt"/>
              <a:ea typeface="+mn-ea"/>
            </a:endParaRPr>
          </a:p>
          <a:p>
            <a:pPr defTabSz="914400" eaLnBrk="1" hangingPunct="1">
              <a:lnSpc>
                <a:spcPct val="90000"/>
              </a:lnSpc>
              <a:spcAft>
                <a:spcPts val="600"/>
              </a:spcAft>
              <a:buClr>
                <a:schemeClr val="accent1"/>
              </a:buClr>
            </a:pPr>
            <a:r>
              <a:rPr lang="en-US" altLang="en-US" sz="2400" b="1" dirty="0">
                <a:solidFill>
                  <a:schemeClr val="tx1">
                    <a:lumMod val="65000"/>
                    <a:lumOff val="35000"/>
                  </a:schemeClr>
                </a:solidFill>
                <a:latin typeface="+mn-lt"/>
                <a:ea typeface="+mn-ea"/>
              </a:rPr>
              <a:t>Required Grade 11 Courses</a:t>
            </a:r>
            <a:r>
              <a:rPr lang="en-US" altLang="en-US" sz="2400" dirty="0">
                <a:solidFill>
                  <a:schemeClr val="tx1">
                    <a:lumMod val="65000"/>
                    <a:lumOff val="35000"/>
                  </a:schemeClr>
                </a:solidFill>
                <a:latin typeface="+mn-lt"/>
                <a:ea typeface="+mn-ea"/>
              </a:rPr>
              <a:t>:</a:t>
            </a:r>
          </a:p>
          <a:p>
            <a:pPr marL="355600" indent="-125413" defTabSz="914400" eaLnBrk="1" hangingPunct="1">
              <a:lnSpc>
                <a:spcPct val="90000"/>
              </a:lnSpc>
              <a:spcAft>
                <a:spcPts val="600"/>
              </a:spcAft>
              <a:buClr>
                <a:schemeClr val="tx1"/>
              </a:buClr>
              <a:buFont typeface="Wingdings 2" pitchFamily="18" charset="2"/>
              <a:buChar char=""/>
            </a:pPr>
            <a:r>
              <a:rPr lang="en-US" altLang="en-US" sz="2400" dirty="0">
                <a:solidFill>
                  <a:schemeClr val="tx1">
                    <a:lumMod val="65000"/>
                    <a:lumOff val="35000"/>
                  </a:schemeClr>
                </a:solidFill>
                <a:latin typeface="+mn-lt"/>
                <a:ea typeface="+mn-ea"/>
              </a:rPr>
              <a:t>English 11</a:t>
            </a:r>
          </a:p>
          <a:p>
            <a:pPr marL="355600" indent="-125413" defTabSz="914400" eaLnBrk="1" hangingPunct="1">
              <a:lnSpc>
                <a:spcPct val="90000"/>
              </a:lnSpc>
              <a:spcAft>
                <a:spcPts val="600"/>
              </a:spcAft>
              <a:buClr>
                <a:schemeClr val="tx1"/>
              </a:buClr>
              <a:buFont typeface="Wingdings 2" pitchFamily="18" charset="2"/>
              <a:buChar char=""/>
            </a:pPr>
            <a:r>
              <a:rPr lang="en-US" altLang="en-US" sz="2400" dirty="0">
                <a:solidFill>
                  <a:schemeClr val="tx1">
                    <a:lumMod val="65000"/>
                    <a:lumOff val="35000"/>
                  </a:schemeClr>
                </a:solidFill>
                <a:latin typeface="+mn-lt"/>
                <a:ea typeface="+mn-ea"/>
              </a:rPr>
              <a:t>Pre-Calculus 11 </a:t>
            </a:r>
          </a:p>
          <a:p>
            <a:pPr marL="355600" indent="-125413" defTabSz="914400" eaLnBrk="1" hangingPunct="1">
              <a:lnSpc>
                <a:spcPct val="90000"/>
              </a:lnSpc>
              <a:spcAft>
                <a:spcPts val="600"/>
              </a:spcAft>
              <a:buClr>
                <a:schemeClr val="tx1"/>
              </a:buClr>
              <a:buFont typeface="Wingdings 2" pitchFamily="18" charset="2"/>
              <a:buChar char=""/>
            </a:pPr>
            <a:r>
              <a:rPr lang="en-US" altLang="en-US" sz="2400" dirty="0">
                <a:solidFill>
                  <a:schemeClr val="tx1">
                    <a:lumMod val="65000"/>
                    <a:lumOff val="35000"/>
                  </a:schemeClr>
                </a:solidFill>
                <a:latin typeface="+mn-lt"/>
                <a:ea typeface="+mn-ea"/>
              </a:rPr>
              <a:t>Science 11 – Biology, Chemistry, Physics or Earth Science </a:t>
            </a:r>
          </a:p>
          <a:p>
            <a:pPr marL="355600" indent="-125413" defTabSz="914400">
              <a:lnSpc>
                <a:spcPct val="90000"/>
              </a:lnSpc>
              <a:spcAft>
                <a:spcPts val="600"/>
              </a:spcAft>
              <a:buClr>
                <a:schemeClr val="tx1"/>
              </a:buClr>
              <a:buFont typeface="Wingdings 2" pitchFamily="18" charset="2"/>
              <a:buChar char=""/>
            </a:pPr>
            <a:r>
              <a:rPr lang="en-US" altLang="en-US" sz="2400" dirty="0">
                <a:solidFill>
                  <a:schemeClr val="tx1">
                    <a:lumMod val="65000"/>
                    <a:lumOff val="35000"/>
                  </a:schemeClr>
                </a:solidFill>
                <a:latin typeface="+mn-lt"/>
                <a:ea typeface="+mn-ea"/>
              </a:rPr>
              <a:t>Social Studies 11 or 12</a:t>
            </a:r>
            <a:endParaRPr lang="en-US" dirty="0">
              <a:solidFill>
                <a:schemeClr val="tx1">
                  <a:lumMod val="65000"/>
                  <a:lumOff val="35000"/>
                </a:schemeClr>
              </a:solidFill>
              <a:ea typeface="+mn-ea"/>
            </a:endParaRPr>
          </a:p>
          <a:p>
            <a:pPr marL="355600" indent="-125413" defTabSz="914400" eaLnBrk="1" hangingPunct="1">
              <a:lnSpc>
                <a:spcPct val="90000"/>
              </a:lnSpc>
              <a:spcAft>
                <a:spcPts val="600"/>
              </a:spcAft>
              <a:buClr>
                <a:schemeClr val="tx1"/>
              </a:buClr>
              <a:buFont typeface="Wingdings 2" pitchFamily="18" charset="2"/>
              <a:buChar char=""/>
            </a:pPr>
            <a:r>
              <a:rPr lang="en-US" altLang="en-US" sz="2400" dirty="0">
                <a:solidFill>
                  <a:schemeClr val="tx1">
                    <a:lumMod val="65000"/>
                    <a:lumOff val="35000"/>
                  </a:schemeClr>
                </a:solidFill>
                <a:latin typeface="+mn-lt"/>
                <a:ea typeface="+mn-ea"/>
              </a:rPr>
              <a:t>Language 11 (maybe)</a:t>
            </a:r>
          </a:p>
          <a:p>
            <a:pPr marL="355600" indent="-125413" defTabSz="914400">
              <a:lnSpc>
                <a:spcPct val="90000"/>
              </a:lnSpc>
              <a:spcAft>
                <a:spcPts val="600"/>
              </a:spcAft>
              <a:buClr>
                <a:schemeClr val="tx1"/>
              </a:buClr>
              <a:buFont typeface="Wingdings 2" pitchFamily="18" charset="2"/>
              <a:buChar char=""/>
            </a:pPr>
            <a:r>
              <a:rPr lang="en-US" altLang="en-US" sz="2400" dirty="0">
                <a:solidFill>
                  <a:schemeClr val="tx1">
                    <a:lumMod val="65000"/>
                    <a:lumOff val="35000"/>
                  </a:schemeClr>
                </a:solidFill>
                <a:latin typeface="+mn-lt"/>
                <a:ea typeface="+mn-ea"/>
              </a:rPr>
              <a:t>Various requirements depending on the university/college and program-please check websites for specifics</a:t>
            </a:r>
            <a:endParaRPr lang="en-US" dirty="0">
              <a:solidFill>
                <a:schemeClr val="tx1">
                  <a:lumMod val="65000"/>
                  <a:lumOff val="35000"/>
                </a:schemeClr>
              </a:solidFill>
              <a:ea typeface="+mn-ea"/>
            </a:endParaRPr>
          </a:p>
        </p:txBody>
      </p:sp>
      <p:pic>
        <p:nvPicPr>
          <p:cNvPr id="2" name="Picture 2">
            <a:extLst>
              <a:ext uri="{FF2B5EF4-FFF2-40B4-BE49-F238E27FC236}">
                <a16:creationId xmlns:a16="http://schemas.microsoft.com/office/drawing/2014/main" id="{949F424A-4050-4E6F-8598-10D556CFC1EB}"/>
              </a:ext>
            </a:extLst>
          </p:cNvPr>
          <p:cNvPicPr>
            <a:picLocks noChangeAspect="1"/>
          </p:cNvPicPr>
          <p:nvPr/>
        </p:nvPicPr>
        <p:blipFill>
          <a:blip r:embed="rId2"/>
          <a:stretch>
            <a:fillRect/>
          </a:stretch>
        </p:blipFill>
        <p:spPr>
          <a:xfrm>
            <a:off x="3834868" y="4727061"/>
            <a:ext cx="3502729" cy="191898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6" name="Rectangle 75">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5289364"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2466" name="TextBox 2"/>
          <p:cNvSpPr txBox="1">
            <a:spLocks noChangeArrowheads="1"/>
          </p:cNvSpPr>
          <p:nvPr/>
        </p:nvSpPr>
        <p:spPr bwMode="auto">
          <a:xfrm>
            <a:off x="216936" y="923517"/>
            <a:ext cx="4838332"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lgn="ctr" defTabSz="914400" eaLnBrk="1" hangingPunct="1">
              <a:lnSpc>
                <a:spcPct val="90000"/>
              </a:lnSpc>
              <a:spcAft>
                <a:spcPts val="600"/>
              </a:spcAft>
            </a:pPr>
            <a:r>
              <a:rPr lang="en-US" altLang="en-US" sz="3600" spc="-60" dirty="0">
                <a:solidFill>
                  <a:schemeClr val="tx1"/>
                </a:solidFill>
                <a:latin typeface="+mj-lt"/>
                <a:ea typeface="+mj-ea"/>
                <a:cs typeface="+mj-cs"/>
              </a:rPr>
              <a:t>UBC – Vancouver</a:t>
            </a:r>
            <a:endParaRPr lang="en-US">
              <a:ea typeface="+mj-ea"/>
              <a:cs typeface="+mj-cs"/>
            </a:endParaRPr>
          </a:p>
          <a:p>
            <a:pPr algn="ctr" defTabSz="914400" eaLnBrk="1" hangingPunct="1">
              <a:lnSpc>
                <a:spcPct val="90000"/>
              </a:lnSpc>
              <a:spcAft>
                <a:spcPts val="600"/>
              </a:spcAft>
            </a:pPr>
            <a:r>
              <a:rPr lang="en-US" altLang="en-US" sz="3600" spc="-60" dirty="0">
                <a:solidFill>
                  <a:schemeClr val="tx1"/>
                </a:solidFill>
                <a:latin typeface="+mj-lt"/>
                <a:ea typeface="+mj-ea"/>
                <a:cs typeface="+mj-cs"/>
              </a:rPr>
              <a:t>ubc.ca</a:t>
            </a:r>
          </a:p>
        </p:txBody>
      </p:sp>
      <p:sp>
        <p:nvSpPr>
          <p:cNvPr id="2" name="TextBox 1">
            <a:extLst>
              <a:ext uri="{FF2B5EF4-FFF2-40B4-BE49-F238E27FC236}">
                <a16:creationId xmlns:a16="http://schemas.microsoft.com/office/drawing/2014/main" id="{A7DBA8AB-871F-4ABD-BFD5-4EAD5F6E6C5B}"/>
              </a:ext>
            </a:extLst>
          </p:cNvPr>
          <p:cNvSpPr txBox="1"/>
          <p:nvPr/>
        </p:nvSpPr>
        <p:spPr>
          <a:xfrm>
            <a:off x="216936" y="2145106"/>
            <a:ext cx="4838331" cy="3798951"/>
          </a:xfrm>
          <a:prstGeom prst="rect">
            <a:avLst/>
          </a:prstGeom>
        </p:spPr>
        <p:txBody>
          <a:bodyPr vert="horz" lIns="91440" tIns="45720" rIns="91440" bIns="45720" rtlCol="0" anchor="t">
            <a:normAutofit fontScale="92500" lnSpcReduction="10000"/>
          </a:bodyPr>
          <a:lstStyle/>
          <a:p>
            <a:pPr indent="-182880" defTabSz="914400" eaLnBrk="1" hangingPunct="1">
              <a:lnSpc>
                <a:spcPct val="90000"/>
              </a:lnSpc>
              <a:spcAft>
                <a:spcPts val="600"/>
              </a:spcAft>
              <a:buClr>
                <a:schemeClr val="accent1"/>
              </a:buClr>
              <a:buFont typeface="Wingdings 2" pitchFamily="18" charset="2"/>
              <a:buChar char=""/>
              <a:defRPr/>
            </a:pPr>
            <a:endParaRPr lang="en-US">
              <a:solidFill>
                <a:srgbClr val="FFFFFF"/>
              </a:solidFill>
              <a:latin typeface="+mn-lt"/>
              <a:ea typeface="+mn-ea"/>
            </a:endParaRPr>
          </a:p>
          <a:p>
            <a:pPr marL="285750" indent="-182880" defTabSz="914400" eaLnBrk="1" hangingPunct="1">
              <a:lnSpc>
                <a:spcPct val="90000"/>
              </a:lnSpc>
              <a:spcAft>
                <a:spcPts val="600"/>
              </a:spcAft>
              <a:buClr>
                <a:schemeClr val="accent1"/>
              </a:buClr>
              <a:buFont typeface="Wingdings 2" pitchFamily="18" charset="2"/>
              <a:buChar char=""/>
              <a:defRPr/>
            </a:pPr>
            <a:r>
              <a:rPr lang="en-US" sz="2000" dirty="0">
                <a:solidFill>
                  <a:schemeClr val="tx1"/>
                </a:solidFill>
                <a:latin typeface="+mn-lt"/>
                <a:ea typeface="+mn-ea"/>
              </a:rPr>
              <a:t>Holistic approach to competitive academic assessment</a:t>
            </a:r>
          </a:p>
          <a:p>
            <a:pPr marL="285750" indent="-182880" defTabSz="914400">
              <a:lnSpc>
                <a:spcPct val="90000"/>
              </a:lnSpc>
              <a:spcAft>
                <a:spcPts val="600"/>
              </a:spcAft>
              <a:buClr>
                <a:schemeClr val="accent1"/>
              </a:buClr>
              <a:buFont typeface="Wingdings 2" pitchFamily="18" charset="2"/>
              <a:buChar char=""/>
              <a:defRPr/>
            </a:pPr>
            <a:endParaRPr lang="en-US" sz="2000" dirty="0">
              <a:solidFill>
                <a:schemeClr val="tx1"/>
              </a:solidFill>
              <a:latin typeface="+mn-lt"/>
              <a:ea typeface="+mn-ea"/>
            </a:endParaRPr>
          </a:p>
          <a:p>
            <a:pPr marL="285750" indent="-182880" defTabSz="914400" eaLnBrk="1" hangingPunct="1">
              <a:lnSpc>
                <a:spcPct val="90000"/>
              </a:lnSpc>
              <a:spcAft>
                <a:spcPts val="600"/>
              </a:spcAft>
              <a:buClr>
                <a:schemeClr val="accent1"/>
              </a:buClr>
              <a:buFont typeface="Wingdings 2" pitchFamily="18" charset="2"/>
              <a:buChar char=""/>
              <a:defRPr/>
            </a:pPr>
            <a:r>
              <a:rPr lang="en-US" sz="2000" dirty="0">
                <a:solidFill>
                  <a:schemeClr val="tx1"/>
                </a:solidFill>
                <a:latin typeface="+mn-lt"/>
                <a:ea typeface="+mn-ea"/>
              </a:rPr>
              <a:t>Courses required for admission to programs (general and degree specific requirements)</a:t>
            </a:r>
          </a:p>
          <a:p>
            <a:pPr marL="285750" indent="-182880" defTabSz="914400">
              <a:lnSpc>
                <a:spcPct val="90000"/>
              </a:lnSpc>
              <a:spcAft>
                <a:spcPts val="600"/>
              </a:spcAft>
              <a:buClr>
                <a:schemeClr val="accent1"/>
              </a:buClr>
              <a:buFont typeface="Wingdings 2" pitchFamily="18" charset="2"/>
              <a:buChar char=""/>
              <a:defRPr/>
            </a:pPr>
            <a:endParaRPr lang="en-US" sz="2000" dirty="0">
              <a:solidFill>
                <a:schemeClr val="tx1"/>
              </a:solidFill>
              <a:latin typeface="+mn-lt"/>
              <a:ea typeface="+mn-ea"/>
            </a:endParaRPr>
          </a:p>
          <a:p>
            <a:pPr marL="285750" indent="-182880" defTabSz="914400" eaLnBrk="1" hangingPunct="1">
              <a:lnSpc>
                <a:spcPct val="90000"/>
              </a:lnSpc>
              <a:spcAft>
                <a:spcPts val="600"/>
              </a:spcAft>
              <a:buClr>
                <a:schemeClr val="accent1"/>
              </a:buClr>
              <a:buFont typeface="Wingdings 2" pitchFamily="18" charset="2"/>
              <a:buChar char=""/>
              <a:defRPr/>
            </a:pPr>
            <a:r>
              <a:rPr lang="en-US" sz="2000" dirty="0">
                <a:solidFill>
                  <a:schemeClr val="tx1"/>
                </a:solidFill>
                <a:latin typeface="+mn-lt"/>
                <a:ea typeface="+mn-ea"/>
              </a:rPr>
              <a:t>All courses in Grade 11 and 12 will be considered in admission</a:t>
            </a:r>
          </a:p>
          <a:p>
            <a:pPr marL="285750" indent="-182880" defTabSz="914400">
              <a:lnSpc>
                <a:spcPct val="90000"/>
              </a:lnSpc>
              <a:spcAft>
                <a:spcPts val="600"/>
              </a:spcAft>
              <a:buClr>
                <a:schemeClr val="accent1"/>
              </a:buClr>
              <a:buFont typeface="Wingdings 2" pitchFamily="18" charset="2"/>
              <a:buChar char=""/>
              <a:defRPr/>
            </a:pPr>
            <a:endParaRPr lang="en-US" sz="2000" dirty="0">
              <a:solidFill>
                <a:schemeClr val="tx1"/>
              </a:solidFill>
              <a:latin typeface="+mn-lt"/>
              <a:ea typeface="+mn-ea"/>
            </a:endParaRPr>
          </a:p>
          <a:p>
            <a:pPr marL="285750" indent="-182880" defTabSz="914400" eaLnBrk="1" hangingPunct="1">
              <a:lnSpc>
                <a:spcPct val="90000"/>
              </a:lnSpc>
              <a:spcAft>
                <a:spcPts val="600"/>
              </a:spcAft>
              <a:buClr>
                <a:schemeClr val="accent1"/>
              </a:buClr>
              <a:buFont typeface="Wingdings 2" pitchFamily="18" charset="2"/>
              <a:buChar char=""/>
              <a:defRPr/>
            </a:pPr>
            <a:r>
              <a:rPr lang="en-US" sz="2000" dirty="0">
                <a:solidFill>
                  <a:schemeClr val="tx1"/>
                </a:solidFill>
                <a:latin typeface="+mn-lt"/>
                <a:ea typeface="+mn-ea"/>
              </a:rPr>
              <a:t>Particular attention paid to courses relevant to program of study</a:t>
            </a:r>
          </a:p>
          <a:p>
            <a:pPr indent="-182880" defTabSz="914400" eaLnBrk="1" hangingPunct="1">
              <a:lnSpc>
                <a:spcPct val="90000"/>
              </a:lnSpc>
              <a:spcAft>
                <a:spcPts val="600"/>
              </a:spcAft>
              <a:buClr>
                <a:schemeClr val="accent1"/>
              </a:buClr>
              <a:buFont typeface="Wingdings 2" pitchFamily="18" charset="2"/>
              <a:buChar char=""/>
              <a:defRPr/>
            </a:pPr>
            <a:endParaRPr lang="en-US">
              <a:solidFill>
                <a:srgbClr val="FFFFFF"/>
              </a:solidFill>
              <a:latin typeface="+mn-lt"/>
              <a:ea typeface="+mn-ea"/>
            </a:endParaRP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664708" y="1490002"/>
            <a:ext cx="2833714" cy="3868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 name="Rectangle 74">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490" name="TextBox 2"/>
          <p:cNvSpPr txBox="1">
            <a:spLocks noChangeArrowheads="1"/>
          </p:cNvSpPr>
          <p:nvPr/>
        </p:nvSpPr>
        <p:spPr bwMode="auto">
          <a:xfrm>
            <a:off x="189689" y="1123837"/>
            <a:ext cx="2210611" cy="46011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eaLnBrk="1" hangingPunct="1">
              <a:lnSpc>
                <a:spcPct val="90000"/>
              </a:lnSpc>
              <a:spcAft>
                <a:spcPts val="600"/>
              </a:spcAft>
            </a:pPr>
            <a:r>
              <a:rPr lang="en-US" altLang="en-US" sz="3600" spc="-60">
                <a:solidFill>
                  <a:srgbClr val="FFFFFF"/>
                </a:solidFill>
                <a:latin typeface="+mj-lt"/>
                <a:ea typeface="+mj-ea"/>
                <a:cs typeface="+mj-cs"/>
              </a:rPr>
              <a:t>UBC – Vancouver</a:t>
            </a:r>
          </a:p>
          <a:p>
            <a:pPr defTabSz="914400" eaLnBrk="1" hangingPunct="1">
              <a:lnSpc>
                <a:spcPct val="90000"/>
              </a:lnSpc>
              <a:spcAft>
                <a:spcPts val="600"/>
              </a:spcAft>
            </a:pPr>
            <a:r>
              <a:rPr lang="en-US" altLang="en-US" sz="3600" spc="-60">
                <a:solidFill>
                  <a:srgbClr val="FFFFFF"/>
                </a:solidFill>
                <a:latin typeface="+mj-lt"/>
                <a:ea typeface="+mj-ea"/>
                <a:cs typeface="+mj-cs"/>
              </a:rPr>
              <a:t>ubc.ca</a:t>
            </a:r>
          </a:p>
        </p:txBody>
      </p:sp>
      <p:sp>
        <p:nvSpPr>
          <p:cNvPr id="63492" name="TextBox 1"/>
          <p:cNvSpPr txBox="1">
            <a:spLocks noChangeArrowheads="1"/>
          </p:cNvSpPr>
          <p:nvPr/>
        </p:nvSpPr>
        <p:spPr bwMode="auto">
          <a:xfrm>
            <a:off x="2748765" y="331631"/>
            <a:ext cx="6015678" cy="34428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defTabSz="914400" eaLnBrk="1" hangingPunct="1">
              <a:lnSpc>
                <a:spcPct val="90000"/>
              </a:lnSpc>
              <a:spcAft>
                <a:spcPts val="600"/>
              </a:spcAft>
              <a:buClr>
                <a:schemeClr val="accent1"/>
              </a:buClr>
            </a:pPr>
            <a:r>
              <a:rPr lang="en-US" altLang="en-US" sz="2000" u="sng" dirty="0">
                <a:solidFill>
                  <a:schemeClr val="tx1"/>
                </a:solidFill>
                <a:latin typeface="+mn-lt"/>
                <a:ea typeface="+mn-ea"/>
              </a:rPr>
              <a:t>Factors for admission</a:t>
            </a:r>
            <a:endParaRPr lang="en-US" sz="2000" dirty="0">
              <a:solidFill>
                <a:schemeClr val="tx1"/>
              </a:solidFill>
              <a:ea typeface="+mn-ea"/>
              <a:cs typeface="Arial"/>
            </a:endParaRPr>
          </a:p>
          <a:p>
            <a:pPr indent="-182880" defTabSz="914400" eaLnBrk="1" hangingPunct="1">
              <a:lnSpc>
                <a:spcPct val="90000"/>
              </a:lnSpc>
              <a:spcAft>
                <a:spcPts val="600"/>
              </a:spcAft>
              <a:buClr>
                <a:schemeClr val="accent1"/>
              </a:buClr>
              <a:buFont typeface="Wingdings 2" pitchFamily="18" charset="2"/>
              <a:buChar char=""/>
            </a:pPr>
            <a:endParaRPr lang="en-US" altLang="en-US" sz="2000" dirty="0">
              <a:solidFill>
                <a:schemeClr val="tx1"/>
              </a:solidFill>
              <a:latin typeface="+mn-lt"/>
              <a:ea typeface="+mn-ea"/>
            </a:endParaRPr>
          </a:p>
          <a:p>
            <a:pPr marL="134938" defTabSz="914400" eaLnBrk="1" hangingPunct="1">
              <a:lnSpc>
                <a:spcPct val="90000"/>
              </a:lnSpc>
              <a:spcAft>
                <a:spcPts val="600"/>
              </a:spcAft>
              <a:buClr>
                <a:schemeClr val="tx1"/>
              </a:buClr>
              <a:buFont typeface="Wingdings 2" pitchFamily="18" charset="2"/>
              <a:buChar char=""/>
            </a:pPr>
            <a:r>
              <a:rPr lang="en-US" altLang="en-US" sz="2000" dirty="0">
                <a:solidFill>
                  <a:schemeClr val="tx1"/>
                </a:solidFill>
                <a:latin typeface="+mn-lt"/>
                <a:ea typeface="+mn-ea"/>
              </a:rPr>
              <a:t>Overall course assessment – all Grade 11 &amp; 12 courses considered</a:t>
            </a:r>
          </a:p>
          <a:p>
            <a:pPr marL="134938" defTabSz="914400" eaLnBrk="1" hangingPunct="1">
              <a:lnSpc>
                <a:spcPct val="90000"/>
              </a:lnSpc>
              <a:spcAft>
                <a:spcPts val="600"/>
              </a:spcAft>
              <a:buClr>
                <a:schemeClr val="tx1"/>
              </a:buClr>
              <a:buFont typeface="Wingdings 2" pitchFamily="18" charset="2"/>
              <a:buChar char=""/>
            </a:pPr>
            <a:r>
              <a:rPr lang="en-US" altLang="en-US" sz="2000" dirty="0">
                <a:solidFill>
                  <a:schemeClr val="tx1"/>
                </a:solidFill>
                <a:latin typeface="+mn-lt"/>
                <a:ea typeface="+mn-ea"/>
              </a:rPr>
              <a:t>Core academics – courses relevant to field of study</a:t>
            </a:r>
          </a:p>
          <a:p>
            <a:pPr marL="134938" defTabSz="914400" eaLnBrk="1" hangingPunct="1">
              <a:lnSpc>
                <a:spcPct val="90000"/>
              </a:lnSpc>
              <a:spcAft>
                <a:spcPts val="600"/>
              </a:spcAft>
              <a:buClr>
                <a:schemeClr val="tx1"/>
              </a:buClr>
              <a:buFont typeface="Wingdings 2" pitchFamily="18" charset="2"/>
              <a:buChar char=""/>
            </a:pPr>
            <a:r>
              <a:rPr lang="en-US" altLang="en-US" sz="2000" dirty="0">
                <a:solidFill>
                  <a:schemeClr val="tx1"/>
                </a:solidFill>
                <a:latin typeface="+mn-lt"/>
                <a:ea typeface="+mn-ea"/>
              </a:rPr>
              <a:t>Marks for English 12 and Pre-Calculus 11</a:t>
            </a:r>
          </a:p>
          <a:p>
            <a:pPr marL="134938" defTabSz="914400" eaLnBrk="1" hangingPunct="1">
              <a:lnSpc>
                <a:spcPct val="90000"/>
              </a:lnSpc>
              <a:spcAft>
                <a:spcPts val="600"/>
              </a:spcAft>
              <a:buClr>
                <a:schemeClr val="tx1"/>
              </a:buClr>
              <a:buFont typeface="Wingdings 2" pitchFamily="18" charset="2"/>
              <a:buChar char=""/>
            </a:pPr>
            <a:r>
              <a:rPr lang="en-US" altLang="en-US" sz="2000" dirty="0">
                <a:solidFill>
                  <a:schemeClr val="tx1"/>
                </a:solidFill>
                <a:latin typeface="+mn-lt"/>
                <a:ea typeface="+mn-ea"/>
              </a:rPr>
              <a:t>Personal Profile</a:t>
            </a:r>
          </a:p>
          <a:p>
            <a:pPr marL="134938" defTabSz="914400" eaLnBrk="1" hangingPunct="1">
              <a:lnSpc>
                <a:spcPct val="90000"/>
              </a:lnSpc>
              <a:spcAft>
                <a:spcPts val="600"/>
              </a:spcAft>
              <a:buClr>
                <a:schemeClr val="tx1"/>
              </a:buClr>
              <a:buFont typeface="Wingdings 2" pitchFamily="18" charset="2"/>
              <a:buChar char=""/>
            </a:pPr>
            <a:r>
              <a:rPr lang="en-US" altLang="en-US" sz="2000" dirty="0">
                <a:solidFill>
                  <a:schemeClr val="tx1"/>
                </a:solidFill>
                <a:latin typeface="+mn-lt"/>
                <a:ea typeface="+mn-ea"/>
              </a:rPr>
              <a:t>Breadth of courses taken</a:t>
            </a:r>
          </a:p>
          <a:p>
            <a:pPr marL="134938" defTabSz="914400" eaLnBrk="1" hangingPunct="1">
              <a:lnSpc>
                <a:spcPct val="90000"/>
              </a:lnSpc>
              <a:spcAft>
                <a:spcPts val="600"/>
              </a:spcAft>
              <a:buClr>
                <a:schemeClr val="tx1"/>
              </a:buClr>
              <a:buFont typeface="Wingdings 2" pitchFamily="18" charset="2"/>
              <a:buChar char=""/>
            </a:pPr>
            <a:r>
              <a:rPr lang="en-US" altLang="en-US" sz="2000" dirty="0">
                <a:solidFill>
                  <a:schemeClr val="tx1"/>
                </a:solidFill>
                <a:latin typeface="+mn-lt"/>
                <a:ea typeface="+mn-ea"/>
              </a:rPr>
              <a:t>Rigor within course of study</a:t>
            </a:r>
          </a:p>
        </p:txBody>
      </p:sp>
      <p:pic>
        <p:nvPicPr>
          <p:cNvPr id="2" name="Picture 2" descr="A picture containing sky, outdoor, nature, city&#10;&#10;Description automatically generated">
            <a:extLst>
              <a:ext uri="{FF2B5EF4-FFF2-40B4-BE49-F238E27FC236}">
                <a16:creationId xmlns:a16="http://schemas.microsoft.com/office/drawing/2014/main" id="{841ED2F6-3E12-4184-A8DE-AB79D71CD106}"/>
              </a:ext>
            </a:extLst>
          </p:cNvPr>
          <p:cNvPicPr>
            <a:picLocks noChangeAspect="1"/>
          </p:cNvPicPr>
          <p:nvPr/>
        </p:nvPicPr>
        <p:blipFill>
          <a:blip r:embed="rId2"/>
          <a:stretch>
            <a:fillRect/>
          </a:stretch>
        </p:blipFill>
        <p:spPr>
          <a:xfrm>
            <a:off x="192370" y="4614271"/>
            <a:ext cx="3426762" cy="1918987"/>
          </a:xfrm>
          <a:prstGeom prst="rect">
            <a:avLst/>
          </a:prstGeom>
        </p:spPr>
      </p:pic>
      <p:pic>
        <p:nvPicPr>
          <p:cNvPr id="3" name="Picture 3">
            <a:extLst>
              <a:ext uri="{FF2B5EF4-FFF2-40B4-BE49-F238E27FC236}">
                <a16:creationId xmlns:a16="http://schemas.microsoft.com/office/drawing/2014/main" id="{9994C61B-F933-4246-836B-158BAA6DABBF}"/>
              </a:ext>
            </a:extLst>
          </p:cNvPr>
          <p:cNvPicPr>
            <a:picLocks noChangeAspect="1"/>
          </p:cNvPicPr>
          <p:nvPr/>
        </p:nvPicPr>
        <p:blipFill>
          <a:blip r:embed="rId3"/>
          <a:stretch>
            <a:fillRect/>
          </a:stretch>
        </p:blipFill>
        <p:spPr>
          <a:xfrm>
            <a:off x="4354355" y="3835374"/>
            <a:ext cx="4408401" cy="29631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6" name="Rectangle 7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562" name="TextBox 2"/>
          <p:cNvSpPr txBox="1">
            <a:spLocks noChangeArrowheads="1"/>
          </p:cNvSpPr>
          <p:nvPr/>
        </p:nvSpPr>
        <p:spPr bwMode="auto">
          <a:xfrm>
            <a:off x="543149" y="4590661"/>
            <a:ext cx="7917383" cy="138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10000"/>
          </a:bodyPr>
          <a:lstStyle/>
          <a:p>
            <a:pPr defTabSz="914400" eaLnBrk="1" hangingPunct="1">
              <a:lnSpc>
                <a:spcPct val="90000"/>
              </a:lnSpc>
              <a:spcAft>
                <a:spcPts val="600"/>
              </a:spcAft>
            </a:pPr>
            <a:r>
              <a:rPr lang="en-US" altLang="en-US" sz="5900" b="1" spc="-100" dirty="0">
                <a:solidFill>
                  <a:srgbClr val="FFFFFF"/>
                </a:solidFill>
                <a:latin typeface="+mj-lt"/>
                <a:ea typeface="+mj-ea"/>
                <a:cs typeface="+mj-cs"/>
              </a:rPr>
              <a:t>SFU           sfu.ca</a:t>
            </a:r>
            <a:endParaRPr lang="en-US" dirty="0"/>
          </a:p>
          <a:p>
            <a:pPr defTabSz="914400">
              <a:lnSpc>
                <a:spcPct val="90000"/>
              </a:lnSpc>
              <a:spcAft>
                <a:spcPts val="600"/>
              </a:spcAft>
            </a:pPr>
            <a:endParaRPr lang="en-US" dirty="0">
              <a:latin typeface="Arial"/>
              <a:ea typeface="+mj-ea"/>
              <a:cs typeface="Arial"/>
            </a:endParaRPr>
          </a:p>
          <a:p>
            <a:pPr defTabSz="914400">
              <a:lnSpc>
                <a:spcPct val="90000"/>
              </a:lnSpc>
              <a:spcAft>
                <a:spcPts val="600"/>
              </a:spcAft>
            </a:pPr>
            <a:r>
              <a:rPr lang="en-US" dirty="0">
                <a:latin typeface="Arial"/>
                <a:ea typeface="+mj-ea"/>
                <a:cs typeface="Arial"/>
              </a:rPr>
              <a:t>*Faculty of Arts requires a Math 12 or Science 12</a:t>
            </a:r>
            <a:endParaRPr lang="en-US" dirty="0">
              <a:ea typeface="+mj-ea"/>
              <a:cs typeface="Arial"/>
            </a:endParaRPr>
          </a:p>
        </p:txBody>
      </p:sp>
      <p:pic>
        <p:nvPicPr>
          <p:cNvPr id="2" name="Picture 2" descr="Text, letter&#10;&#10;Description automatically generated">
            <a:extLst>
              <a:ext uri="{FF2B5EF4-FFF2-40B4-BE49-F238E27FC236}">
                <a16:creationId xmlns:a16="http://schemas.microsoft.com/office/drawing/2014/main" id="{C5F4B852-5E40-4C70-A5E5-A8B699FACE69}"/>
              </a:ext>
            </a:extLst>
          </p:cNvPr>
          <p:cNvPicPr>
            <a:picLocks noChangeAspect="1"/>
          </p:cNvPicPr>
          <p:nvPr/>
        </p:nvPicPr>
        <p:blipFill>
          <a:blip r:embed="rId2"/>
          <a:stretch>
            <a:fillRect/>
          </a:stretch>
        </p:blipFill>
        <p:spPr>
          <a:xfrm>
            <a:off x="408913" y="345081"/>
            <a:ext cx="4452690" cy="3906557"/>
          </a:xfrm>
          <a:prstGeom prst="rect">
            <a:avLst/>
          </a:prstGeom>
        </p:spPr>
      </p:pic>
      <p:pic>
        <p:nvPicPr>
          <p:cNvPr id="6656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03498" y="484632"/>
            <a:ext cx="2692971" cy="35567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8" name="Rectangle 77">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8780525"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8610" name="TextBox 2"/>
          <p:cNvSpPr txBox="1">
            <a:spLocks noChangeArrowheads="1"/>
          </p:cNvSpPr>
          <p:nvPr/>
        </p:nvSpPr>
        <p:spPr bwMode="auto">
          <a:xfrm>
            <a:off x="797768" y="4049486"/>
            <a:ext cx="4196501" cy="18832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lgn="r" defTabSz="914400" eaLnBrk="1" hangingPunct="1">
              <a:lnSpc>
                <a:spcPct val="90000"/>
              </a:lnSpc>
              <a:spcAft>
                <a:spcPts val="600"/>
              </a:spcAft>
            </a:pPr>
            <a:r>
              <a:rPr lang="en-US" altLang="en-US" sz="3800" spc="-60" dirty="0" err="1">
                <a:solidFill>
                  <a:srgbClr val="FFFFFF"/>
                </a:solidFill>
                <a:latin typeface="+mj-lt"/>
                <a:ea typeface="+mj-ea"/>
                <a:cs typeface="+mj-cs"/>
              </a:rPr>
              <a:t>UVICRequirements</a:t>
            </a:r>
          </a:p>
          <a:p>
            <a:pPr algn="r" defTabSz="914400" eaLnBrk="1" hangingPunct="1">
              <a:lnSpc>
                <a:spcPct val="90000"/>
              </a:lnSpc>
              <a:spcAft>
                <a:spcPts val="600"/>
              </a:spcAft>
            </a:pPr>
            <a:r>
              <a:rPr lang="en-US" altLang="en-US" sz="3800" spc="-60" dirty="0">
                <a:solidFill>
                  <a:srgbClr val="FFFFFF"/>
                </a:solidFill>
                <a:latin typeface="+mj-lt"/>
                <a:ea typeface="+mj-ea"/>
                <a:cs typeface="+mj-cs"/>
              </a:rPr>
              <a:t>uvic.ca</a:t>
            </a:r>
          </a:p>
        </p:txBody>
      </p:sp>
      <p:pic>
        <p:nvPicPr>
          <p:cNvPr id="68611" name="Picture 3"/>
          <p:cNvPicPr>
            <a:picLocks noChangeAspect="1"/>
          </p:cNvPicPr>
          <p:nvPr/>
        </p:nvPicPr>
        <p:blipFill>
          <a:blip r:embed="rId2">
            <a:extLst>
              <a:ext uri="{28A0092B-C50C-407E-A947-70E740481C1C}">
                <a14:useLocalDpi xmlns:a14="http://schemas.microsoft.com/office/drawing/2010/main" val="0"/>
              </a:ext>
            </a:extLst>
          </a:blip>
          <a:srcRect r="69470"/>
          <a:stretch>
            <a:fillRect/>
          </a:stretch>
        </p:blipFill>
        <p:spPr bwMode="auto">
          <a:xfrm>
            <a:off x="2012268" y="633927"/>
            <a:ext cx="2377994" cy="27261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Graphical user interface, text, application&#10;&#10;Description automatically generated">
            <a:extLst>
              <a:ext uri="{FF2B5EF4-FFF2-40B4-BE49-F238E27FC236}">
                <a16:creationId xmlns:a16="http://schemas.microsoft.com/office/drawing/2014/main" id="{53402321-5E89-4F27-8687-48FAF9106B13}"/>
              </a:ext>
            </a:extLst>
          </p:cNvPr>
          <p:cNvPicPr>
            <a:picLocks noChangeAspect="1"/>
          </p:cNvPicPr>
          <p:nvPr/>
        </p:nvPicPr>
        <p:blipFill>
          <a:blip r:embed="rId3"/>
          <a:stretch>
            <a:fillRect/>
          </a:stretch>
        </p:blipFill>
        <p:spPr>
          <a:xfrm>
            <a:off x="4737531" y="188640"/>
            <a:ext cx="4041019" cy="3458562"/>
          </a:xfrm>
          <a:prstGeom prst="rect">
            <a:avLst/>
          </a:prstGeom>
        </p:spPr>
      </p:pic>
      <p:sp>
        <p:nvSpPr>
          <p:cNvPr id="68613" name="Rectangle 1"/>
          <p:cNvSpPr>
            <a:spLocks noChangeArrowheads="1"/>
          </p:cNvSpPr>
          <p:nvPr/>
        </p:nvSpPr>
        <p:spPr bwMode="auto">
          <a:xfrm>
            <a:off x="4753737" y="4049485"/>
            <a:ext cx="3634613" cy="18832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indent="-182880" algn="ctr" defTabSz="914400" eaLnBrk="1" hangingPunct="1">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English 12 </a:t>
            </a:r>
            <a:endParaRPr lang="en-US" sz="2000">
              <a:ea typeface="+mn-ea"/>
              <a:cs typeface="Arial"/>
            </a:endParaRPr>
          </a:p>
          <a:p>
            <a:pPr indent="-182880" algn="ctr" defTabSz="914400" eaLnBrk="1" hangingPunct="1">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+ 3 other </a:t>
            </a:r>
          </a:p>
          <a:p>
            <a:pPr indent="-182880" algn="ctr" defTabSz="914400" eaLnBrk="1" hangingPunct="1">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approved</a:t>
            </a:r>
          </a:p>
          <a:p>
            <a:pPr indent="-182880" algn="ctr" defTabSz="914400" eaLnBrk="1" hangingPunct="1">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Grade 12 </a:t>
            </a:r>
          </a:p>
          <a:p>
            <a:pPr indent="-182880" algn="ctr" defTabSz="914400" eaLnBrk="1" hangingPunct="1">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courses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9634" name="Picture 1" descr="Post-Secondary Info 2015 - Word"/>
          <p:cNvPicPr>
            <a:picLocks noChangeAspect="1"/>
          </p:cNvPicPr>
          <p:nvPr/>
        </p:nvPicPr>
        <p:blipFill>
          <a:blip r:embed="rId2">
            <a:extLst>
              <a:ext uri="{28A0092B-C50C-407E-A947-70E740481C1C}">
                <a14:useLocalDpi xmlns:a14="http://schemas.microsoft.com/office/drawing/2010/main" val="0"/>
              </a:ext>
            </a:extLst>
          </a:blip>
          <a:srcRect t="15968" r="9837" b="22513"/>
          <a:stretch>
            <a:fillRect/>
          </a:stretch>
        </p:blipFill>
        <p:spPr bwMode="auto">
          <a:xfrm>
            <a:off x="316664" y="2636912"/>
            <a:ext cx="8707522" cy="3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04813"/>
            <a:ext cx="38433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12750"/>
            <a:ext cx="2095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387" y="4212709"/>
            <a:ext cx="8073699" cy="1873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FA5DE8-B5C4-4616-AF7E-777977E06EFA}"/>
              </a:ext>
            </a:extLst>
          </p:cNvPr>
          <p:cNvSpPr>
            <a:spLocks noGrp="1"/>
          </p:cNvSpPr>
          <p:nvPr>
            <p:ph type="title"/>
          </p:nvPr>
        </p:nvSpPr>
        <p:spPr>
          <a:xfrm>
            <a:off x="772805" y="4386057"/>
            <a:ext cx="2431044" cy="1527244"/>
          </a:xfrm>
        </p:spPr>
        <p:txBody>
          <a:bodyPr vert="horz" lIns="91440" tIns="45720" rIns="91440" bIns="45720" rtlCol="0" anchor="ctr">
            <a:normAutofit/>
          </a:bodyPr>
          <a:lstStyle/>
          <a:p>
            <a:pPr algn="r">
              <a:defRPr/>
            </a:pPr>
            <a:r>
              <a:rPr lang="en-US" dirty="0"/>
              <a:t>BCIT</a:t>
            </a:r>
          </a:p>
        </p:txBody>
      </p:sp>
      <p:sp>
        <p:nvSpPr>
          <p:cNvPr id="22" name="Rectangle 21">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9" descr="Timeline&#10;&#10;Description automatically generated">
            <a:extLst>
              <a:ext uri="{FF2B5EF4-FFF2-40B4-BE49-F238E27FC236}">
                <a16:creationId xmlns:a16="http://schemas.microsoft.com/office/drawing/2014/main" id="{6DCC8E8A-0E12-4A4D-84CE-93D803E5D6B5}"/>
              </a:ext>
            </a:extLst>
          </p:cNvPr>
          <p:cNvPicPr>
            <a:picLocks noGrp="1" noChangeAspect="1"/>
          </p:cNvPicPr>
          <p:nvPr>
            <p:ph idx="1"/>
          </p:nvPr>
        </p:nvPicPr>
        <p:blipFill>
          <a:blip r:embed="rId2"/>
          <a:stretch>
            <a:fillRect/>
          </a:stretch>
        </p:blipFill>
        <p:spPr>
          <a:xfrm>
            <a:off x="490440" y="1080950"/>
            <a:ext cx="8833736" cy="2871405"/>
          </a:xfrm>
          <a:prstGeom prst="rect">
            <a:avLst/>
          </a:prstGeom>
        </p:spPr>
      </p:pic>
      <p:sp>
        <p:nvSpPr>
          <p:cNvPr id="7" name="Text Placeholder 6">
            <a:extLst>
              <a:ext uri="{FF2B5EF4-FFF2-40B4-BE49-F238E27FC236}">
                <a16:creationId xmlns:a16="http://schemas.microsoft.com/office/drawing/2014/main" id="{248F9EC4-FE3B-4B0F-9A83-E6F72D86BEFF}"/>
              </a:ext>
            </a:extLst>
          </p:cNvPr>
          <p:cNvSpPr>
            <a:spLocks noGrp="1"/>
          </p:cNvSpPr>
          <p:nvPr>
            <p:ph type="body" sz="half" idx="2"/>
          </p:nvPr>
        </p:nvSpPr>
        <p:spPr>
          <a:xfrm>
            <a:off x="3343661" y="3952354"/>
            <a:ext cx="5512303" cy="2356966"/>
          </a:xfrm>
        </p:spPr>
        <p:txBody>
          <a:bodyPr vert="horz" lIns="91440" tIns="45720" rIns="91440" bIns="45720" rtlCol="0" anchor="ctr">
            <a:normAutofit/>
          </a:bodyPr>
          <a:lstStyle/>
          <a:p>
            <a:pPr marL="285750" indent="-182880">
              <a:lnSpc>
                <a:spcPct val="90000"/>
              </a:lnSpc>
              <a:buClr>
                <a:schemeClr val="tx1"/>
              </a:buClr>
              <a:buFont typeface="Wingdings 2" pitchFamily="18" charset="2"/>
              <a:buChar char=""/>
              <a:defRPr/>
            </a:pPr>
            <a:r>
              <a:rPr lang="en-US" sz="1800" dirty="0"/>
              <a:t>Requirements are program specific</a:t>
            </a:r>
          </a:p>
          <a:p>
            <a:pPr marL="285750" indent="-182880">
              <a:lnSpc>
                <a:spcPct val="90000"/>
              </a:lnSpc>
              <a:buClr>
                <a:schemeClr val="tx1"/>
              </a:buClr>
              <a:buFont typeface="Wingdings 2" pitchFamily="18" charset="2"/>
              <a:buChar char=""/>
              <a:defRPr/>
            </a:pPr>
            <a:r>
              <a:rPr lang="en-US" sz="1800" dirty="0"/>
              <a:t>Many programs require English 12 and a Math 11</a:t>
            </a:r>
          </a:p>
          <a:p>
            <a:pPr marL="285750" indent="-182880">
              <a:lnSpc>
                <a:spcPct val="90000"/>
              </a:lnSpc>
              <a:buClr>
                <a:schemeClr val="tx1"/>
              </a:buClr>
              <a:buFont typeface="Wingdings 2" pitchFamily="18" charset="2"/>
              <a:buChar char=""/>
              <a:defRPr/>
            </a:pPr>
            <a:r>
              <a:rPr lang="en-US" sz="1800" dirty="0"/>
              <a:t>Applied &amp; Natural Science, Business &amp; Media, Computing &amp; Info Technology, Engineering, Health Sciences, Trades &amp; Apprenticeships</a:t>
            </a:r>
          </a:p>
        </p:txBody>
      </p:sp>
      <p:pic>
        <p:nvPicPr>
          <p:cNvPr id="10" name="Picture 10" descr="A picture containing graphical user interface&#10;&#10;Description automatically generated">
            <a:extLst>
              <a:ext uri="{FF2B5EF4-FFF2-40B4-BE49-F238E27FC236}">
                <a16:creationId xmlns:a16="http://schemas.microsoft.com/office/drawing/2014/main" id="{9280CF4E-0BB8-4C38-A505-32B1B1D20AD4}"/>
              </a:ext>
            </a:extLst>
          </p:cNvPr>
          <p:cNvPicPr>
            <a:picLocks noChangeAspect="1"/>
          </p:cNvPicPr>
          <p:nvPr/>
        </p:nvPicPr>
        <p:blipFill>
          <a:blip r:embed="rId3"/>
          <a:stretch>
            <a:fillRect/>
          </a:stretch>
        </p:blipFill>
        <p:spPr>
          <a:xfrm>
            <a:off x="6423222" y="0"/>
            <a:ext cx="2582694" cy="143292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2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2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02386" y="4590661"/>
            <a:ext cx="7658146" cy="1065690"/>
          </a:xfrm>
        </p:spPr>
        <p:txBody>
          <a:bodyPr vert="horz" lIns="91440" tIns="45720" rIns="91440" bIns="45720" rtlCol="0" anchor="b">
            <a:normAutofit/>
          </a:bodyPr>
          <a:lstStyle/>
          <a:p>
            <a:pPr>
              <a:defRPr/>
            </a:pPr>
            <a:r>
              <a:rPr lang="en-US" sz="4100" spc="-100"/>
              <a:t>Emily Carr University of Art &amp; Design</a:t>
            </a:r>
          </a:p>
        </p:txBody>
      </p:sp>
      <p:pic>
        <p:nvPicPr>
          <p:cNvPr id="7" name="Picture 7">
            <a:extLst>
              <a:ext uri="{FF2B5EF4-FFF2-40B4-BE49-F238E27FC236}">
                <a16:creationId xmlns:a16="http://schemas.microsoft.com/office/drawing/2014/main" id="{16D00E8B-509F-4686-AE6B-C6676570DAD4}"/>
              </a:ext>
            </a:extLst>
          </p:cNvPr>
          <p:cNvPicPr>
            <a:picLocks noChangeAspect="1"/>
          </p:cNvPicPr>
          <p:nvPr/>
        </p:nvPicPr>
        <p:blipFill>
          <a:blip r:embed="rId2"/>
          <a:stretch>
            <a:fillRect/>
          </a:stretch>
        </p:blipFill>
        <p:spPr>
          <a:xfrm>
            <a:off x="4462438" y="682522"/>
            <a:ext cx="4599984" cy="2595367"/>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CF00F70B-73AB-453F-8F4D-A5C97594A11F}"/>
              </a:ext>
            </a:extLst>
          </p:cNvPr>
          <p:cNvPicPr>
            <a:picLocks noChangeAspect="1"/>
          </p:cNvPicPr>
          <p:nvPr/>
        </p:nvPicPr>
        <p:blipFill>
          <a:blip r:embed="rId3"/>
          <a:stretch>
            <a:fillRect/>
          </a:stretch>
        </p:blipFill>
        <p:spPr>
          <a:xfrm>
            <a:off x="-907" y="521721"/>
            <a:ext cx="4399664" cy="2751998"/>
          </a:xfrm>
          <a:prstGeom prst="rect">
            <a:avLst/>
          </a:prstGeom>
        </p:spPr>
      </p:pic>
      <p:sp>
        <p:nvSpPr>
          <p:cNvPr id="9" name="TextBox 8">
            <a:extLst>
              <a:ext uri="{FF2B5EF4-FFF2-40B4-BE49-F238E27FC236}">
                <a16:creationId xmlns:a16="http://schemas.microsoft.com/office/drawing/2014/main" id="{D2069719-1DCE-4EF4-8E74-C28665C37825}"/>
              </a:ext>
            </a:extLst>
          </p:cNvPr>
          <p:cNvSpPr txBox="1"/>
          <p:nvPr/>
        </p:nvSpPr>
        <p:spPr>
          <a:xfrm>
            <a:off x="3343274" y="334327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Click to add text</a:t>
            </a:r>
          </a:p>
        </p:txBody>
      </p:sp>
      <p:sp>
        <p:nvSpPr>
          <p:cNvPr id="10" name="TextBox 9">
            <a:extLst>
              <a:ext uri="{FF2B5EF4-FFF2-40B4-BE49-F238E27FC236}">
                <a16:creationId xmlns:a16="http://schemas.microsoft.com/office/drawing/2014/main" id="{AF943CF5-0273-4CE8-9A6C-D78C3FE0E270}"/>
              </a:ext>
            </a:extLst>
          </p:cNvPr>
          <p:cNvSpPr txBox="1"/>
          <p:nvPr/>
        </p:nvSpPr>
        <p:spPr>
          <a:xfrm>
            <a:off x="3486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Click to add text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387" y="4212709"/>
            <a:ext cx="8073699" cy="1873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03218-288B-432E-8DE8-356B10498FD3}"/>
              </a:ext>
            </a:extLst>
          </p:cNvPr>
          <p:cNvSpPr>
            <a:spLocks noGrp="1"/>
          </p:cNvSpPr>
          <p:nvPr>
            <p:ph type="title"/>
          </p:nvPr>
        </p:nvSpPr>
        <p:spPr>
          <a:xfrm>
            <a:off x="772804" y="4386057"/>
            <a:ext cx="3050275" cy="1527244"/>
          </a:xfrm>
        </p:spPr>
        <p:txBody>
          <a:bodyPr vert="horz" lIns="91440" tIns="45720" rIns="91440" bIns="45720" rtlCol="0" anchor="ctr">
            <a:normAutofit/>
          </a:bodyPr>
          <a:lstStyle/>
          <a:p>
            <a:pPr algn="r">
              <a:defRPr/>
            </a:pPr>
            <a:r>
              <a:rPr lang="en-US" sz="2800"/>
              <a:t>University of Toronto</a:t>
            </a:r>
          </a:p>
        </p:txBody>
      </p:sp>
      <p:sp>
        <p:nvSpPr>
          <p:cNvPr id="76" name="Rectangle 75">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6" descr="Graphical user interface, application&#10;&#10;Description automatically generated">
            <a:extLst>
              <a:ext uri="{FF2B5EF4-FFF2-40B4-BE49-F238E27FC236}">
                <a16:creationId xmlns:a16="http://schemas.microsoft.com/office/drawing/2014/main" id="{FAC12239-E763-4C99-8C71-2952E1615B05}"/>
              </a:ext>
            </a:extLst>
          </p:cNvPr>
          <p:cNvPicPr>
            <a:picLocks noGrp="1" noChangeAspect="1"/>
          </p:cNvPicPr>
          <p:nvPr>
            <p:ph idx="1"/>
          </p:nvPr>
        </p:nvPicPr>
        <p:blipFill>
          <a:blip r:embed="rId2"/>
          <a:stretch>
            <a:fillRect/>
          </a:stretch>
        </p:blipFill>
        <p:spPr>
          <a:xfrm>
            <a:off x="535127" y="468631"/>
            <a:ext cx="8488752" cy="3521513"/>
          </a:xfrm>
          <a:prstGeom prst="rect">
            <a:avLst/>
          </a:prstGeom>
        </p:spPr>
      </p:pic>
      <p:sp>
        <p:nvSpPr>
          <p:cNvPr id="72707" name="TextBox 4"/>
          <p:cNvSpPr txBox="1">
            <a:spLocks noChangeArrowheads="1"/>
          </p:cNvSpPr>
          <p:nvPr/>
        </p:nvSpPr>
        <p:spPr bwMode="auto">
          <a:xfrm>
            <a:off x="4078042" y="4386720"/>
            <a:ext cx="4494458" cy="15265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indent="-182880" defTabSz="914400" eaLnBrk="1" hangingPunct="1">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6 Grade 12 courses with emphasis </a:t>
            </a:r>
            <a:endParaRPr lang="en-US"/>
          </a:p>
          <a:p>
            <a:pPr indent="-182880" defTabSz="914400">
              <a:lnSpc>
                <a:spcPct val="90000"/>
              </a:lnSpc>
              <a:spcAft>
                <a:spcPts val="600"/>
              </a:spcAft>
              <a:buClr>
                <a:schemeClr val="accent1"/>
              </a:buClr>
              <a:buFont typeface="Wingdings 2" pitchFamily="18" charset="2"/>
              <a:buChar char=""/>
            </a:pPr>
            <a:r>
              <a:rPr lang="en-US" altLang="en-US" sz="2000" dirty="0">
                <a:solidFill>
                  <a:srgbClr val="FFFFFF"/>
                </a:solidFill>
                <a:latin typeface="+mn-lt"/>
                <a:ea typeface="+mn-ea"/>
              </a:rPr>
              <a:t>on courses related to field of study</a:t>
            </a:r>
            <a:endParaRPr lang="en-US" sz="2000">
              <a:ea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70" name="TextBox 4"/>
          <p:cNvSpPr txBox="1">
            <a:spLocks noChangeArrowheads="1"/>
          </p:cNvSpPr>
          <p:nvPr/>
        </p:nvSpPr>
        <p:spPr bwMode="auto">
          <a:xfrm>
            <a:off x="1223515" y="-99392"/>
            <a:ext cx="6985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pPr algn="ctr"/>
            <a:r>
              <a:rPr lang="en-US" altLang="en-US" sz="4000" b="1" dirty="0">
                <a:solidFill>
                  <a:schemeClr val="tx1"/>
                </a:solidFill>
                <a:latin typeface="Corbel"/>
                <a:ea typeface="MS PGothic"/>
              </a:rPr>
              <a:t>Graduation Check List</a:t>
            </a:r>
          </a:p>
        </p:txBody>
      </p:sp>
      <p:sp>
        <p:nvSpPr>
          <p:cNvPr id="7171" name="Rectangle 4"/>
          <p:cNvSpPr>
            <a:spLocks noChangeArrowheads="1"/>
          </p:cNvSpPr>
          <p:nvPr/>
        </p:nvSpPr>
        <p:spPr bwMode="auto">
          <a:xfrm>
            <a:off x="2155825" y="20812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ltLang="en-US"/>
          </a:p>
        </p:txBody>
      </p:sp>
      <p:sp>
        <p:nvSpPr>
          <p:cNvPr id="7172" name="Rectangle 5"/>
          <p:cNvSpPr>
            <a:spLocks noChangeArrowheads="1"/>
          </p:cNvSpPr>
          <p:nvPr/>
        </p:nvSpPr>
        <p:spPr bwMode="auto">
          <a:xfrm>
            <a:off x="2155825" y="20812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ltLang="en-US"/>
          </a:p>
        </p:txBody>
      </p:sp>
      <p:sp>
        <p:nvSpPr>
          <p:cNvPr id="2" name="TextBox 1">
            <a:extLst>
              <a:ext uri="{FF2B5EF4-FFF2-40B4-BE49-F238E27FC236}">
                <a16:creationId xmlns:a16="http://schemas.microsoft.com/office/drawing/2014/main" id="{108B799E-535A-7FE2-70B4-588C1EE9004D}"/>
              </a:ext>
            </a:extLst>
          </p:cNvPr>
          <p:cNvSpPr txBox="1"/>
          <p:nvPr/>
        </p:nvSpPr>
        <p:spPr>
          <a:xfrm>
            <a:off x="719572" y="836712"/>
            <a:ext cx="7704856" cy="5755422"/>
          </a:xfrm>
          <a:prstGeom prst="rect">
            <a:avLst/>
          </a:prstGeom>
          <a:noFill/>
        </p:spPr>
        <p:txBody>
          <a:bodyPr wrap="square" rtlCol="0">
            <a:spAutoFit/>
          </a:bodyPr>
          <a:lstStyle/>
          <a:p>
            <a:r>
              <a:rPr lang="en-CA" sz="1600" dirty="0">
                <a:solidFill>
                  <a:schemeClr val="tx1"/>
                </a:solidFill>
                <a:latin typeface="+mn-lt"/>
              </a:rPr>
              <a:t>The B.C. Certificate of Graduation, or Dogwood Diploma, is awarded to students who successfully complete the provincial graduation requirements. To graduate, students require at least 80 credits total. Of these 80 credits: </a:t>
            </a:r>
          </a:p>
          <a:p>
            <a:endParaRPr lang="en-CA" sz="1600" dirty="0">
              <a:solidFill>
                <a:schemeClr val="tx1"/>
              </a:solidFill>
              <a:latin typeface="+mn-lt"/>
            </a:endParaRPr>
          </a:p>
          <a:p>
            <a:pPr marL="228600"/>
            <a:r>
              <a:rPr lang="en-CA" sz="1600" dirty="0">
                <a:solidFill>
                  <a:schemeClr val="tx1"/>
                </a:solidFill>
                <a:latin typeface="+mn-lt"/>
              </a:rPr>
              <a:t>• 52 credits are required from the following: </a:t>
            </a:r>
          </a:p>
          <a:p>
            <a:pPr marL="628650"/>
            <a:r>
              <a:rPr lang="en-CA" sz="1600" dirty="0">
                <a:solidFill>
                  <a:schemeClr val="tx1"/>
                </a:solidFill>
                <a:latin typeface="+mn-lt"/>
              </a:rPr>
              <a:t>– Physical and Health Education 10 (4 credits).</a:t>
            </a:r>
          </a:p>
          <a:p>
            <a:pPr marL="628650"/>
            <a:r>
              <a:rPr lang="en-CA" sz="1600" dirty="0">
                <a:solidFill>
                  <a:schemeClr val="tx1"/>
                </a:solidFill>
                <a:latin typeface="+mn-lt"/>
              </a:rPr>
              <a:t> – Science 10 (4 credits), and a Science 11 or 12 (4 credits). </a:t>
            </a:r>
          </a:p>
          <a:p>
            <a:pPr marL="628650"/>
            <a:r>
              <a:rPr lang="en-CA" sz="1600" dirty="0">
                <a:solidFill>
                  <a:schemeClr val="tx1"/>
                </a:solidFill>
                <a:latin typeface="+mn-lt"/>
              </a:rPr>
              <a:t>– Social Studies 10 (4 credits), and a Social Studies 11 or 12 (4 credits). </a:t>
            </a:r>
          </a:p>
          <a:p>
            <a:pPr marL="628650"/>
            <a:r>
              <a:rPr lang="en-CA" sz="1600" dirty="0">
                <a:solidFill>
                  <a:schemeClr val="tx1"/>
                </a:solidFill>
                <a:latin typeface="+mn-lt"/>
              </a:rPr>
              <a:t>– A Math 10 (4 credits), and a Math 11 or 12 course (4 credits). </a:t>
            </a:r>
          </a:p>
          <a:p>
            <a:pPr marL="628650"/>
            <a:r>
              <a:rPr lang="en-CA" sz="1600" dirty="0">
                <a:solidFill>
                  <a:schemeClr val="tx1"/>
                </a:solidFill>
                <a:latin typeface="+mn-lt"/>
              </a:rPr>
              <a:t>– A Language Arts 10, 11, and a required 12 course (4 credits required at each Grade, 12 credits total). </a:t>
            </a:r>
          </a:p>
          <a:p>
            <a:pPr marL="628650"/>
            <a:r>
              <a:rPr lang="en-CA" sz="1600" dirty="0">
                <a:solidFill>
                  <a:schemeClr val="tx1"/>
                </a:solidFill>
                <a:latin typeface="+mn-lt"/>
              </a:rPr>
              <a:t>– An Arts Education 10, 11, or 12 and/or an Applied Design, Skills, and Technologies 10, 11, or 12 (4 credits total). </a:t>
            </a:r>
          </a:p>
          <a:p>
            <a:pPr marL="628650"/>
            <a:r>
              <a:rPr lang="en-CA" sz="1600" dirty="0">
                <a:solidFill>
                  <a:schemeClr val="tx1"/>
                </a:solidFill>
                <a:latin typeface="+mn-lt"/>
              </a:rPr>
              <a:t>– Career-Life Education (4 credits), and Career-Life Connections (4 credits). </a:t>
            </a:r>
          </a:p>
          <a:p>
            <a:pPr marL="628650"/>
            <a:r>
              <a:rPr lang="en-CA" sz="1600" dirty="0">
                <a:solidFill>
                  <a:schemeClr val="tx1"/>
                </a:solidFill>
                <a:latin typeface="+mn-lt"/>
              </a:rPr>
              <a:t>– Indigenous-focused (4 credits). </a:t>
            </a:r>
          </a:p>
          <a:p>
            <a:pPr marL="228600"/>
            <a:r>
              <a:rPr lang="en-CA" sz="1600" dirty="0">
                <a:solidFill>
                  <a:schemeClr val="tx1"/>
                </a:solidFill>
                <a:latin typeface="+mn-lt"/>
              </a:rPr>
              <a:t>• At least 28 credits must be elective course credits. </a:t>
            </a:r>
          </a:p>
          <a:p>
            <a:pPr marL="228600"/>
            <a:r>
              <a:rPr lang="en-CA" sz="1600" dirty="0">
                <a:solidFill>
                  <a:schemeClr val="tx1"/>
                </a:solidFill>
                <a:latin typeface="+mn-lt"/>
              </a:rPr>
              <a:t>• At least 16 credits must be at the Grade 12 level, including a required Language Arts 12 course and the Career-Life Connections course. </a:t>
            </a:r>
          </a:p>
          <a:p>
            <a:endParaRPr lang="en-CA" sz="1600" dirty="0">
              <a:solidFill>
                <a:schemeClr val="tx1"/>
              </a:solidFill>
              <a:latin typeface="+mn-lt"/>
            </a:endParaRPr>
          </a:p>
          <a:p>
            <a:r>
              <a:rPr lang="en-CA" sz="1600" dirty="0">
                <a:solidFill>
                  <a:schemeClr val="tx1"/>
                </a:solidFill>
                <a:latin typeface="+mn-lt"/>
              </a:rPr>
              <a:t>In addition, students must also complete three Provincial Graduation Assessments: </a:t>
            </a:r>
          </a:p>
          <a:p>
            <a:pPr marL="228600"/>
            <a:r>
              <a:rPr lang="en-CA" sz="1600" dirty="0">
                <a:solidFill>
                  <a:schemeClr val="tx1"/>
                </a:solidFill>
                <a:latin typeface="+mn-lt"/>
              </a:rPr>
              <a:t>• Grade 10 Literacy Assessment. </a:t>
            </a:r>
          </a:p>
          <a:p>
            <a:pPr marL="228600"/>
            <a:r>
              <a:rPr lang="en-CA" sz="1600" dirty="0">
                <a:solidFill>
                  <a:schemeClr val="tx1"/>
                </a:solidFill>
                <a:latin typeface="+mn-lt"/>
              </a:rPr>
              <a:t>• Grade 10 Numeracy Assessment. </a:t>
            </a:r>
          </a:p>
          <a:p>
            <a:pPr marL="228600"/>
            <a:r>
              <a:rPr lang="en-CA" sz="1600" dirty="0">
                <a:solidFill>
                  <a:schemeClr val="tx1"/>
                </a:solidFill>
                <a:latin typeface="+mn-lt"/>
              </a:rPr>
              <a:t>• Grade 12 Literacy Assessment. </a:t>
            </a:r>
            <a:endParaRPr lang="en-US" sz="1600" dirty="0">
              <a:solidFill>
                <a:schemeClr val="tx1"/>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8780525"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E009BC6-D037-4E3D-A762-59317581FDB1}"/>
              </a:ext>
            </a:extLst>
          </p:cNvPr>
          <p:cNvSpPr>
            <a:spLocks noGrp="1"/>
          </p:cNvSpPr>
          <p:nvPr>
            <p:ph type="title"/>
          </p:nvPr>
        </p:nvSpPr>
        <p:spPr>
          <a:xfrm>
            <a:off x="797768" y="4049486"/>
            <a:ext cx="3619110" cy="1883228"/>
          </a:xfrm>
        </p:spPr>
        <p:txBody>
          <a:bodyPr vert="horz" lIns="91440" tIns="45720" rIns="91440" bIns="45720" rtlCol="0" anchor="ctr">
            <a:normAutofit/>
          </a:bodyPr>
          <a:lstStyle/>
          <a:p>
            <a:pPr algn="r">
              <a:defRPr/>
            </a:pPr>
            <a:r>
              <a:rPr lang="en-US" sz="3800"/>
              <a:t>McGill Admissions</a:t>
            </a:r>
          </a:p>
        </p:txBody>
      </p:sp>
      <p:pic>
        <p:nvPicPr>
          <p:cNvPr id="3" name="Picture 3" descr="Graphical user interface, text, application, email&#10;&#10;Description automatically generated">
            <a:extLst>
              <a:ext uri="{FF2B5EF4-FFF2-40B4-BE49-F238E27FC236}">
                <a16:creationId xmlns:a16="http://schemas.microsoft.com/office/drawing/2014/main" id="{F9BEC1C9-90D3-4739-BF22-8E1F6C05186B}"/>
              </a:ext>
            </a:extLst>
          </p:cNvPr>
          <p:cNvPicPr>
            <a:picLocks noChangeAspect="1"/>
          </p:cNvPicPr>
          <p:nvPr/>
        </p:nvPicPr>
        <p:blipFill>
          <a:blip r:embed="rId2"/>
          <a:stretch>
            <a:fillRect/>
          </a:stretch>
        </p:blipFill>
        <p:spPr>
          <a:xfrm>
            <a:off x="3867371" y="368021"/>
            <a:ext cx="5118458" cy="2609882"/>
          </a:xfrm>
          <a:prstGeom prst="rect">
            <a:avLst/>
          </a:prstGeom>
        </p:spPr>
      </p:pic>
      <p:pic>
        <p:nvPicPr>
          <p:cNvPr id="73733" name="Picture 5" descr="Screen Shot 2018-10-12 at 9.39.42 AM.png"/>
          <p:cNvPicPr>
            <a:picLocks noChangeAspect="1" noChangeArrowheads="1"/>
          </p:cNvPicPr>
          <p:nvPr/>
        </p:nvPicPr>
        <p:blipFill>
          <a:blip r:embed="rId3">
            <a:extLst>
              <a:ext uri="{28A0092B-C50C-407E-A947-70E740481C1C}">
                <a14:useLocalDpi xmlns:a14="http://schemas.microsoft.com/office/drawing/2010/main" val="0"/>
              </a:ext>
            </a:extLst>
          </a:blip>
          <a:srcRect l="25439" t="9097" r="25146" b="35542"/>
          <a:stretch>
            <a:fillRect/>
          </a:stretch>
        </p:blipFill>
        <p:spPr bwMode="auto">
          <a:xfrm>
            <a:off x="52119" y="493863"/>
            <a:ext cx="3781030" cy="2381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p:cNvSpPr txBox="1">
            <a:spLocks noChangeArrowheads="1"/>
          </p:cNvSpPr>
          <p:nvPr/>
        </p:nvSpPr>
        <p:spPr bwMode="auto">
          <a:xfrm>
            <a:off x="4753737" y="4049485"/>
            <a:ext cx="3634613" cy="18832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eaLnBrk="1" hangingPunct="1">
              <a:lnSpc>
                <a:spcPct val="90000"/>
              </a:lnSpc>
              <a:spcAft>
                <a:spcPts val="600"/>
              </a:spcAft>
              <a:buClr>
                <a:schemeClr val="accent1"/>
              </a:buClr>
            </a:pPr>
            <a:r>
              <a:rPr lang="en-US" altLang="en-US" sz="2000" dirty="0">
                <a:solidFill>
                  <a:srgbClr val="FFFFFF"/>
                </a:solidFill>
                <a:latin typeface="+mn-lt"/>
                <a:ea typeface="+mn-ea"/>
              </a:rPr>
              <a:t>Top 5 academic Grade 12 courses based on program pre-requisites</a:t>
            </a:r>
            <a:endParaRPr lang="en-US" sz="2000" dirty="0">
              <a:ea typeface="+mn-ea"/>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1002DC9-B87D-46A4-BE0D-8E2E1CAF6F6B}"/>
              </a:ext>
            </a:extLst>
          </p:cNvPr>
          <p:cNvSpPr>
            <a:spLocks noGrp="1"/>
          </p:cNvSpPr>
          <p:nvPr>
            <p:ph type="title"/>
          </p:nvPr>
        </p:nvSpPr>
        <p:spPr>
          <a:xfrm>
            <a:off x="802386" y="4590661"/>
            <a:ext cx="7658146" cy="1065690"/>
          </a:xfrm>
        </p:spPr>
        <p:txBody>
          <a:bodyPr vert="horz" lIns="91440" tIns="45720" rIns="91440" bIns="45720" rtlCol="0" anchor="b">
            <a:normAutofit/>
          </a:bodyPr>
          <a:lstStyle/>
          <a:p>
            <a:pPr>
              <a:defRPr/>
            </a:pPr>
            <a:r>
              <a:rPr lang="en-US" sz="5900" spc="-100"/>
              <a:t>Queen’s University</a:t>
            </a:r>
          </a:p>
        </p:txBody>
      </p:sp>
      <p:sp>
        <p:nvSpPr>
          <p:cNvPr id="6" name="Content Placeholder 5">
            <a:extLst>
              <a:ext uri="{FF2B5EF4-FFF2-40B4-BE49-F238E27FC236}">
                <a16:creationId xmlns:a16="http://schemas.microsoft.com/office/drawing/2014/main" id="{0C64DBCA-FF9C-47A5-8735-E75D9728C4A1}"/>
              </a:ext>
            </a:extLst>
          </p:cNvPr>
          <p:cNvSpPr>
            <a:spLocks noGrp="1"/>
          </p:cNvSpPr>
          <p:nvPr>
            <p:ph sz="half" idx="2"/>
          </p:nvPr>
        </p:nvSpPr>
        <p:spPr>
          <a:xfrm>
            <a:off x="825010" y="5666792"/>
            <a:ext cx="7635522" cy="542592"/>
          </a:xfrm>
        </p:spPr>
        <p:txBody>
          <a:bodyPr vert="horz" lIns="91440" tIns="45720" rIns="91440" bIns="45720" rtlCol="0" anchor="t">
            <a:normAutofit/>
          </a:bodyPr>
          <a:lstStyle/>
          <a:p>
            <a:pPr marL="0" indent="0">
              <a:buNone/>
              <a:defRPr/>
            </a:pPr>
            <a:r>
              <a:rPr lang="en-US" sz="1700">
                <a:solidFill>
                  <a:schemeClr val="accent1">
                    <a:lumMod val="20000"/>
                    <a:lumOff val="80000"/>
                  </a:schemeClr>
                </a:solidFill>
              </a:rPr>
              <a:t>English 12 + 3 other academic grade 12 courses based on program prerequisites</a:t>
            </a:r>
          </a:p>
        </p:txBody>
      </p:sp>
      <p:pic>
        <p:nvPicPr>
          <p:cNvPr id="5" name="Picture 6" descr="Graphical user interface, text&#10;&#10;Description automatically generated">
            <a:extLst>
              <a:ext uri="{FF2B5EF4-FFF2-40B4-BE49-F238E27FC236}">
                <a16:creationId xmlns:a16="http://schemas.microsoft.com/office/drawing/2014/main" id="{E9D85148-0E9D-4ED1-A090-84540DF51842}"/>
              </a:ext>
            </a:extLst>
          </p:cNvPr>
          <p:cNvPicPr>
            <a:picLocks noGrp="1" noChangeAspect="1"/>
          </p:cNvPicPr>
          <p:nvPr>
            <p:ph sz="half" idx="1"/>
          </p:nvPr>
        </p:nvPicPr>
        <p:blipFill>
          <a:blip r:embed="rId3"/>
          <a:stretch>
            <a:fillRect/>
          </a:stretch>
        </p:blipFill>
        <p:spPr>
          <a:xfrm>
            <a:off x="326428" y="2508133"/>
            <a:ext cx="8417840" cy="1112312"/>
          </a:xfrm>
          <a:prstGeom prst="rect">
            <a:avLst/>
          </a:prstGeom>
        </p:spPr>
      </p:pic>
      <p:pic>
        <p:nvPicPr>
          <p:cNvPr id="7" name="Picture 7" descr="Logo, company name&#10;&#10;Description automatically generated">
            <a:extLst>
              <a:ext uri="{FF2B5EF4-FFF2-40B4-BE49-F238E27FC236}">
                <a16:creationId xmlns:a16="http://schemas.microsoft.com/office/drawing/2014/main" id="{5A125723-C58C-447F-8091-7D1BC3BDA640}"/>
              </a:ext>
            </a:extLst>
          </p:cNvPr>
          <p:cNvPicPr>
            <a:picLocks noChangeAspect="1"/>
          </p:cNvPicPr>
          <p:nvPr/>
        </p:nvPicPr>
        <p:blipFill>
          <a:blip r:embed="rId4"/>
          <a:stretch>
            <a:fillRect/>
          </a:stretch>
        </p:blipFill>
        <p:spPr>
          <a:xfrm>
            <a:off x="5914605" y="290204"/>
            <a:ext cx="2861529" cy="2849745"/>
          </a:xfrm>
          <a:prstGeom prst="rect">
            <a:avLst/>
          </a:prstGeom>
        </p:spPr>
      </p:pic>
      <p:sp>
        <p:nvSpPr>
          <p:cNvPr id="8" name="TextBox 7">
            <a:extLst>
              <a:ext uri="{FF2B5EF4-FFF2-40B4-BE49-F238E27FC236}">
                <a16:creationId xmlns:a16="http://schemas.microsoft.com/office/drawing/2014/main" id="{49C13371-76C5-41C3-9148-8DD0EC60466D}"/>
              </a:ext>
            </a:extLst>
          </p:cNvPr>
          <p:cNvSpPr txBox="1"/>
          <p:nvPr/>
        </p:nvSpPr>
        <p:spPr>
          <a:xfrm>
            <a:off x="419492" y="808350"/>
            <a:ext cx="50763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solidFill>
                <a:latin typeface="Corbel"/>
                <a:ea typeface="MS PGothic"/>
                <a:cs typeface="Arial"/>
              </a:rPr>
              <a:t>English 12 + 3 other </a:t>
            </a:r>
            <a:endParaRPr lang="en-US" sz="2400">
              <a:solidFill>
                <a:schemeClr val="tx1"/>
              </a:solidFill>
              <a:latin typeface="Corbel"/>
            </a:endParaRPr>
          </a:p>
          <a:p>
            <a:r>
              <a:rPr lang="en-US" sz="2400" dirty="0">
                <a:solidFill>
                  <a:schemeClr val="tx1"/>
                </a:solidFill>
                <a:latin typeface="Corbel"/>
                <a:ea typeface="MS PGothic"/>
                <a:cs typeface="Arial"/>
              </a:rPr>
              <a:t>academic grade 12 courses </a:t>
            </a:r>
            <a:endParaRPr lang="en-US" sz="2400">
              <a:solidFill>
                <a:schemeClr val="tx1"/>
              </a:solidFill>
              <a:latin typeface="Corbel"/>
              <a:cs typeface="Arial" charset="0"/>
            </a:endParaRPr>
          </a:p>
          <a:p>
            <a:r>
              <a:rPr lang="en-US" sz="2400" dirty="0">
                <a:solidFill>
                  <a:schemeClr val="tx1"/>
                </a:solidFill>
                <a:latin typeface="Corbel"/>
                <a:ea typeface="MS PGothic"/>
                <a:cs typeface="Arial"/>
              </a:rPr>
              <a:t>based on program prerequisites</a:t>
            </a:r>
            <a:endParaRPr lang="en-US" sz="2400">
              <a:solidFill>
                <a:schemeClr val="tx1"/>
              </a:solidFill>
              <a:latin typeface="Corbel"/>
              <a:cs typeface="Arial"/>
            </a:endParaRPr>
          </a:p>
          <a:p>
            <a:pPr algn="l"/>
            <a:r>
              <a:rPr lang="en-US" sz="2400" dirty="0">
                <a:latin typeface="Corbel"/>
                <a:ea typeface="MS PGothic"/>
                <a:cs typeface="Arial"/>
              </a:rPr>
              <a:t>add text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6" name="Rectangle 75">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802" name="TextBox 1"/>
          <p:cNvSpPr txBox="1">
            <a:spLocks noChangeArrowheads="1"/>
          </p:cNvSpPr>
          <p:nvPr/>
        </p:nvSpPr>
        <p:spPr bwMode="auto">
          <a:xfrm>
            <a:off x="4253700" y="758548"/>
            <a:ext cx="4838333"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eaLnBrk="1" hangingPunct="1">
              <a:lnSpc>
                <a:spcPct val="90000"/>
              </a:lnSpc>
              <a:spcAft>
                <a:spcPts val="600"/>
              </a:spcAft>
            </a:pPr>
            <a:r>
              <a:rPr lang="en-US" altLang="en-US" sz="3600" spc="-60" dirty="0">
                <a:solidFill>
                  <a:schemeClr val="tx1"/>
                </a:solidFill>
                <a:latin typeface="+mj-lt"/>
                <a:ea typeface="+mj-ea"/>
                <a:cs typeface="+mj-cs"/>
              </a:rPr>
              <a:t>US Universities</a:t>
            </a:r>
          </a:p>
        </p:txBody>
      </p:sp>
      <p:sp>
        <p:nvSpPr>
          <p:cNvPr id="80" name="Rectangle 79">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2">
            <a:extLst>
              <a:ext uri="{FF2B5EF4-FFF2-40B4-BE49-F238E27FC236}">
                <a16:creationId xmlns:a16="http://schemas.microsoft.com/office/drawing/2014/main" id="{5A03E735-0255-4CE1-98D1-BB1E2FF3AE30}"/>
              </a:ext>
            </a:extLst>
          </p:cNvPr>
          <p:cNvPicPr>
            <a:picLocks noChangeAspect="1"/>
          </p:cNvPicPr>
          <p:nvPr/>
        </p:nvPicPr>
        <p:blipFill>
          <a:blip r:embed="rId2"/>
          <a:stretch>
            <a:fillRect/>
          </a:stretch>
        </p:blipFill>
        <p:spPr>
          <a:xfrm>
            <a:off x="645578" y="2630838"/>
            <a:ext cx="2833714" cy="1586879"/>
          </a:xfrm>
          <a:prstGeom prst="rect">
            <a:avLst/>
          </a:prstGeom>
        </p:spPr>
      </p:pic>
      <p:sp>
        <p:nvSpPr>
          <p:cNvPr id="76803" name="TextBox 2"/>
          <p:cNvSpPr txBox="1">
            <a:spLocks noChangeArrowheads="1"/>
          </p:cNvSpPr>
          <p:nvPr/>
        </p:nvSpPr>
        <p:spPr bwMode="auto">
          <a:xfrm>
            <a:off x="3929656" y="1838736"/>
            <a:ext cx="5085784" cy="42231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342900" indent="-342900">
              <a:defRPr>
                <a:solidFill>
                  <a:schemeClr val="bg1"/>
                </a:solidFill>
                <a:latin typeface="Arial" charset="0"/>
                <a:ea typeface="MS PGothic" charset="-128"/>
              </a:defRPr>
            </a:lvl1pPr>
            <a:lvl2pPr>
              <a:defRPr>
                <a:solidFill>
                  <a:schemeClr val="bg1"/>
                </a:solidFill>
                <a:latin typeface="Arial" charset="0"/>
                <a:ea typeface="MS PGothic" charset="-128"/>
              </a:defRPr>
            </a:lvl2pPr>
            <a:lvl3pPr>
              <a:defRPr>
                <a:solidFill>
                  <a:schemeClr val="bg1"/>
                </a:solidFill>
                <a:latin typeface="Arial" charset="0"/>
                <a:ea typeface="MS PGothic" charset="-128"/>
              </a:defRPr>
            </a:lvl3pPr>
            <a:lvl4pPr>
              <a:defRPr>
                <a:solidFill>
                  <a:schemeClr val="bg1"/>
                </a:solidFill>
                <a:latin typeface="Arial" charset="0"/>
                <a:ea typeface="MS PGothic" charset="-128"/>
              </a:defRPr>
            </a:lvl4pPr>
            <a:lvl5pPr>
              <a:defRPr>
                <a:solidFill>
                  <a:schemeClr val="bg1"/>
                </a:solidFill>
                <a:latin typeface="Arial" charset="0"/>
                <a:ea typeface="MS PGothic" charset="-128"/>
              </a:defRPr>
            </a:lvl5pPr>
            <a:lvl6pPr marL="2514600" indent="-228600" defTabSz="449263" eaLnBrk="0" fontAlgn="base" hangingPunct="0">
              <a:spcBef>
                <a:spcPct val="0"/>
              </a:spcBef>
              <a:spcAft>
                <a:spcPct val="0"/>
              </a:spcAft>
              <a:defRPr>
                <a:solidFill>
                  <a:schemeClr val="bg1"/>
                </a:solidFill>
                <a:latin typeface="Arial" charset="0"/>
                <a:ea typeface="MS PGothic" charset="-128"/>
              </a:defRPr>
            </a:lvl6pPr>
            <a:lvl7pPr marL="2971800" indent="-228600" defTabSz="449263" eaLnBrk="0" fontAlgn="base" hangingPunct="0">
              <a:spcBef>
                <a:spcPct val="0"/>
              </a:spcBef>
              <a:spcAft>
                <a:spcPct val="0"/>
              </a:spcAft>
              <a:defRPr>
                <a:solidFill>
                  <a:schemeClr val="bg1"/>
                </a:solidFill>
                <a:latin typeface="Arial" charset="0"/>
                <a:ea typeface="MS PGothic" charset="-128"/>
              </a:defRPr>
            </a:lvl7pPr>
            <a:lvl8pPr marL="3429000" indent="-228600" defTabSz="449263" eaLnBrk="0" fontAlgn="base" hangingPunct="0">
              <a:spcBef>
                <a:spcPct val="0"/>
              </a:spcBef>
              <a:spcAft>
                <a:spcPct val="0"/>
              </a:spcAft>
              <a:defRPr>
                <a:solidFill>
                  <a:schemeClr val="bg1"/>
                </a:solidFill>
                <a:latin typeface="Arial" charset="0"/>
                <a:ea typeface="MS PGothic" charset="-128"/>
              </a:defRPr>
            </a:lvl8pPr>
            <a:lvl9pPr marL="3886200" indent="-228600" defTabSz="449263" eaLnBrk="0" fontAlgn="base" hangingPunct="0">
              <a:spcBef>
                <a:spcPct val="0"/>
              </a:spcBef>
              <a:spcAft>
                <a:spcPct val="0"/>
              </a:spcAft>
              <a:defRPr>
                <a:solidFill>
                  <a:schemeClr val="bg1"/>
                </a:solidFill>
                <a:latin typeface="Arial" charset="0"/>
                <a:ea typeface="MS PGothic" charset="-128"/>
              </a:defRPr>
            </a:lvl9pPr>
          </a:lstStyle>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Academic achievement in Grade 9 – 12</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Rigor of academic study in grade 12</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Extracurricular accomplishments</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Common Application</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SAT I and SAT II (optional?)</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Student Personal Essay</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Letters of Recommendation</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College Board – collegeboard.org</a:t>
            </a:r>
          </a:p>
          <a:p>
            <a:pPr marL="502920" defTabSz="914400" eaLnBrk="1" hangingPunct="1">
              <a:lnSpc>
                <a:spcPct val="90000"/>
              </a:lnSpc>
              <a:spcAft>
                <a:spcPts val="600"/>
              </a:spcAft>
              <a:buClr>
                <a:schemeClr val="tx1"/>
              </a:buClr>
              <a:buFont typeface="Arial" panose="020B0604020202020204" pitchFamily="34" charset="0"/>
              <a:buChar char="•"/>
            </a:pPr>
            <a:r>
              <a:rPr lang="en-US" altLang="en-US" sz="2000" dirty="0">
                <a:solidFill>
                  <a:schemeClr val="tx1"/>
                </a:solidFill>
                <a:latin typeface="+mn-lt"/>
                <a:ea typeface="+mn-ea"/>
              </a:rPr>
              <a:t>Expensive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C902C972-CE94-46AB-9809-72CA16023CCA}"/>
              </a:ext>
            </a:extLst>
          </p:cNvPr>
          <p:cNvSpPr txBox="1"/>
          <p:nvPr/>
        </p:nvSpPr>
        <p:spPr>
          <a:xfrm>
            <a:off x="4088731" y="1123837"/>
            <a:ext cx="4838333" cy="125546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eaLnBrk="1" hangingPunct="1">
              <a:lnSpc>
                <a:spcPct val="90000"/>
              </a:lnSpc>
              <a:spcAft>
                <a:spcPts val="600"/>
              </a:spcAft>
            </a:pPr>
            <a:r>
              <a:rPr lang="en-US" sz="3600" spc="-60" dirty="0">
                <a:solidFill>
                  <a:schemeClr val="tx1"/>
                </a:solidFill>
                <a:latin typeface="+mj-lt"/>
                <a:ea typeface="+mj-ea"/>
                <a:cs typeface="+mj-cs"/>
              </a:rPr>
              <a:t>Summer School</a:t>
            </a:r>
          </a:p>
        </p:txBody>
      </p:sp>
      <p:sp>
        <p:nvSpPr>
          <p:cNvPr id="17" name="Rectangle 1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3" descr="Logo, company name&#10;&#10;Description automatically generated">
            <a:extLst>
              <a:ext uri="{FF2B5EF4-FFF2-40B4-BE49-F238E27FC236}">
                <a16:creationId xmlns:a16="http://schemas.microsoft.com/office/drawing/2014/main" id="{E40674ED-3530-43DA-B94B-CF02BD2AEB4D}"/>
              </a:ext>
            </a:extLst>
          </p:cNvPr>
          <p:cNvPicPr>
            <a:picLocks noChangeAspect="1"/>
          </p:cNvPicPr>
          <p:nvPr/>
        </p:nvPicPr>
        <p:blipFill>
          <a:blip r:embed="rId2"/>
          <a:stretch>
            <a:fillRect/>
          </a:stretch>
        </p:blipFill>
        <p:spPr>
          <a:xfrm>
            <a:off x="645578" y="2343925"/>
            <a:ext cx="2833714" cy="2160706"/>
          </a:xfrm>
          <a:prstGeom prst="rect">
            <a:avLst/>
          </a:prstGeom>
        </p:spPr>
      </p:pic>
      <p:sp>
        <p:nvSpPr>
          <p:cNvPr id="4" name="TextBox 3">
            <a:extLst>
              <a:ext uri="{FF2B5EF4-FFF2-40B4-BE49-F238E27FC236}">
                <a16:creationId xmlns:a16="http://schemas.microsoft.com/office/drawing/2014/main" id="{6A95370E-09F7-4A19-9D6A-3411971D7086}"/>
              </a:ext>
            </a:extLst>
          </p:cNvPr>
          <p:cNvSpPr txBox="1"/>
          <p:nvPr/>
        </p:nvSpPr>
        <p:spPr>
          <a:xfrm>
            <a:off x="4088733" y="2510395"/>
            <a:ext cx="4838331" cy="32745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eaLnBrk="1" hangingPunct="1">
              <a:lnSpc>
                <a:spcPct val="90000"/>
              </a:lnSpc>
              <a:spcAft>
                <a:spcPts val="600"/>
              </a:spcAft>
              <a:buClr>
                <a:schemeClr val="accent1"/>
              </a:buClr>
            </a:pPr>
            <a:r>
              <a:rPr lang="en-US" sz="2800" dirty="0">
                <a:solidFill>
                  <a:schemeClr val="tx1"/>
                </a:solidFill>
                <a:latin typeface="+mn-lt"/>
                <a:ea typeface="+mn-ea"/>
              </a:rPr>
              <a:t>Information available in April</a:t>
            </a:r>
            <a:endParaRPr lang="en-US" sz="2800">
              <a:solidFill>
                <a:schemeClr val="tx1"/>
              </a:solidFill>
              <a:ea typeface="+mn-ea"/>
              <a:cs typeface="Arial"/>
            </a:endParaRPr>
          </a:p>
          <a:p>
            <a:pPr defTabSz="914400">
              <a:lnSpc>
                <a:spcPct val="90000"/>
              </a:lnSpc>
              <a:spcAft>
                <a:spcPts val="600"/>
              </a:spcAft>
            </a:pPr>
            <a:endParaRPr lang="en-US" sz="2800" dirty="0">
              <a:solidFill>
                <a:schemeClr val="tx1"/>
              </a:solidFill>
              <a:latin typeface="+mn-lt"/>
              <a:ea typeface="+mn-ea"/>
            </a:endParaRPr>
          </a:p>
          <a:p>
            <a:pPr defTabSz="914400" eaLnBrk="1" hangingPunct="1">
              <a:lnSpc>
                <a:spcPct val="90000"/>
              </a:lnSpc>
              <a:spcAft>
                <a:spcPts val="600"/>
              </a:spcAft>
              <a:buClr>
                <a:schemeClr val="accent1"/>
              </a:buClr>
            </a:pPr>
            <a:r>
              <a:rPr lang="en-US" sz="2800" dirty="0">
                <a:solidFill>
                  <a:schemeClr val="tx1"/>
                </a:solidFill>
                <a:latin typeface="+mn-lt"/>
                <a:ea typeface="+mn-ea"/>
              </a:rPr>
              <a:t>Registration in May</a:t>
            </a:r>
          </a:p>
          <a:p>
            <a:pPr defTabSz="914400">
              <a:lnSpc>
                <a:spcPct val="90000"/>
              </a:lnSpc>
              <a:spcAft>
                <a:spcPts val="600"/>
              </a:spcAft>
            </a:pPr>
            <a:endParaRPr lang="en-US" sz="2800" dirty="0">
              <a:solidFill>
                <a:schemeClr val="tx1"/>
              </a:solidFill>
              <a:latin typeface="+mn-lt"/>
              <a:ea typeface="+mn-ea"/>
            </a:endParaRPr>
          </a:p>
          <a:p>
            <a:pPr defTabSz="914400" eaLnBrk="1" hangingPunct="1">
              <a:lnSpc>
                <a:spcPct val="90000"/>
              </a:lnSpc>
              <a:spcAft>
                <a:spcPts val="600"/>
              </a:spcAft>
              <a:buClr>
                <a:schemeClr val="accent1"/>
              </a:buClr>
            </a:pPr>
            <a:r>
              <a:rPr lang="en-US" sz="2800" dirty="0">
                <a:solidFill>
                  <a:schemeClr val="tx1"/>
                </a:solidFill>
                <a:latin typeface="+mn-lt"/>
                <a:ea typeface="+mn-ea"/>
              </a:rPr>
              <a:t>Inform Counsellor of your Summer School plans</a:t>
            </a:r>
          </a:p>
        </p:txBody>
      </p:sp>
    </p:spTree>
    <p:extLst>
      <p:ext uri="{BB962C8B-B14F-4D97-AF65-F5344CB8AC3E}">
        <p14:creationId xmlns:p14="http://schemas.microsoft.com/office/powerpoint/2010/main" val="3367064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528936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0FE6DF85-7CA7-4ADE-9247-59826CEE75EC}"/>
              </a:ext>
            </a:extLst>
          </p:cNvPr>
          <p:cNvSpPr txBox="1"/>
          <p:nvPr/>
        </p:nvSpPr>
        <p:spPr>
          <a:xfrm>
            <a:off x="216936" y="1123837"/>
            <a:ext cx="4838332" cy="125546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eaLnBrk="1" hangingPunct="1">
              <a:lnSpc>
                <a:spcPct val="90000"/>
              </a:lnSpc>
              <a:spcAft>
                <a:spcPts val="600"/>
              </a:spcAft>
            </a:pPr>
            <a:r>
              <a:rPr lang="en-US" sz="3600" u="sng" spc="-60" dirty="0">
                <a:solidFill>
                  <a:schemeClr val="tx1"/>
                </a:solidFill>
                <a:latin typeface="+mj-lt"/>
                <a:ea typeface="+mj-ea"/>
                <a:cs typeface="+mj-cs"/>
              </a:rPr>
              <a:t>Reference Letters</a:t>
            </a:r>
          </a:p>
        </p:txBody>
      </p:sp>
      <p:sp>
        <p:nvSpPr>
          <p:cNvPr id="4" name="TextBox 3">
            <a:extLst>
              <a:ext uri="{FF2B5EF4-FFF2-40B4-BE49-F238E27FC236}">
                <a16:creationId xmlns:a16="http://schemas.microsoft.com/office/drawing/2014/main" id="{6B157649-CEF6-49AE-870E-A87751C07EEA}"/>
              </a:ext>
            </a:extLst>
          </p:cNvPr>
          <p:cNvSpPr txBox="1"/>
          <p:nvPr/>
        </p:nvSpPr>
        <p:spPr>
          <a:xfrm>
            <a:off x="216936" y="2510395"/>
            <a:ext cx="4838331" cy="32745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eaLnBrk="1" hangingPunct="1">
              <a:lnSpc>
                <a:spcPct val="90000"/>
              </a:lnSpc>
              <a:spcAft>
                <a:spcPts val="600"/>
              </a:spcAft>
              <a:buClr>
                <a:schemeClr val="accent1"/>
              </a:buClr>
            </a:pPr>
            <a:r>
              <a:rPr lang="en-US" sz="2800" dirty="0">
                <a:solidFill>
                  <a:schemeClr val="tx1"/>
                </a:solidFill>
                <a:latin typeface="+mn-lt"/>
                <a:ea typeface="+mn-ea"/>
              </a:rPr>
              <a:t>•  3 weeks' notice.</a:t>
            </a:r>
            <a:endParaRPr lang="en-US" sz="2800" dirty="0">
              <a:solidFill>
                <a:schemeClr val="tx1"/>
              </a:solidFill>
              <a:latin typeface="Corbel"/>
              <a:ea typeface="+mn-ea"/>
            </a:endParaRPr>
          </a:p>
          <a:p>
            <a:pPr defTabSz="914400">
              <a:lnSpc>
                <a:spcPct val="90000"/>
              </a:lnSpc>
              <a:spcAft>
                <a:spcPts val="600"/>
              </a:spcAft>
            </a:pPr>
            <a:endParaRPr lang="en-US" sz="2800" dirty="0">
              <a:solidFill>
                <a:schemeClr val="tx1"/>
              </a:solidFill>
              <a:latin typeface="+mn-lt"/>
              <a:ea typeface="+mn-ea"/>
            </a:endParaRPr>
          </a:p>
          <a:p>
            <a:pPr defTabSz="914400" eaLnBrk="1" hangingPunct="1">
              <a:lnSpc>
                <a:spcPct val="90000"/>
              </a:lnSpc>
              <a:spcAft>
                <a:spcPts val="600"/>
              </a:spcAft>
              <a:buClr>
                <a:schemeClr val="accent1"/>
              </a:buClr>
            </a:pPr>
            <a:r>
              <a:rPr lang="en-US" sz="2800" dirty="0">
                <a:solidFill>
                  <a:schemeClr val="tx1"/>
                </a:solidFill>
                <a:latin typeface="+mn-lt"/>
                <a:ea typeface="+mn-ea"/>
              </a:rPr>
              <a:t>• Complete a reference request  form.</a:t>
            </a:r>
          </a:p>
          <a:p>
            <a:pPr defTabSz="914400">
              <a:lnSpc>
                <a:spcPct val="90000"/>
              </a:lnSpc>
              <a:spcAft>
                <a:spcPts val="600"/>
              </a:spcAft>
            </a:pPr>
            <a:endParaRPr lang="en-US" sz="2800" dirty="0">
              <a:solidFill>
                <a:schemeClr val="tx1"/>
              </a:solidFill>
              <a:latin typeface="+mn-lt"/>
              <a:ea typeface="+mn-ea"/>
            </a:endParaRPr>
          </a:p>
          <a:p>
            <a:pPr defTabSz="914400" eaLnBrk="1" hangingPunct="1">
              <a:lnSpc>
                <a:spcPct val="90000"/>
              </a:lnSpc>
              <a:spcAft>
                <a:spcPts val="600"/>
              </a:spcAft>
              <a:buClr>
                <a:schemeClr val="accent1"/>
              </a:buClr>
            </a:pPr>
            <a:r>
              <a:rPr lang="en-US" sz="2800" dirty="0">
                <a:solidFill>
                  <a:schemeClr val="tx1"/>
                </a:solidFill>
                <a:latin typeface="+mn-lt"/>
                <a:ea typeface="+mn-ea"/>
              </a:rPr>
              <a:t>• Prove that you need one.</a:t>
            </a:r>
          </a:p>
          <a:p>
            <a:pPr indent="-182880" defTabSz="914400" eaLnBrk="1" hangingPunct="1">
              <a:lnSpc>
                <a:spcPct val="90000"/>
              </a:lnSpc>
              <a:spcAft>
                <a:spcPts val="600"/>
              </a:spcAft>
              <a:buClr>
                <a:schemeClr val="accent1"/>
              </a:buClr>
              <a:buFont typeface="Wingdings 2" pitchFamily="18" charset="2"/>
              <a:buChar char=""/>
            </a:pPr>
            <a:endParaRPr lang="en-US" sz="2800" dirty="0">
              <a:solidFill>
                <a:srgbClr val="FFFFFF"/>
              </a:solidFill>
              <a:latin typeface="+mn-lt"/>
              <a:ea typeface="+mn-ea"/>
            </a:endParaRPr>
          </a:p>
        </p:txBody>
      </p:sp>
      <p:pic>
        <p:nvPicPr>
          <p:cNvPr id="3" name="Picture 3" descr="Text, letter&#10;&#10;Description automatically generated">
            <a:extLst>
              <a:ext uri="{FF2B5EF4-FFF2-40B4-BE49-F238E27FC236}">
                <a16:creationId xmlns:a16="http://schemas.microsoft.com/office/drawing/2014/main" id="{BA9EAEB4-22CB-40BF-97BC-27D54B95C5DF}"/>
              </a:ext>
            </a:extLst>
          </p:cNvPr>
          <p:cNvPicPr>
            <a:picLocks noChangeAspect="1"/>
          </p:cNvPicPr>
          <p:nvPr/>
        </p:nvPicPr>
        <p:blipFill rotWithShape="1">
          <a:blip r:embed="rId2"/>
          <a:srcRect l="26890" r="37735" b="-1"/>
          <a:stretch/>
        </p:blipFill>
        <p:spPr>
          <a:xfrm>
            <a:off x="5658774" y="759599"/>
            <a:ext cx="2833714" cy="5330650"/>
          </a:xfrm>
          <a:prstGeom prst="rect">
            <a:avLst/>
          </a:prstGeom>
        </p:spPr>
      </p:pic>
    </p:spTree>
    <p:extLst>
      <p:ext uri="{BB962C8B-B14F-4D97-AF65-F5344CB8AC3E}">
        <p14:creationId xmlns:p14="http://schemas.microsoft.com/office/powerpoint/2010/main" val="187346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A53D2-FD2E-05FF-184D-623B8D7F01A4}"/>
              </a:ext>
            </a:extLst>
          </p:cNvPr>
          <p:cNvSpPr txBox="1"/>
          <p:nvPr/>
        </p:nvSpPr>
        <p:spPr>
          <a:xfrm>
            <a:off x="2915816" y="764704"/>
            <a:ext cx="3132909" cy="707886"/>
          </a:xfrm>
          <a:prstGeom prst="rect">
            <a:avLst/>
          </a:prstGeom>
          <a:noFill/>
        </p:spPr>
        <p:txBody>
          <a:bodyPr wrap="none" rtlCol="0">
            <a:spAutoFit/>
          </a:bodyPr>
          <a:lstStyle/>
          <a:p>
            <a:r>
              <a:rPr lang="en-US" sz="4000" b="1" dirty="0">
                <a:solidFill>
                  <a:schemeClr val="tx1"/>
                </a:solidFill>
                <a:latin typeface="+mj-lt"/>
              </a:rPr>
              <a:t>Lab Schedule</a:t>
            </a:r>
          </a:p>
        </p:txBody>
      </p:sp>
      <p:sp>
        <p:nvSpPr>
          <p:cNvPr id="5" name="TextBox 4">
            <a:extLst>
              <a:ext uri="{FF2B5EF4-FFF2-40B4-BE49-F238E27FC236}">
                <a16:creationId xmlns:a16="http://schemas.microsoft.com/office/drawing/2014/main" id="{F12C7920-9BAE-7069-CD21-B4347A85560E}"/>
              </a:ext>
            </a:extLst>
          </p:cNvPr>
          <p:cNvSpPr txBox="1"/>
          <p:nvPr/>
        </p:nvSpPr>
        <p:spPr>
          <a:xfrm>
            <a:off x="1187624" y="1844824"/>
            <a:ext cx="6696744" cy="3888432"/>
          </a:xfrm>
          <a:prstGeom prst="rect">
            <a:avLst/>
          </a:prstGeom>
          <a:noFill/>
        </p:spPr>
        <p:txBody>
          <a:bodyPr wrap="square" rtlCol="0">
            <a:spAutoFit/>
          </a:bodyPr>
          <a:lstStyle/>
          <a:p>
            <a:endParaRPr lang="en-US" dirty="0"/>
          </a:p>
        </p:txBody>
      </p:sp>
      <p:graphicFrame>
        <p:nvGraphicFramePr>
          <p:cNvPr id="10" name="Table 9">
            <a:extLst>
              <a:ext uri="{FF2B5EF4-FFF2-40B4-BE49-F238E27FC236}">
                <a16:creationId xmlns:a16="http://schemas.microsoft.com/office/drawing/2014/main" id="{F24E7E50-47B5-E19A-7D5E-D9B50129F8E1}"/>
              </a:ext>
            </a:extLst>
          </p:cNvPr>
          <p:cNvGraphicFramePr>
            <a:graphicFrameLocks noGrp="1"/>
          </p:cNvGraphicFramePr>
          <p:nvPr>
            <p:extLst>
              <p:ext uri="{D42A27DB-BD31-4B8C-83A1-F6EECF244321}">
                <p14:modId xmlns:p14="http://schemas.microsoft.com/office/powerpoint/2010/main" val="58570775"/>
              </p:ext>
            </p:extLst>
          </p:nvPr>
        </p:nvGraphicFramePr>
        <p:xfrm>
          <a:off x="323528" y="1860847"/>
          <a:ext cx="8496944" cy="3459159"/>
        </p:xfrm>
        <a:graphic>
          <a:graphicData uri="http://schemas.openxmlformats.org/drawingml/2006/table">
            <a:tbl>
              <a:tblPr>
                <a:tableStyleId>{5C22544A-7EE6-4342-B048-85BDC9FD1C3A}</a:tableStyleId>
              </a:tblPr>
              <a:tblGrid>
                <a:gridCol w="1656184">
                  <a:extLst>
                    <a:ext uri="{9D8B030D-6E8A-4147-A177-3AD203B41FA5}">
                      <a16:colId xmlns:a16="http://schemas.microsoft.com/office/drawing/2014/main" val="1891479561"/>
                    </a:ext>
                  </a:extLst>
                </a:gridCol>
                <a:gridCol w="3024336">
                  <a:extLst>
                    <a:ext uri="{9D8B030D-6E8A-4147-A177-3AD203B41FA5}">
                      <a16:colId xmlns:a16="http://schemas.microsoft.com/office/drawing/2014/main" val="3072201995"/>
                    </a:ext>
                  </a:extLst>
                </a:gridCol>
                <a:gridCol w="792088">
                  <a:extLst>
                    <a:ext uri="{9D8B030D-6E8A-4147-A177-3AD203B41FA5}">
                      <a16:colId xmlns:a16="http://schemas.microsoft.com/office/drawing/2014/main" val="2332574968"/>
                    </a:ext>
                  </a:extLst>
                </a:gridCol>
                <a:gridCol w="3024336">
                  <a:extLst>
                    <a:ext uri="{9D8B030D-6E8A-4147-A177-3AD203B41FA5}">
                      <a16:colId xmlns:a16="http://schemas.microsoft.com/office/drawing/2014/main" val="2511721678"/>
                    </a:ext>
                  </a:extLst>
                </a:gridCol>
              </a:tblGrid>
              <a:tr h="597403">
                <a:tc rowSpan="6">
                  <a:txBody>
                    <a:bodyPr/>
                    <a:lstStyle/>
                    <a:p>
                      <a:pPr algn="ctr" fontAlgn="ctr"/>
                      <a:r>
                        <a:rPr lang="en-CA" sz="1800" u="none" strike="noStrike" dirty="0">
                          <a:effectLst/>
                        </a:rPr>
                        <a:t>Grade 11 </a:t>
                      </a:r>
                    </a:p>
                    <a:p>
                      <a:pPr algn="ctr" fontAlgn="ctr"/>
                      <a:r>
                        <a:rPr lang="en-CA" sz="1800" u="none" strike="noStrike" dirty="0">
                          <a:effectLst/>
                        </a:rPr>
                        <a:t>(Grads 2025) </a:t>
                      </a:r>
                      <a:br>
                        <a:rPr lang="en-CA" sz="1800" u="none" strike="noStrike" dirty="0">
                          <a:effectLst/>
                        </a:rPr>
                      </a:br>
                      <a:r>
                        <a:rPr lang="en-CA" sz="1800" u="none" strike="noStrike" dirty="0">
                          <a:effectLst/>
                        </a:rPr>
                        <a:t>Mr. Morgan</a:t>
                      </a:r>
                      <a:endParaRPr lang="en-CA" sz="1800" b="0" i="0" u="none" strike="noStrike" dirty="0">
                        <a:solidFill>
                          <a:srgbClr val="000000"/>
                        </a:solidFill>
                        <a:effectLst/>
                        <a:latin typeface="Century Gothic" panose="020B0502020202020204" pitchFamily="34" charset="0"/>
                      </a:endParaRPr>
                    </a:p>
                  </a:txBody>
                  <a:tcPr marL="7010" marR="7010" marT="7010" marB="0" anchor="ctr">
                    <a:solidFill>
                      <a:schemeClr val="accent1">
                        <a:tint val="20000"/>
                      </a:schemeClr>
                    </a:solidFill>
                  </a:tcPr>
                </a:tc>
                <a:tc>
                  <a:txBody>
                    <a:bodyPr/>
                    <a:lstStyle/>
                    <a:p>
                      <a:pPr algn="l" fontAlgn="b"/>
                      <a:r>
                        <a:rPr lang="en-CA" sz="1800" u="none" strike="noStrike" dirty="0" err="1">
                          <a:effectLst/>
                        </a:rPr>
                        <a:t>Aflaki</a:t>
                      </a:r>
                      <a:r>
                        <a:rPr lang="en-CA" sz="1800" u="none" strike="noStrike" dirty="0">
                          <a:effectLst/>
                        </a:rPr>
                        <a:t> - Cox </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a:effectLst/>
                        </a:rPr>
                        <a:t>C106 </a:t>
                      </a:r>
                      <a:endParaRPr lang="en-CA" sz="1800" b="0" i="0" u="none" strike="noStrike">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Monday February 5 </a:t>
                      </a:r>
                    </a:p>
                    <a:p>
                      <a:pPr algn="l" fontAlgn="b"/>
                      <a:r>
                        <a:rPr lang="en-CA" sz="1800" b="0" i="0" u="none" strike="noStrike" dirty="0">
                          <a:solidFill>
                            <a:srgbClr val="000000"/>
                          </a:solidFill>
                          <a:effectLst/>
                          <a:latin typeface="Century Gothic" panose="020B0502020202020204" pitchFamily="34" charset="0"/>
                        </a:rPr>
                        <a:t>AM FIT 8:40-9:20 AM</a:t>
                      </a:r>
                    </a:p>
                  </a:txBody>
                  <a:tcPr marL="7010" marR="7010" marT="7010" marB="0" anchor="b">
                    <a:solidFill>
                      <a:schemeClr val="accent1">
                        <a:tint val="20000"/>
                      </a:schemeClr>
                    </a:solidFill>
                  </a:tcPr>
                </a:tc>
                <a:extLst>
                  <a:ext uri="{0D108BD9-81ED-4DB2-BD59-A6C34878D82A}">
                    <a16:rowId xmlns:a16="http://schemas.microsoft.com/office/drawing/2014/main" val="34363575"/>
                  </a:ext>
                </a:extLst>
              </a:tr>
              <a:tr h="597403">
                <a:tc vMerge="1">
                  <a:txBody>
                    <a:bodyPr/>
                    <a:lstStyle/>
                    <a:p>
                      <a:endParaRPr lang="en-US"/>
                    </a:p>
                  </a:txBody>
                  <a:tcPr/>
                </a:tc>
                <a:tc>
                  <a:txBody>
                    <a:bodyPr/>
                    <a:lstStyle/>
                    <a:p>
                      <a:pPr algn="l" fontAlgn="b"/>
                      <a:r>
                        <a:rPr lang="en-CA" sz="1800" u="none" strike="noStrike" dirty="0">
                          <a:effectLst/>
                        </a:rPr>
                        <a:t>Cross - Hu </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a:effectLst/>
                        </a:rPr>
                        <a:t>C106 </a:t>
                      </a:r>
                      <a:endParaRPr lang="en-CA" sz="1800" b="0" i="0" u="none" strike="noStrike">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Tuesday February 6 </a:t>
                      </a:r>
                    </a:p>
                    <a:p>
                      <a:pPr marL="0" marR="0" lvl="0" indent="0" algn="l" defTabSz="914400" rtl="0" eaLnBrk="1" fontAlgn="b"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Century Gothic" panose="020B0502020202020204" pitchFamily="34" charset="0"/>
                        </a:rPr>
                        <a:t>PM FIT 1:22-2:02 PM</a:t>
                      </a:r>
                    </a:p>
                  </a:txBody>
                  <a:tcPr marL="7010" marR="7010" marT="7010" marB="0" anchor="b">
                    <a:solidFill>
                      <a:schemeClr val="accent1">
                        <a:tint val="20000"/>
                      </a:schemeClr>
                    </a:solidFill>
                  </a:tcPr>
                </a:tc>
                <a:extLst>
                  <a:ext uri="{0D108BD9-81ED-4DB2-BD59-A6C34878D82A}">
                    <a16:rowId xmlns:a16="http://schemas.microsoft.com/office/drawing/2014/main" val="498230189"/>
                  </a:ext>
                </a:extLst>
              </a:tr>
              <a:tr h="445355">
                <a:tc vMerge="1">
                  <a:txBody>
                    <a:bodyPr/>
                    <a:lstStyle/>
                    <a:p>
                      <a:endParaRPr lang="en-US"/>
                    </a:p>
                  </a:txBody>
                  <a:tcPr/>
                </a:tc>
                <a:tc>
                  <a:txBody>
                    <a:bodyPr/>
                    <a:lstStyle/>
                    <a:p>
                      <a:pPr algn="l" fontAlgn="b"/>
                      <a:r>
                        <a:rPr lang="en-CA" sz="1800" u="none" strike="noStrike" dirty="0">
                          <a:effectLst/>
                        </a:rPr>
                        <a:t>Huang - Lin </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C106 </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Wednesday February 7</a:t>
                      </a:r>
                    </a:p>
                    <a:p>
                      <a:pPr marL="0" marR="0" lvl="0" indent="0" algn="l" defTabSz="914400" rtl="0" eaLnBrk="1" fontAlgn="b"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Century Gothic" panose="020B0502020202020204" pitchFamily="34" charset="0"/>
                        </a:rPr>
                        <a:t>AM FIT 8:40-9:20 AM</a:t>
                      </a:r>
                    </a:p>
                  </a:txBody>
                  <a:tcPr marL="7010" marR="7010" marT="7010" marB="0" anchor="b">
                    <a:solidFill>
                      <a:schemeClr val="accent1">
                        <a:tint val="20000"/>
                      </a:schemeClr>
                    </a:solidFill>
                  </a:tcPr>
                </a:tc>
                <a:extLst>
                  <a:ext uri="{0D108BD9-81ED-4DB2-BD59-A6C34878D82A}">
                    <a16:rowId xmlns:a16="http://schemas.microsoft.com/office/drawing/2014/main" val="2398274160"/>
                  </a:ext>
                </a:extLst>
              </a:tr>
              <a:tr h="465769">
                <a:tc vMerge="1">
                  <a:txBody>
                    <a:bodyPr/>
                    <a:lstStyle/>
                    <a:p>
                      <a:endParaRPr lang="en-US"/>
                    </a:p>
                  </a:txBody>
                  <a:tcPr/>
                </a:tc>
                <a:tc>
                  <a:txBody>
                    <a:bodyPr/>
                    <a:lstStyle/>
                    <a:p>
                      <a:pPr algn="l" fontAlgn="b"/>
                      <a:r>
                        <a:rPr lang="en-CA" sz="1800" u="none" strike="noStrike" dirty="0" err="1">
                          <a:effectLst/>
                        </a:rPr>
                        <a:t>Lippa</a:t>
                      </a:r>
                      <a:r>
                        <a:rPr lang="en-CA" sz="1800" u="none" strike="noStrike" dirty="0">
                          <a:effectLst/>
                        </a:rPr>
                        <a:t> - Rodrigues </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a:effectLst/>
                        </a:rPr>
                        <a:t>C106 </a:t>
                      </a:r>
                      <a:endParaRPr lang="en-CA" sz="1800" b="0" i="0" u="none" strike="noStrike">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Thursday February 8</a:t>
                      </a:r>
                    </a:p>
                    <a:p>
                      <a:pPr marL="0" marR="0" lvl="0" indent="0" algn="l" defTabSz="914400" rtl="0" eaLnBrk="1" fontAlgn="b"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Century Gothic" panose="020B0502020202020204" pitchFamily="34" charset="0"/>
                        </a:rPr>
                        <a:t>PM FIT 1:22-2:02 PM</a:t>
                      </a:r>
                    </a:p>
                  </a:txBody>
                  <a:tcPr marL="7010" marR="7010" marT="7010" marB="0" anchor="b">
                    <a:solidFill>
                      <a:schemeClr val="accent1">
                        <a:tint val="20000"/>
                      </a:schemeClr>
                    </a:solidFill>
                  </a:tcPr>
                </a:tc>
                <a:extLst>
                  <a:ext uri="{0D108BD9-81ED-4DB2-BD59-A6C34878D82A}">
                    <a16:rowId xmlns:a16="http://schemas.microsoft.com/office/drawing/2014/main" val="2349717838"/>
                  </a:ext>
                </a:extLst>
              </a:tr>
              <a:tr h="432048">
                <a:tc vMerge="1">
                  <a:txBody>
                    <a:bodyPr/>
                    <a:lstStyle/>
                    <a:p>
                      <a:endParaRPr lang="en-US"/>
                    </a:p>
                  </a:txBody>
                  <a:tcPr/>
                </a:tc>
                <a:tc>
                  <a:txBody>
                    <a:bodyPr/>
                    <a:lstStyle/>
                    <a:p>
                      <a:pPr algn="l" fontAlgn="b"/>
                      <a:r>
                        <a:rPr lang="en-CA" sz="1800" u="none" strike="noStrike" dirty="0">
                          <a:effectLst/>
                        </a:rPr>
                        <a:t>Rodriguez Cepeda - </a:t>
                      </a:r>
                      <a:r>
                        <a:rPr lang="en-CA" sz="1800" u="none" strike="noStrike" dirty="0" err="1">
                          <a:effectLst/>
                        </a:rPr>
                        <a:t>Velisek</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a:effectLst/>
                        </a:rPr>
                        <a:t>C106 </a:t>
                      </a:r>
                      <a:endParaRPr lang="en-CA" sz="1800" b="0" i="0" u="none" strike="noStrike">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Monday February 12</a:t>
                      </a:r>
                    </a:p>
                    <a:p>
                      <a:pPr marL="0" marR="0" lvl="0" indent="0" algn="l" defTabSz="914400" rtl="0" eaLnBrk="1" fontAlgn="b"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Century Gothic" panose="020B0502020202020204" pitchFamily="34" charset="0"/>
                        </a:rPr>
                        <a:t>AM FIT 8:40-9:20 AM</a:t>
                      </a:r>
                    </a:p>
                  </a:txBody>
                  <a:tcPr marL="7010" marR="7010" marT="7010" marB="0" anchor="b">
                    <a:solidFill>
                      <a:schemeClr val="accent1">
                        <a:tint val="20000"/>
                      </a:schemeClr>
                    </a:solidFill>
                  </a:tcPr>
                </a:tc>
                <a:extLst>
                  <a:ext uri="{0D108BD9-81ED-4DB2-BD59-A6C34878D82A}">
                    <a16:rowId xmlns:a16="http://schemas.microsoft.com/office/drawing/2014/main" val="1439316443"/>
                  </a:ext>
                </a:extLst>
              </a:tr>
              <a:tr h="597403">
                <a:tc vMerge="1">
                  <a:txBody>
                    <a:bodyPr/>
                    <a:lstStyle/>
                    <a:p>
                      <a:endParaRPr lang="en-US"/>
                    </a:p>
                  </a:txBody>
                  <a:tcPr/>
                </a:tc>
                <a:tc>
                  <a:txBody>
                    <a:bodyPr/>
                    <a:lstStyle/>
                    <a:p>
                      <a:pPr algn="l" fontAlgn="b"/>
                      <a:r>
                        <a:rPr lang="en-CA" sz="1800" u="none" strike="noStrike" dirty="0">
                          <a:effectLst/>
                        </a:rPr>
                        <a:t>Wang - </a:t>
                      </a:r>
                      <a:r>
                        <a:rPr lang="en-CA" sz="1800" u="none" strike="noStrike" dirty="0" err="1">
                          <a:effectLst/>
                        </a:rPr>
                        <a:t>Zhuo</a:t>
                      </a:r>
                      <a:endParaRPr lang="en-CA" sz="1800" b="0" i="0" u="none" strike="noStrike" dirty="0">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a:effectLst/>
                        </a:rPr>
                        <a:t>C106 </a:t>
                      </a:r>
                      <a:endParaRPr lang="en-CA" sz="1800" b="0" i="0" u="none" strike="noStrike">
                        <a:solidFill>
                          <a:srgbClr val="000000"/>
                        </a:solidFill>
                        <a:effectLst/>
                        <a:latin typeface="Century Gothic" panose="020B0502020202020204" pitchFamily="34" charset="0"/>
                      </a:endParaRPr>
                    </a:p>
                  </a:txBody>
                  <a:tcPr marL="7010" marR="7010" marT="7010" marB="0" anchor="b">
                    <a:solidFill>
                      <a:schemeClr val="accent1">
                        <a:tint val="20000"/>
                      </a:schemeClr>
                    </a:solidFill>
                  </a:tcPr>
                </a:tc>
                <a:tc>
                  <a:txBody>
                    <a:bodyPr/>
                    <a:lstStyle/>
                    <a:p>
                      <a:pPr algn="l" fontAlgn="b"/>
                      <a:r>
                        <a:rPr lang="en-CA" sz="1800" u="none" strike="noStrike" dirty="0">
                          <a:effectLst/>
                        </a:rPr>
                        <a:t>Tuesday February 13 </a:t>
                      </a:r>
                    </a:p>
                    <a:p>
                      <a:pPr marL="0" marR="0" lvl="0" indent="0" algn="l" defTabSz="914400" rtl="0" eaLnBrk="1" fontAlgn="b"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Century Gothic" panose="020B0502020202020204" pitchFamily="34" charset="0"/>
                        </a:rPr>
                        <a:t>PM FIT 1:22-2:02 PM</a:t>
                      </a:r>
                    </a:p>
                  </a:txBody>
                  <a:tcPr marL="7010" marR="7010" marT="7010" marB="0" anchor="b">
                    <a:solidFill>
                      <a:schemeClr val="accent1">
                        <a:tint val="20000"/>
                      </a:schemeClr>
                    </a:solidFill>
                  </a:tcPr>
                </a:tc>
                <a:extLst>
                  <a:ext uri="{0D108BD9-81ED-4DB2-BD59-A6C34878D82A}">
                    <a16:rowId xmlns:a16="http://schemas.microsoft.com/office/drawing/2014/main" val="3962397228"/>
                  </a:ext>
                </a:extLst>
              </a:tr>
            </a:tbl>
          </a:graphicData>
        </a:graphic>
      </p:graphicFrame>
    </p:spTree>
    <p:extLst>
      <p:ext uri="{BB962C8B-B14F-4D97-AF65-F5344CB8AC3E}">
        <p14:creationId xmlns:p14="http://schemas.microsoft.com/office/powerpoint/2010/main" val="753914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4765FF44-CF5D-427F-AE98-37B63D7BBB94}"/>
              </a:ext>
            </a:extLst>
          </p:cNvPr>
          <p:cNvSpPr txBox="1"/>
          <p:nvPr/>
        </p:nvSpPr>
        <p:spPr>
          <a:xfrm>
            <a:off x="189689" y="1123837"/>
            <a:ext cx="2210611" cy="46011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eaLnBrk="1" hangingPunct="1">
              <a:lnSpc>
                <a:spcPct val="90000"/>
              </a:lnSpc>
              <a:spcAft>
                <a:spcPts val="600"/>
              </a:spcAft>
            </a:pPr>
            <a:r>
              <a:rPr lang="en-US" sz="3600" spc="-60">
                <a:solidFill>
                  <a:srgbClr val="FFFFFF"/>
                </a:solidFill>
                <a:latin typeface="+mj-lt"/>
                <a:ea typeface="+mj-ea"/>
                <a:cs typeface="+mj-cs"/>
              </a:rPr>
              <a:t>Course Planning Process</a:t>
            </a:r>
          </a:p>
        </p:txBody>
      </p:sp>
      <p:sp>
        <p:nvSpPr>
          <p:cNvPr id="3" name="TextBox 2">
            <a:extLst>
              <a:ext uri="{FF2B5EF4-FFF2-40B4-BE49-F238E27FC236}">
                <a16:creationId xmlns:a16="http://schemas.microsoft.com/office/drawing/2014/main" id="{FE361969-4FD9-4D63-8767-F58E92A428A0}"/>
              </a:ext>
            </a:extLst>
          </p:cNvPr>
          <p:cNvSpPr txBox="1"/>
          <p:nvPr/>
        </p:nvSpPr>
        <p:spPr>
          <a:xfrm>
            <a:off x="3332859" y="257917"/>
            <a:ext cx="5529039" cy="62999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9525" defTabSz="914400" eaLnBrk="1" hangingPunct="1">
              <a:spcAft>
                <a:spcPts val="0"/>
              </a:spcAft>
              <a:buClr>
                <a:schemeClr val="accent1"/>
              </a:buClr>
            </a:pPr>
            <a:r>
              <a:rPr lang="en-US" sz="2400" dirty="0">
                <a:solidFill>
                  <a:schemeClr val="tx1">
                    <a:lumMod val="65000"/>
                    <a:lumOff val="35000"/>
                  </a:schemeClr>
                </a:solidFill>
                <a:latin typeface="+mn-lt"/>
                <a:ea typeface="+mn-ea"/>
              </a:rPr>
              <a:t>1. Review </a:t>
            </a:r>
            <a:r>
              <a:rPr lang="en-US" sz="2400" dirty="0" err="1">
                <a:solidFill>
                  <a:schemeClr val="tx1">
                    <a:lumMod val="65000"/>
                    <a:lumOff val="35000"/>
                  </a:schemeClr>
                </a:solidFill>
                <a:latin typeface="+mn-lt"/>
                <a:ea typeface="+mn-ea"/>
              </a:rPr>
              <a:t>Powerpoint</a:t>
            </a:r>
            <a:r>
              <a:rPr lang="en-US" sz="2400" dirty="0">
                <a:solidFill>
                  <a:schemeClr val="tx1">
                    <a:lumMod val="65000"/>
                    <a:lumOff val="35000"/>
                  </a:schemeClr>
                </a:solidFill>
                <a:latin typeface="+mn-lt"/>
                <a:ea typeface="+mn-ea"/>
              </a:rPr>
              <a:t> on TEAMS or PW website</a:t>
            </a:r>
          </a:p>
          <a:p>
            <a:pPr marL="9525" defTabSz="914400" eaLnBrk="1" hangingPunct="1">
              <a:spcAft>
                <a:spcPts val="0"/>
              </a:spcAft>
              <a:buClr>
                <a:schemeClr val="accent1"/>
              </a:buClr>
            </a:pPr>
            <a:endParaRPr lang="en-US" sz="1200" dirty="0">
              <a:solidFill>
                <a:schemeClr val="tx1">
                  <a:lumMod val="65000"/>
                  <a:lumOff val="35000"/>
                </a:schemeClr>
              </a:solidFill>
              <a:latin typeface="+mn-lt"/>
              <a:ea typeface="+mn-ea"/>
            </a:endParaRPr>
          </a:p>
          <a:p>
            <a:pPr marL="9525" defTabSz="914400" eaLnBrk="1" hangingPunct="1">
              <a:spcAft>
                <a:spcPts val="0"/>
              </a:spcAft>
              <a:buClr>
                <a:schemeClr val="accent1"/>
              </a:buClr>
            </a:pPr>
            <a:r>
              <a:rPr lang="en-US" sz="2400" dirty="0">
                <a:solidFill>
                  <a:schemeClr val="tx1">
                    <a:lumMod val="65000"/>
                    <a:lumOff val="35000"/>
                  </a:schemeClr>
                </a:solidFill>
                <a:latin typeface="+mn-lt"/>
                <a:ea typeface="+mn-ea"/>
              </a:rPr>
              <a:t>2. Read course descriptions in Course Planning Guide on PW website</a:t>
            </a:r>
          </a:p>
          <a:p>
            <a:pPr marL="9525" defTabSz="914400" eaLnBrk="1" hangingPunct="1">
              <a:spcAft>
                <a:spcPts val="0"/>
              </a:spcAft>
              <a:buClr>
                <a:schemeClr val="accent1"/>
              </a:buClr>
            </a:pPr>
            <a:endParaRPr lang="en-US" sz="1200" dirty="0">
              <a:solidFill>
                <a:schemeClr val="tx1">
                  <a:lumMod val="65000"/>
                  <a:lumOff val="35000"/>
                </a:schemeClr>
              </a:solidFill>
              <a:latin typeface="+mn-lt"/>
              <a:ea typeface="+mn-ea"/>
            </a:endParaRPr>
          </a:p>
          <a:p>
            <a:pPr marL="9525" defTabSz="914400" eaLnBrk="1" hangingPunct="1">
              <a:spcAft>
                <a:spcPts val="0"/>
              </a:spcAft>
              <a:buClr>
                <a:schemeClr val="accent1"/>
              </a:buClr>
            </a:pPr>
            <a:r>
              <a:rPr lang="en-US" sz="2400" dirty="0">
                <a:solidFill>
                  <a:schemeClr val="tx1">
                    <a:lumMod val="65000"/>
                    <a:lumOff val="35000"/>
                  </a:schemeClr>
                </a:solidFill>
                <a:latin typeface="+mn-lt"/>
                <a:ea typeface="+mn-ea"/>
              </a:rPr>
              <a:t>3. Research post-secondary requirements</a:t>
            </a:r>
          </a:p>
          <a:p>
            <a:pPr marL="9525" defTabSz="914400" eaLnBrk="1" hangingPunct="1">
              <a:spcAft>
                <a:spcPts val="0"/>
              </a:spcAft>
              <a:buClr>
                <a:schemeClr val="accent1"/>
              </a:buClr>
            </a:pPr>
            <a:endParaRPr lang="en-US" sz="1200" dirty="0">
              <a:solidFill>
                <a:schemeClr val="tx1">
                  <a:lumMod val="65000"/>
                  <a:lumOff val="35000"/>
                </a:schemeClr>
              </a:solidFill>
              <a:latin typeface="+mn-lt"/>
              <a:ea typeface="+mn-ea"/>
            </a:endParaRPr>
          </a:p>
          <a:p>
            <a:pPr marL="9525" defTabSz="914400" eaLnBrk="1" hangingPunct="1">
              <a:spcAft>
                <a:spcPts val="0"/>
              </a:spcAft>
              <a:buClr>
                <a:schemeClr val="accent1"/>
              </a:buClr>
            </a:pPr>
            <a:r>
              <a:rPr lang="en-US" sz="2400" dirty="0">
                <a:solidFill>
                  <a:schemeClr val="tx1">
                    <a:lumMod val="65000"/>
                    <a:lumOff val="35000"/>
                  </a:schemeClr>
                </a:solidFill>
                <a:latin typeface="+mn-lt"/>
                <a:ea typeface="+mn-ea"/>
              </a:rPr>
              <a:t>4. Complete Course Selection Form</a:t>
            </a:r>
          </a:p>
          <a:p>
            <a:pPr marL="9525" defTabSz="914400" eaLnBrk="1" hangingPunct="1">
              <a:spcAft>
                <a:spcPts val="0"/>
              </a:spcAft>
              <a:buClr>
                <a:schemeClr val="accent1"/>
              </a:buClr>
            </a:pPr>
            <a:endParaRPr lang="en-US" sz="1200" dirty="0">
              <a:solidFill>
                <a:schemeClr val="tx1">
                  <a:lumMod val="65000"/>
                  <a:lumOff val="35000"/>
                </a:schemeClr>
              </a:solidFill>
              <a:latin typeface="+mn-lt"/>
              <a:ea typeface="+mn-ea"/>
            </a:endParaRPr>
          </a:p>
          <a:p>
            <a:pPr marL="9525" defTabSz="914400" eaLnBrk="1" hangingPunct="1">
              <a:spcAft>
                <a:spcPts val="0"/>
              </a:spcAft>
              <a:buClr>
                <a:schemeClr val="accent1"/>
              </a:buClr>
            </a:pPr>
            <a:r>
              <a:rPr lang="en-US" sz="2400" dirty="0">
                <a:solidFill>
                  <a:schemeClr val="tx1">
                    <a:lumMod val="65000"/>
                    <a:lumOff val="35000"/>
                  </a:schemeClr>
                </a:solidFill>
                <a:latin typeface="+mn-lt"/>
                <a:ea typeface="+mn-ea"/>
              </a:rPr>
              <a:t>5. Enter course choices into </a:t>
            </a:r>
            <a:r>
              <a:rPr lang="en-US" sz="2400" dirty="0" err="1">
                <a:solidFill>
                  <a:schemeClr val="tx1">
                    <a:lumMod val="65000"/>
                    <a:lumOff val="35000"/>
                  </a:schemeClr>
                </a:solidFill>
                <a:latin typeface="+mn-lt"/>
                <a:ea typeface="+mn-ea"/>
              </a:rPr>
              <a:t>MyEd</a:t>
            </a:r>
            <a:endParaRPr lang="en-US" sz="2400" dirty="0">
              <a:solidFill>
                <a:schemeClr val="tx1">
                  <a:lumMod val="65000"/>
                  <a:lumOff val="35000"/>
                </a:schemeClr>
              </a:solidFill>
              <a:latin typeface="+mn-lt"/>
              <a:ea typeface="+mn-ea"/>
            </a:endParaRPr>
          </a:p>
          <a:p>
            <a:pPr marL="9525" defTabSz="914400" eaLnBrk="1" hangingPunct="1">
              <a:spcAft>
                <a:spcPts val="0"/>
              </a:spcAft>
              <a:buClr>
                <a:schemeClr val="accent1"/>
              </a:buClr>
            </a:pPr>
            <a:endParaRPr lang="en-US" sz="1200" dirty="0">
              <a:solidFill>
                <a:schemeClr val="tx1">
                  <a:lumMod val="65000"/>
                  <a:lumOff val="35000"/>
                </a:schemeClr>
              </a:solidFill>
              <a:latin typeface="+mn-lt"/>
              <a:ea typeface="+mn-ea"/>
            </a:endParaRPr>
          </a:p>
          <a:p>
            <a:pPr marL="9525" defTabSz="914400" eaLnBrk="1" hangingPunct="1">
              <a:spcAft>
                <a:spcPts val="0"/>
              </a:spcAft>
              <a:buClr>
                <a:schemeClr val="accent1"/>
              </a:buClr>
            </a:pPr>
            <a:r>
              <a:rPr lang="en-US" sz="2400" dirty="0">
                <a:solidFill>
                  <a:schemeClr val="tx1">
                    <a:lumMod val="65000"/>
                    <a:lumOff val="35000"/>
                  </a:schemeClr>
                </a:solidFill>
                <a:latin typeface="+mn-lt"/>
                <a:ea typeface="+mn-ea"/>
              </a:rPr>
              <a:t>6.</a:t>
            </a:r>
            <a:r>
              <a:rPr lang="en-US" sz="2400" b="1" dirty="0">
                <a:solidFill>
                  <a:schemeClr val="tx1">
                    <a:lumMod val="65000"/>
                    <a:lumOff val="35000"/>
                  </a:schemeClr>
                </a:solidFill>
                <a:latin typeface="+mn-lt"/>
                <a:ea typeface="+mn-ea"/>
              </a:rPr>
              <a:t> Due February 15</a:t>
            </a:r>
          </a:p>
          <a:p>
            <a:pPr indent="-182880" defTabSz="914400" eaLnBrk="1" hangingPunct="1">
              <a:lnSpc>
                <a:spcPct val="90000"/>
              </a:lnSpc>
              <a:spcAft>
                <a:spcPts val="600"/>
              </a:spcAft>
              <a:buClr>
                <a:schemeClr val="accent1"/>
              </a:buClr>
              <a:buFont typeface="Wingdings 2" pitchFamily="18" charset="2"/>
              <a:buChar char=""/>
            </a:pPr>
            <a:endParaRPr lang="en-US" sz="2000" dirty="0">
              <a:solidFill>
                <a:schemeClr val="tx1">
                  <a:lumMod val="65000"/>
                  <a:lumOff val="35000"/>
                </a:schemeClr>
              </a:solidFill>
              <a:latin typeface="+mn-lt"/>
              <a:ea typeface="+mn-ea"/>
            </a:endParaRPr>
          </a:p>
        </p:txBody>
      </p:sp>
      <p:pic>
        <p:nvPicPr>
          <p:cNvPr id="4" name="Picture 4" descr="A picture containing text, tree, outdoor, grass&#10;&#10;Description automatically generated">
            <a:extLst>
              <a:ext uri="{FF2B5EF4-FFF2-40B4-BE49-F238E27FC236}">
                <a16:creationId xmlns:a16="http://schemas.microsoft.com/office/drawing/2014/main" id="{554F70C9-1D12-49AF-8DE9-3DDDC34DAEB3}"/>
              </a:ext>
            </a:extLst>
          </p:cNvPr>
          <p:cNvPicPr>
            <a:picLocks noChangeAspect="1"/>
          </p:cNvPicPr>
          <p:nvPr/>
        </p:nvPicPr>
        <p:blipFill>
          <a:blip r:embed="rId2"/>
          <a:stretch>
            <a:fillRect/>
          </a:stretch>
        </p:blipFill>
        <p:spPr>
          <a:xfrm>
            <a:off x="106018" y="4891805"/>
            <a:ext cx="2883723" cy="1918987"/>
          </a:xfrm>
          <a:prstGeom prst="rect">
            <a:avLst/>
          </a:prstGeom>
        </p:spPr>
      </p:pic>
    </p:spTree>
    <p:extLst>
      <p:ext uri="{BB962C8B-B14F-4D97-AF65-F5344CB8AC3E}">
        <p14:creationId xmlns:p14="http://schemas.microsoft.com/office/powerpoint/2010/main" val="1907806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F02FBFFF-79FB-42B4-9485-E009F55855E0}"/>
              </a:ext>
            </a:extLst>
          </p:cNvPr>
          <p:cNvSpPr>
            <a:spLocks noChangeArrowheads="1"/>
          </p:cNvSpPr>
          <p:nvPr/>
        </p:nvSpPr>
        <p:spPr bwMode="auto">
          <a:xfrm>
            <a:off x="109046" y="1008073"/>
            <a:ext cx="4734645" cy="684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eaLnBrk="1" hangingPunct="1">
              <a:lnSpc>
                <a:spcPct val="80000"/>
              </a:lnSpc>
              <a:spcBef>
                <a:spcPts val="700"/>
              </a:spcBef>
              <a:defRPr/>
            </a:pPr>
            <a:endParaRPr lang="en-CA" altLang="en-US" sz="3200" dirty="0">
              <a:solidFill>
                <a:srgbClr val="FFFFFF"/>
              </a:solidFill>
              <a:latin typeface="Arial" panose="020B0604020202020204" pitchFamily="34" charset="0"/>
              <a:ea typeface="MS Gothic" panose="020B0609070205080204" pitchFamily="49" charset="-128"/>
            </a:endParaRPr>
          </a:p>
          <a:p>
            <a:pPr marL="457200" indent="-457200" eaLnBrk="1" hangingPunct="1">
              <a:lnSpc>
                <a:spcPct val="80000"/>
              </a:lnSpc>
              <a:spcBef>
                <a:spcPts val="700"/>
              </a:spcBef>
              <a:buFont typeface="Arial" panose="020B0604020202020204" pitchFamily="34" charset="0"/>
              <a:buChar char="•"/>
              <a:defRPr/>
            </a:pPr>
            <a:r>
              <a:rPr lang="en-CA" altLang="en-US" sz="2400" dirty="0">
                <a:solidFill>
                  <a:schemeClr val="tx1"/>
                </a:solidFill>
                <a:latin typeface="Corbel"/>
                <a:ea typeface="MS Gothic"/>
                <a:cs typeface="Arial"/>
              </a:rPr>
              <a:t>Students will enter their course choices into </a:t>
            </a:r>
            <a:r>
              <a:rPr lang="en-CA" altLang="en-US" sz="2400" dirty="0" err="1">
                <a:solidFill>
                  <a:schemeClr val="tx1"/>
                </a:solidFill>
                <a:latin typeface="Corbel"/>
                <a:ea typeface="MS Gothic"/>
                <a:cs typeface="Arial"/>
              </a:rPr>
              <a:t>MyEd</a:t>
            </a:r>
            <a:r>
              <a:rPr lang="en-CA" altLang="en-US" sz="2400" dirty="0">
                <a:solidFill>
                  <a:schemeClr val="tx1"/>
                </a:solidFill>
                <a:latin typeface="Corbel"/>
                <a:ea typeface="MS Gothic"/>
                <a:cs typeface="Arial"/>
              </a:rPr>
              <a:t> at home or during a computer lab sessions.</a:t>
            </a:r>
          </a:p>
          <a:p>
            <a:pPr eaLnBrk="1" hangingPunct="1">
              <a:lnSpc>
                <a:spcPct val="80000"/>
              </a:lnSpc>
              <a:spcBef>
                <a:spcPts val="700"/>
              </a:spcBef>
              <a:defRPr/>
            </a:pPr>
            <a:endParaRPr lang="en-CA" altLang="en-US" sz="2400" dirty="0">
              <a:solidFill>
                <a:schemeClr val="tx1"/>
              </a:solidFill>
              <a:latin typeface="Corbel"/>
              <a:ea typeface="MS Gothic" panose="020B0609070205080204" pitchFamily="49" charset="-128"/>
              <a:cs typeface="Arial"/>
            </a:endParaRPr>
          </a:p>
          <a:p>
            <a:pPr marL="457200" indent="-457200">
              <a:lnSpc>
                <a:spcPct val="80000"/>
              </a:lnSpc>
              <a:spcBef>
                <a:spcPts val="700"/>
              </a:spcBef>
              <a:buFont typeface="Arial" panose="020B0604020202020204" pitchFamily="34" charset="0"/>
              <a:buChar char="•"/>
              <a:defRPr/>
            </a:pPr>
            <a:r>
              <a:rPr lang="en-CA" altLang="en-US" sz="2400" dirty="0">
                <a:solidFill>
                  <a:schemeClr val="tx1"/>
                </a:solidFill>
                <a:latin typeface="+mn-lt"/>
                <a:ea typeface="MS Gothic"/>
                <a:cs typeface="Arial" panose="020B0604020202020204" pitchFamily="34" charset="0"/>
              </a:rPr>
              <a:t>Window for course entry is Jan. 18 to Feb. 15</a:t>
            </a:r>
          </a:p>
          <a:p>
            <a:pPr marL="457200" indent="-457200">
              <a:lnSpc>
                <a:spcPct val="80000"/>
              </a:lnSpc>
              <a:spcBef>
                <a:spcPts val="700"/>
              </a:spcBef>
              <a:buFont typeface="Arial" panose="020B0604020202020204" pitchFamily="34" charset="0"/>
              <a:buChar char="•"/>
              <a:defRPr/>
            </a:pPr>
            <a:endParaRPr lang="en-CA" altLang="en-US" sz="2400" dirty="0">
              <a:solidFill>
                <a:schemeClr val="tx1"/>
              </a:solidFill>
              <a:latin typeface="Corbel"/>
              <a:ea typeface="MS Gothic"/>
              <a:cs typeface="Arial"/>
            </a:endParaRPr>
          </a:p>
          <a:p>
            <a:pPr marL="457200" indent="-457200">
              <a:lnSpc>
                <a:spcPct val="80000"/>
              </a:lnSpc>
              <a:spcBef>
                <a:spcPts val="700"/>
              </a:spcBef>
              <a:buFont typeface="Arial" panose="020B0604020202020204" pitchFamily="34" charset="0"/>
              <a:buChar char="•"/>
              <a:defRPr/>
            </a:pPr>
            <a:r>
              <a:rPr lang="en-CA" altLang="en-US" sz="2400" dirty="0">
                <a:solidFill>
                  <a:schemeClr val="tx1"/>
                </a:solidFill>
                <a:latin typeface="Corbel"/>
                <a:ea typeface="MS Gothic"/>
                <a:cs typeface="Arial"/>
              </a:rPr>
              <a:t>Instructions posted on TEAMS</a:t>
            </a:r>
          </a:p>
          <a:p>
            <a:pPr>
              <a:lnSpc>
                <a:spcPct val="80000"/>
              </a:lnSpc>
              <a:spcBef>
                <a:spcPts val="700"/>
              </a:spcBef>
              <a:defRPr/>
            </a:pPr>
            <a:endParaRPr lang="en-CA" altLang="en-US" sz="2400" dirty="0">
              <a:solidFill>
                <a:schemeClr val="tx1"/>
              </a:solidFill>
              <a:latin typeface="Corbel"/>
              <a:ea typeface="MS Gothic"/>
              <a:cs typeface="Arial"/>
            </a:endParaRPr>
          </a:p>
          <a:p>
            <a:pPr marL="457200" indent="-457200">
              <a:lnSpc>
                <a:spcPct val="80000"/>
              </a:lnSpc>
              <a:spcBef>
                <a:spcPts val="700"/>
              </a:spcBef>
              <a:buFont typeface="Arial" panose="020B0604020202020204" pitchFamily="34" charset="0"/>
              <a:buChar char="•"/>
              <a:defRPr/>
            </a:pPr>
            <a:r>
              <a:rPr lang="en-CA" altLang="en-US" sz="2400" dirty="0">
                <a:solidFill>
                  <a:schemeClr val="tx1"/>
                </a:solidFill>
                <a:latin typeface="Corbel"/>
                <a:ea typeface="MS Gothic"/>
                <a:cs typeface="Arial"/>
              </a:rPr>
              <a:t>Hand in Course Selection Form to Mr. Morgan</a:t>
            </a:r>
          </a:p>
          <a:p>
            <a:pPr>
              <a:lnSpc>
                <a:spcPct val="80000"/>
              </a:lnSpc>
              <a:spcBef>
                <a:spcPts val="700"/>
              </a:spcBef>
              <a:defRPr/>
            </a:pPr>
            <a:endParaRPr lang="en-CA" altLang="en-US" sz="2400" dirty="0">
              <a:solidFill>
                <a:schemeClr val="tx1"/>
              </a:solidFill>
              <a:latin typeface="Corbel"/>
              <a:ea typeface="MS Gothic"/>
              <a:cs typeface="Arial"/>
            </a:endParaRPr>
          </a:p>
          <a:p>
            <a:pPr marL="457200" indent="-457200">
              <a:lnSpc>
                <a:spcPct val="80000"/>
              </a:lnSpc>
              <a:spcBef>
                <a:spcPts val="700"/>
              </a:spcBef>
              <a:buFont typeface="Arial" panose="020B0604020202020204" pitchFamily="34" charset="0"/>
              <a:buChar char="•"/>
              <a:defRPr/>
            </a:pPr>
            <a:r>
              <a:rPr lang="en-CA" altLang="en-US" sz="2400" dirty="0">
                <a:solidFill>
                  <a:schemeClr val="tx1"/>
                </a:solidFill>
                <a:latin typeface="Corbel"/>
                <a:ea typeface="MS Gothic"/>
                <a:cs typeface="Arial"/>
              </a:rPr>
              <a:t>Deadline February 15</a:t>
            </a:r>
          </a:p>
          <a:p>
            <a:pPr marL="457200" indent="-457200" eaLnBrk="1" hangingPunct="1">
              <a:lnSpc>
                <a:spcPct val="80000"/>
              </a:lnSpc>
              <a:spcBef>
                <a:spcPts val="700"/>
              </a:spcBef>
              <a:buFont typeface="Arial" panose="020B0604020202020204" pitchFamily="34" charset="0"/>
              <a:buChar char="•"/>
              <a:defRPr/>
            </a:pPr>
            <a:endParaRPr lang="en-CA" altLang="en-US" sz="3200" dirty="0">
              <a:solidFill>
                <a:srgbClr val="FFFFFF"/>
              </a:solidFill>
              <a:latin typeface="Arial" panose="020B0604020202020204" pitchFamily="34" charset="0"/>
              <a:ea typeface="MS Gothic" panose="020B0609070205080204" pitchFamily="49" charset="-128"/>
            </a:endParaRPr>
          </a:p>
          <a:p>
            <a:pPr eaLnBrk="1" hangingPunct="1">
              <a:lnSpc>
                <a:spcPct val="80000"/>
              </a:lnSpc>
              <a:spcBef>
                <a:spcPts val="700"/>
              </a:spcBef>
              <a:defRPr/>
            </a:pPr>
            <a:endParaRPr lang="en-CA" altLang="en-US" sz="3200" dirty="0">
              <a:solidFill>
                <a:srgbClr val="FFFFFF"/>
              </a:solidFill>
              <a:latin typeface="Arial" panose="020B0604020202020204" pitchFamily="34" charset="0"/>
              <a:ea typeface="MS Gothic" panose="020B0609070205080204" pitchFamily="49" charset="-128"/>
            </a:endParaRPr>
          </a:p>
          <a:p>
            <a:pPr eaLnBrk="1" hangingPunct="1">
              <a:lnSpc>
                <a:spcPct val="80000"/>
              </a:lnSpc>
              <a:spcBef>
                <a:spcPts val="600"/>
              </a:spcBef>
              <a:defRPr/>
            </a:pPr>
            <a:endParaRPr lang="en-CA" altLang="en-US" sz="1600" dirty="0">
              <a:solidFill>
                <a:srgbClr val="FFFFFF"/>
              </a:solidFill>
              <a:latin typeface="Arial" panose="020B0604020202020204" pitchFamily="34" charset="0"/>
              <a:ea typeface="MS Gothic" panose="020B0609070205080204" pitchFamily="49" charset="-128"/>
            </a:endParaRPr>
          </a:p>
          <a:p>
            <a:pPr eaLnBrk="1" hangingPunct="1">
              <a:lnSpc>
                <a:spcPct val="80000"/>
              </a:lnSpc>
              <a:spcBef>
                <a:spcPts val="500"/>
              </a:spcBef>
              <a:buClr>
                <a:srgbClr val="FFFFFF"/>
              </a:buClr>
              <a:buSzPct val="75000"/>
              <a:buFont typeface="Wingdings" panose="05000000000000000000" pitchFamily="2" charset="2"/>
              <a:buNone/>
              <a:defRPr/>
            </a:pPr>
            <a:endParaRPr lang="en-CA" altLang="en-US" sz="1400" dirty="0">
              <a:solidFill>
                <a:srgbClr val="FFFFFF"/>
              </a:solidFill>
              <a:latin typeface="Arial" panose="020B0604020202020204" pitchFamily="34" charset="0"/>
              <a:ea typeface="MS Gothic" panose="020B0609070205080204" pitchFamily="49" charset="-128"/>
            </a:endParaRPr>
          </a:p>
          <a:p>
            <a:pPr eaLnBrk="1" hangingPunct="1">
              <a:lnSpc>
                <a:spcPct val="80000"/>
              </a:lnSpc>
              <a:spcBef>
                <a:spcPts val="500"/>
              </a:spcBef>
              <a:buClr>
                <a:srgbClr val="FFFFFF"/>
              </a:buClr>
              <a:buSzPct val="75000"/>
              <a:buFont typeface="Wingdings" panose="05000000000000000000" pitchFamily="2" charset="2"/>
              <a:buNone/>
              <a:defRPr/>
            </a:pPr>
            <a:endParaRPr lang="en-CA" altLang="en-US" sz="1400" dirty="0">
              <a:solidFill>
                <a:srgbClr val="FFFFFF"/>
              </a:solidFill>
              <a:latin typeface="Arial" panose="020B0604020202020204" pitchFamily="34" charset="0"/>
              <a:ea typeface="MS Gothic" panose="020B0609070205080204" pitchFamily="49" charset="-128"/>
            </a:endParaRPr>
          </a:p>
        </p:txBody>
      </p:sp>
      <p:sp>
        <p:nvSpPr>
          <p:cNvPr id="77827" name="Rectangle 2"/>
          <p:cNvSpPr>
            <a:spLocks noChangeArrowheads="1"/>
          </p:cNvSpPr>
          <p:nvPr/>
        </p:nvSpPr>
        <p:spPr bwMode="auto">
          <a:xfrm>
            <a:off x="642110" y="361742"/>
            <a:ext cx="7859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lnSpc>
                <a:spcPct val="90000"/>
              </a:lnSpc>
              <a:buClr>
                <a:srgbClr val="000000"/>
              </a:buClr>
              <a:buSzPct val="100000"/>
            </a:pPr>
            <a:r>
              <a:rPr lang="en-CA" altLang="en-US" sz="4000" b="1" dirty="0">
                <a:solidFill>
                  <a:schemeClr val="tx1"/>
                </a:solidFill>
                <a:latin typeface="Corbel"/>
                <a:ea typeface="MS Gothic"/>
                <a:cs typeface="Arial"/>
              </a:rPr>
              <a:t>Entering Course Choices into </a:t>
            </a:r>
            <a:r>
              <a:rPr lang="en-CA" altLang="en-US" sz="4000" b="1" dirty="0" err="1">
                <a:solidFill>
                  <a:schemeClr val="tx1"/>
                </a:solidFill>
                <a:latin typeface="Corbel"/>
                <a:ea typeface="MS Gothic"/>
                <a:cs typeface="Arial"/>
              </a:rPr>
              <a:t>MyEd</a:t>
            </a:r>
            <a:endParaRPr lang="en-CA" altLang="en-US" sz="4000" b="1" dirty="0" err="1">
              <a:solidFill>
                <a:schemeClr val="tx1"/>
              </a:solidFill>
              <a:latin typeface="Corbel"/>
              <a:ea typeface="MS Gothic" charset="-128"/>
            </a:endParaRPr>
          </a:p>
        </p:txBody>
      </p:sp>
      <p:pic>
        <p:nvPicPr>
          <p:cNvPr id="2" name="Picture 2">
            <a:extLst>
              <a:ext uri="{FF2B5EF4-FFF2-40B4-BE49-F238E27FC236}">
                <a16:creationId xmlns:a16="http://schemas.microsoft.com/office/drawing/2014/main" id="{8D1988CF-FB10-4946-A5B6-7C8292B9BFEF}"/>
              </a:ext>
            </a:extLst>
          </p:cNvPr>
          <p:cNvPicPr>
            <a:picLocks noChangeAspect="1"/>
          </p:cNvPicPr>
          <p:nvPr/>
        </p:nvPicPr>
        <p:blipFill>
          <a:blip r:embed="rId2"/>
          <a:stretch>
            <a:fillRect/>
          </a:stretch>
        </p:blipFill>
        <p:spPr>
          <a:xfrm>
            <a:off x="4843691" y="1501637"/>
            <a:ext cx="4298848" cy="53592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380681" y="1352337"/>
            <a:ext cx="778033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eaLnBrk="1" hangingPunct="1">
              <a:lnSpc>
                <a:spcPct val="90000"/>
              </a:lnSpc>
              <a:buClr>
                <a:srgbClr val="000000"/>
              </a:buClr>
              <a:buSzPct val="100000"/>
              <a:buFont typeface="Times New Roman" charset="0"/>
            </a:pPr>
            <a:r>
              <a:rPr lang="en-CA" altLang="en-US" sz="3600" b="1" dirty="0">
                <a:solidFill>
                  <a:schemeClr val="tx1"/>
                </a:solidFill>
                <a:latin typeface="Corbel"/>
                <a:ea typeface="MS Gothic"/>
                <a:cs typeface="Arial"/>
              </a:rPr>
              <a:t>Final Words of Wisdom</a:t>
            </a:r>
            <a:endParaRPr lang="en-US" dirty="0">
              <a:solidFill>
                <a:schemeClr val="tx1"/>
              </a:solidFill>
              <a:latin typeface="Corbel"/>
              <a:cs typeface="Arial"/>
            </a:endParaRPr>
          </a:p>
          <a:p>
            <a:pPr>
              <a:lnSpc>
                <a:spcPct val="90000"/>
              </a:lnSpc>
              <a:buFont typeface="Times New Roman" charset="0"/>
            </a:pPr>
            <a:endParaRPr lang="en-CA" altLang="en-US" sz="3600" b="1" dirty="0">
              <a:solidFill>
                <a:schemeClr val="tx1"/>
              </a:solidFill>
              <a:latin typeface="Corbel"/>
              <a:ea typeface="MS Gothic"/>
              <a:cs typeface="Arial"/>
            </a:endParaRPr>
          </a:p>
          <a:p>
            <a:pPr>
              <a:lnSpc>
                <a:spcPct val="90000"/>
              </a:lnSpc>
              <a:buFont typeface="Times New Roman" charset="0"/>
            </a:pPr>
            <a:r>
              <a:rPr lang="en-CA" altLang="en-US" sz="3600" b="1" dirty="0">
                <a:solidFill>
                  <a:schemeClr val="tx1"/>
                </a:solidFill>
                <a:latin typeface="Corbel"/>
                <a:ea typeface="MS Gothic"/>
                <a:cs typeface="Arial"/>
              </a:rPr>
              <a:t>Questions?  </a:t>
            </a:r>
            <a:endParaRPr lang="en-US" dirty="0">
              <a:solidFill>
                <a:schemeClr val="tx1"/>
              </a:solidFill>
              <a:latin typeface="Corbel"/>
              <a:cs typeface="Arial"/>
            </a:endParaRPr>
          </a:p>
          <a:p>
            <a:pPr>
              <a:lnSpc>
                <a:spcPct val="90000"/>
              </a:lnSpc>
              <a:buFont typeface="Times New Roman" charset="0"/>
            </a:pPr>
            <a:r>
              <a:rPr lang="en-CA" altLang="en-US" sz="3600" b="1" dirty="0">
                <a:solidFill>
                  <a:schemeClr val="tx1"/>
                </a:solidFill>
                <a:latin typeface="Corbel"/>
                <a:ea typeface="MS Gothic"/>
                <a:cs typeface="Arial"/>
              </a:rPr>
              <a:t>Concerns?</a:t>
            </a:r>
            <a:endParaRPr lang="en-CA" altLang="en-US" sz="3600" b="1" dirty="0">
              <a:solidFill>
                <a:schemeClr val="tx1"/>
              </a:solidFill>
              <a:latin typeface="Corbel"/>
              <a:ea typeface="MS Gothic" charset="-128"/>
              <a:cs typeface="Arial"/>
            </a:endParaRPr>
          </a:p>
        </p:txBody>
      </p:sp>
      <p:pic>
        <p:nvPicPr>
          <p:cNvPr id="788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723" y="5397"/>
            <a:ext cx="3587277" cy="269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949" name="Text Box 2">
            <a:extLst>
              <a:ext uri="{FF2B5EF4-FFF2-40B4-BE49-F238E27FC236}">
                <a16:creationId xmlns:a16="http://schemas.microsoft.com/office/drawing/2014/main" id="{1FAEBBB2-C237-4F03-BE94-70513B8A2DE3}"/>
              </a:ext>
            </a:extLst>
          </p:cNvPr>
          <p:cNvGraphicFramePr/>
          <p:nvPr>
            <p:extLst>
              <p:ext uri="{D42A27DB-BD31-4B8C-83A1-F6EECF244321}">
                <p14:modId xmlns:p14="http://schemas.microsoft.com/office/powerpoint/2010/main" val="3846131441"/>
              </p:ext>
            </p:extLst>
          </p:nvPr>
        </p:nvGraphicFramePr>
        <p:xfrm>
          <a:off x="379073" y="2922988"/>
          <a:ext cx="845185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cover dir="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4FBFA0-3238-B29B-AAC6-9130514F4AE9}"/>
              </a:ext>
            </a:extLst>
          </p:cNvPr>
          <p:cNvSpPr txBox="1"/>
          <p:nvPr/>
        </p:nvSpPr>
        <p:spPr>
          <a:xfrm>
            <a:off x="1547664" y="548680"/>
            <a:ext cx="6792629" cy="707886"/>
          </a:xfrm>
          <a:prstGeom prst="rect">
            <a:avLst/>
          </a:prstGeom>
          <a:noFill/>
        </p:spPr>
        <p:txBody>
          <a:bodyPr wrap="none" rtlCol="0">
            <a:spAutoFit/>
          </a:bodyPr>
          <a:lstStyle/>
          <a:p>
            <a:r>
              <a:rPr lang="en-US" sz="4000" b="1" dirty="0">
                <a:solidFill>
                  <a:schemeClr val="tx1"/>
                </a:solidFill>
                <a:latin typeface="+mj-lt"/>
              </a:rPr>
              <a:t>New Graduation Requirement</a:t>
            </a:r>
          </a:p>
        </p:txBody>
      </p:sp>
      <p:sp>
        <p:nvSpPr>
          <p:cNvPr id="3" name="TextBox 2">
            <a:extLst>
              <a:ext uri="{FF2B5EF4-FFF2-40B4-BE49-F238E27FC236}">
                <a16:creationId xmlns:a16="http://schemas.microsoft.com/office/drawing/2014/main" id="{8FC167DA-35B5-C74E-3502-F7C0F07EEAC5}"/>
              </a:ext>
            </a:extLst>
          </p:cNvPr>
          <p:cNvSpPr txBox="1"/>
          <p:nvPr/>
        </p:nvSpPr>
        <p:spPr>
          <a:xfrm>
            <a:off x="1043608" y="2276872"/>
            <a:ext cx="7632848" cy="3970318"/>
          </a:xfrm>
          <a:prstGeom prst="rect">
            <a:avLst/>
          </a:prstGeom>
          <a:noFill/>
        </p:spPr>
        <p:txBody>
          <a:bodyPr wrap="square" rtlCol="0">
            <a:spAutoFit/>
          </a:bodyPr>
          <a:lstStyle/>
          <a:p>
            <a:r>
              <a:rPr lang="en-US" sz="3200" b="1" dirty="0">
                <a:solidFill>
                  <a:schemeClr val="tx1"/>
                </a:solidFill>
                <a:latin typeface="+mn-lt"/>
              </a:rPr>
              <a:t>Indigenous-Focused Course Requirement</a:t>
            </a:r>
          </a:p>
          <a:p>
            <a:endParaRPr lang="en-US" sz="3200" b="1" dirty="0">
              <a:solidFill>
                <a:schemeClr val="tx1"/>
              </a:solidFill>
              <a:latin typeface="+mn-lt"/>
            </a:endParaRPr>
          </a:p>
          <a:p>
            <a:pPr marL="285750" indent="-285750">
              <a:buFont typeface="Arial" panose="020B0604020202020204" pitchFamily="34" charset="0"/>
              <a:buChar char="•"/>
            </a:pPr>
            <a:r>
              <a:rPr lang="en-US" sz="3200" b="1" dirty="0">
                <a:solidFill>
                  <a:schemeClr val="tx1"/>
                </a:solidFill>
                <a:latin typeface="+mn-lt"/>
              </a:rPr>
              <a:t>2 options for grade 12</a:t>
            </a:r>
          </a:p>
          <a:p>
            <a:pPr marL="1028700" lvl="1">
              <a:buFont typeface="Arial" panose="020B0604020202020204" pitchFamily="34" charset="0"/>
              <a:buChar char="•"/>
            </a:pPr>
            <a:r>
              <a:rPr lang="en-US" sz="3200" dirty="0">
                <a:solidFill>
                  <a:schemeClr val="tx1"/>
                </a:solidFill>
                <a:latin typeface="+mn-lt"/>
              </a:rPr>
              <a:t>Contemporary Indigenous Studies 12</a:t>
            </a:r>
          </a:p>
          <a:p>
            <a:pPr marL="1028700" lvl="1">
              <a:buFont typeface="Arial" panose="020B0604020202020204" pitchFamily="34" charset="0"/>
              <a:buChar char="•"/>
            </a:pPr>
            <a:r>
              <a:rPr lang="en-US" sz="3200" dirty="0">
                <a:solidFill>
                  <a:schemeClr val="tx1"/>
                </a:solidFill>
                <a:latin typeface="+mn-lt"/>
              </a:rPr>
              <a:t>English First Peoples 12</a:t>
            </a:r>
          </a:p>
          <a:p>
            <a:pPr marL="1028700" lvl="1">
              <a:buFont typeface="Arial" panose="020B0604020202020204" pitchFamily="34" charset="0"/>
              <a:buChar char="•"/>
            </a:pPr>
            <a:endParaRPr lang="en-US" sz="3200" dirty="0">
              <a:solidFill>
                <a:schemeClr val="tx1"/>
              </a:solidFill>
              <a:latin typeface="+mn-lt"/>
            </a:endParaRPr>
          </a:p>
          <a:p>
            <a:pPr marL="314325" lvl="1" indent="-304800">
              <a:buFont typeface="Arial" panose="020B0604020202020204" pitchFamily="34" charset="0"/>
              <a:buChar char="•"/>
            </a:pPr>
            <a:r>
              <a:rPr lang="en-US" sz="3200" dirty="0">
                <a:solidFill>
                  <a:schemeClr val="tx1"/>
                </a:solidFill>
                <a:latin typeface="+mn-lt"/>
              </a:rPr>
              <a:t>Mini </a:t>
            </a:r>
            <a:r>
              <a:rPr lang="en-US" sz="2800" dirty="0">
                <a:solidFill>
                  <a:schemeClr val="tx1"/>
                </a:solidFill>
                <a:latin typeface="+mn-lt"/>
              </a:rPr>
              <a:t>Students completed </a:t>
            </a:r>
            <a:r>
              <a:rPr lang="en-CA" sz="2800" b="0" i="0" dirty="0">
                <a:solidFill>
                  <a:srgbClr val="000000"/>
                </a:solidFill>
                <a:effectLst/>
                <a:latin typeface="+mn-lt"/>
              </a:rPr>
              <a:t>EFP Literary Studies &amp; Writing 11 </a:t>
            </a:r>
            <a:r>
              <a:rPr lang="en-CA" sz="2800" dirty="0">
                <a:solidFill>
                  <a:srgbClr val="000000"/>
                </a:solidFill>
                <a:latin typeface="+mn-lt"/>
              </a:rPr>
              <a:t>this semester</a:t>
            </a:r>
            <a:endParaRPr lang="en-US" sz="2800" dirty="0">
              <a:solidFill>
                <a:schemeClr val="tx1"/>
              </a:solidFill>
              <a:latin typeface="+mn-lt"/>
            </a:endParaRPr>
          </a:p>
        </p:txBody>
      </p:sp>
    </p:spTree>
    <p:extLst>
      <p:ext uri="{BB962C8B-B14F-4D97-AF65-F5344CB8AC3E}">
        <p14:creationId xmlns:p14="http://schemas.microsoft.com/office/powerpoint/2010/main" val="13548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827088" y="376238"/>
            <a:ext cx="71945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eaLnBrk="1" hangingPunct="1">
              <a:lnSpc>
                <a:spcPct val="90000"/>
              </a:lnSpc>
              <a:buClr>
                <a:srgbClr val="000000"/>
              </a:buClr>
              <a:buSzPct val="100000"/>
            </a:pPr>
            <a:r>
              <a:rPr lang="en-CA" altLang="en-US" sz="3600" b="1" dirty="0">
                <a:solidFill>
                  <a:schemeClr val="tx1"/>
                </a:solidFill>
                <a:latin typeface="Corbel"/>
                <a:ea typeface="MS Gothic"/>
              </a:rPr>
              <a:t>Graduation</a:t>
            </a:r>
            <a:r>
              <a:rPr lang="en-CA" altLang="en-US" sz="3200" b="1" dirty="0">
                <a:solidFill>
                  <a:schemeClr val="tx1"/>
                </a:solidFill>
                <a:latin typeface="Corbel"/>
                <a:ea typeface="MS Gothic"/>
              </a:rPr>
              <a:t> Check List</a:t>
            </a:r>
            <a:r>
              <a:rPr lang="en-CA" altLang="en-US" sz="3200" b="1" dirty="0">
                <a:solidFill>
                  <a:schemeClr val="tx1"/>
                </a:solidFill>
                <a:latin typeface="Arial"/>
                <a:ea typeface="MS Gothic"/>
                <a:cs typeface="Arial"/>
              </a:rPr>
              <a:t> </a:t>
            </a:r>
            <a:endParaRPr lang="en-CA" altLang="en-US" sz="3200" b="1">
              <a:solidFill>
                <a:schemeClr val="tx1"/>
              </a:solidFill>
              <a:ea typeface="MS Gothic" charset="-128"/>
            </a:endParaRPr>
          </a:p>
        </p:txBody>
      </p:sp>
      <p:sp>
        <p:nvSpPr>
          <p:cNvPr id="15363" name="Text Box 2">
            <a:extLst>
              <a:ext uri="{FF2B5EF4-FFF2-40B4-BE49-F238E27FC236}">
                <a16:creationId xmlns:a16="http://schemas.microsoft.com/office/drawing/2014/main" id="{0BB38A83-200B-4A55-AE3F-6D032E122937}"/>
              </a:ext>
            </a:extLst>
          </p:cNvPr>
          <p:cNvSpPr txBox="1">
            <a:spLocks noChangeArrowheads="1"/>
          </p:cNvSpPr>
          <p:nvPr/>
        </p:nvSpPr>
        <p:spPr bwMode="auto">
          <a:xfrm>
            <a:off x="533401" y="2238375"/>
            <a:ext cx="3890962" cy="4139482"/>
          </a:xfrm>
          <a:prstGeom prst="rect">
            <a:avLst/>
          </a:prstGeom>
          <a:noFill/>
          <a:ln>
            <a:solidFill>
              <a:schemeClr val="tx1"/>
            </a:solidFill>
          </a:ln>
          <a:extLst>
            <a:ext uri="{909E8E84-426E-40dd-AFC4-6F175D3DCCD1}"/>
            <a:ext uri="{91240B29-F687-4f45-9708-019B960494DF}"/>
          </a:extLst>
        </p:spPr>
        <p:txBody>
          <a:bodyPr lIns="91440" tIns="45720" rIns="91440" bIns="45720" anchor="t"/>
          <a:lstStyle>
            <a:lvl1pPr marL="531813" indent="-531813">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1pPr>
            <a:lvl2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2pPr>
            <a:lvl3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3pPr>
            <a:lvl4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4pPr>
            <a:lvl5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9pPr>
          </a:lstStyle>
          <a:p>
            <a:pPr marL="47625" indent="-47625" eaLnBrk="1" hangingPunct="1">
              <a:defRPr/>
            </a:pPr>
            <a:r>
              <a:rPr lang="en-US" altLang="en-US" sz="2400" dirty="0">
                <a:solidFill>
                  <a:schemeClr val="tx1"/>
                </a:solidFill>
                <a:latin typeface="Corbel"/>
                <a:ea typeface="ＭＳ Ｐゴシック"/>
                <a:cs typeface="Arial"/>
              </a:rPr>
              <a:t>REQUIRED COURSES in Grade 10:</a:t>
            </a:r>
          </a:p>
          <a:p>
            <a:pPr marL="531495" indent="-531495" eaLnBrk="1" hangingPunct="1">
              <a:defRPr/>
            </a:pPr>
            <a:endParaRPr lang="en-US" altLang="en-US" sz="2400" dirty="0">
              <a:solidFill>
                <a:schemeClr val="tx1"/>
              </a:solidFill>
              <a:latin typeface="Corbel"/>
              <a:cs typeface="Arial"/>
            </a:endParaRPr>
          </a:p>
          <a:p>
            <a:pPr marL="531495" indent="-531495" eaLnBrk="1" hangingPunct="1">
              <a:defRPr/>
            </a:pPr>
            <a:r>
              <a:rPr lang="en-US" altLang="en-US" sz="2400" dirty="0">
                <a:solidFill>
                  <a:schemeClr val="tx1"/>
                </a:solidFill>
                <a:latin typeface="Corbel"/>
                <a:ea typeface="ＭＳ Ｐゴシック"/>
                <a:cs typeface="Arial"/>
              </a:rPr>
              <a:t>1. English 10</a:t>
            </a:r>
          </a:p>
          <a:p>
            <a:pPr marL="531495" indent="-531495" eaLnBrk="1" hangingPunct="1">
              <a:defRPr/>
            </a:pPr>
            <a:r>
              <a:rPr lang="en-US" altLang="en-US" sz="2400" dirty="0">
                <a:solidFill>
                  <a:schemeClr val="tx1"/>
                </a:solidFill>
                <a:latin typeface="Corbel"/>
                <a:ea typeface="ＭＳ Ｐゴシック"/>
                <a:cs typeface="Arial"/>
              </a:rPr>
              <a:t>2. Social Studies 10</a:t>
            </a:r>
          </a:p>
          <a:p>
            <a:pPr marL="531495" indent="-531495" eaLnBrk="1" hangingPunct="1">
              <a:defRPr/>
            </a:pPr>
            <a:r>
              <a:rPr lang="en-US" altLang="en-US" sz="2400" dirty="0">
                <a:solidFill>
                  <a:schemeClr val="tx1"/>
                </a:solidFill>
                <a:latin typeface="Corbel"/>
                <a:ea typeface="ＭＳ Ｐゴシック"/>
                <a:cs typeface="Arial"/>
              </a:rPr>
              <a:t>3. Science 10 </a:t>
            </a:r>
            <a:endParaRPr lang="en-US" altLang="en-US" sz="2400" dirty="0">
              <a:solidFill>
                <a:schemeClr val="tx1"/>
              </a:solidFill>
              <a:latin typeface="Corbel"/>
              <a:cs typeface="Arial"/>
            </a:endParaRPr>
          </a:p>
          <a:p>
            <a:pPr marL="531495" indent="-531495" eaLnBrk="1" hangingPunct="1">
              <a:defRPr/>
            </a:pPr>
            <a:r>
              <a:rPr lang="en-US" altLang="en-US" sz="2400" dirty="0">
                <a:solidFill>
                  <a:schemeClr val="tx1"/>
                </a:solidFill>
                <a:latin typeface="Corbel"/>
                <a:ea typeface="ＭＳ Ｐゴシック"/>
                <a:cs typeface="Arial"/>
              </a:rPr>
              <a:t>4. Math 10</a:t>
            </a:r>
          </a:p>
          <a:p>
            <a:pPr marL="531495" indent="-531495" eaLnBrk="1" hangingPunct="1">
              <a:defRPr/>
            </a:pPr>
            <a:r>
              <a:rPr lang="en-US" altLang="en-US" sz="2400" dirty="0">
                <a:solidFill>
                  <a:schemeClr val="tx1"/>
                </a:solidFill>
                <a:latin typeface="Corbel"/>
                <a:ea typeface="ＭＳ Ｐゴシック"/>
                <a:cs typeface="Arial"/>
              </a:rPr>
              <a:t>5. PE 10</a:t>
            </a:r>
          </a:p>
          <a:p>
            <a:pPr marL="531495" indent="-531495" eaLnBrk="1" hangingPunct="1">
              <a:defRPr/>
            </a:pPr>
            <a:r>
              <a:rPr lang="en-US" altLang="en-US" sz="2400" dirty="0">
                <a:solidFill>
                  <a:schemeClr val="tx1"/>
                </a:solidFill>
                <a:latin typeface="Corbel"/>
                <a:ea typeface="ＭＳ Ｐゴシック"/>
                <a:cs typeface="Arial"/>
              </a:rPr>
              <a:t>6. CLE 10</a:t>
            </a:r>
          </a:p>
          <a:p>
            <a:pPr marL="531495" indent="-531495" eaLnBrk="1" hangingPunct="1">
              <a:defRPr/>
            </a:pPr>
            <a:r>
              <a:rPr lang="en-US" altLang="en-US" sz="2400" dirty="0">
                <a:solidFill>
                  <a:schemeClr val="tx1"/>
                </a:solidFill>
                <a:latin typeface="Corbel"/>
                <a:ea typeface="ＭＳ Ｐゴシック"/>
                <a:cs typeface="Arial"/>
              </a:rPr>
              <a:t>7. 2 elective courses</a:t>
            </a:r>
          </a:p>
        </p:txBody>
      </p:sp>
      <p:pic>
        <p:nvPicPr>
          <p:cNvPr id="2" name="Picture 2">
            <a:extLst>
              <a:ext uri="{FF2B5EF4-FFF2-40B4-BE49-F238E27FC236}">
                <a16:creationId xmlns:a16="http://schemas.microsoft.com/office/drawing/2014/main" id="{D6499955-ED02-4184-AC44-B8A3E8CB8668}"/>
              </a:ext>
            </a:extLst>
          </p:cNvPr>
          <p:cNvPicPr>
            <a:picLocks noChangeAspect="1"/>
          </p:cNvPicPr>
          <p:nvPr/>
        </p:nvPicPr>
        <p:blipFill>
          <a:blip r:embed="rId3"/>
          <a:stretch>
            <a:fillRect/>
          </a:stretch>
        </p:blipFill>
        <p:spPr>
          <a:xfrm>
            <a:off x="7082394" y="-869"/>
            <a:ext cx="2143125" cy="2143125"/>
          </a:xfrm>
          <a:prstGeom prst="rect">
            <a:avLst/>
          </a:prstGeom>
        </p:spPr>
      </p:pic>
      <p:sp>
        <p:nvSpPr>
          <p:cNvPr id="4" name="Text Box 2">
            <a:extLst>
              <a:ext uri="{FF2B5EF4-FFF2-40B4-BE49-F238E27FC236}">
                <a16:creationId xmlns:a16="http://schemas.microsoft.com/office/drawing/2014/main" id="{EEFDBF03-88D6-5D96-D9D4-093B2448F8EB}"/>
              </a:ext>
            </a:extLst>
          </p:cNvPr>
          <p:cNvSpPr txBox="1">
            <a:spLocks noChangeArrowheads="1"/>
          </p:cNvSpPr>
          <p:nvPr/>
        </p:nvSpPr>
        <p:spPr bwMode="auto">
          <a:xfrm>
            <a:off x="4583992" y="2238375"/>
            <a:ext cx="3890962" cy="4043363"/>
          </a:xfrm>
          <a:prstGeom prst="rect">
            <a:avLst/>
          </a:prstGeom>
          <a:noFill/>
          <a:ln>
            <a:solidFill>
              <a:schemeClr val="tx1"/>
            </a:solidFill>
          </a:ln>
          <a:extLst>
            <a:ext uri="{909E8E84-426E-40dd-AFC4-6F175D3DCCD1}"/>
            <a:ext uri="{91240B29-F687-4f45-9708-019B960494DF}"/>
          </a:extLst>
        </p:spPr>
        <p:txBody>
          <a:bodyPr lIns="91440" tIns="45720" rIns="91440" bIns="45720" anchor="t"/>
          <a:lstStyle>
            <a:lvl1pPr marL="531813" indent="-531813">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1pPr>
            <a:lvl2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2pPr>
            <a:lvl3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3pPr>
            <a:lvl4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4pPr>
            <a:lvl5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panose="020B0604020202020204" pitchFamily="34" charset="0"/>
                <a:ea typeface="ＭＳ Ｐゴシック" panose="020B0600070205080204" pitchFamily="34" charset="-128"/>
              </a:defRPr>
            </a:lvl9pPr>
          </a:lstStyle>
          <a:p>
            <a:pPr marL="9525" indent="-9525" eaLnBrk="1" hangingPunct="1">
              <a:defRPr/>
            </a:pPr>
            <a:r>
              <a:rPr lang="en-US" altLang="en-US" sz="2400" dirty="0">
                <a:solidFill>
                  <a:schemeClr val="tx1"/>
                </a:solidFill>
                <a:latin typeface="Corbel"/>
                <a:ea typeface="ＭＳ Ｐゴシック"/>
                <a:cs typeface="Arial"/>
              </a:rPr>
              <a:t>REQUIRED COURSES in Grade 11:</a:t>
            </a:r>
          </a:p>
          <a:p>
            <a:pPr marL="531495" indent="-531495" eaLnBrk="1" hangingPunct="1">
              <a:defRPr/>
            </a:pPr>
            <a:endParaRPr lang="en-US" altLang="en-US" sz="2400" dirty="0">
              <a:solidFill>
                <a:schemeClr val="tx1"/>
              </a:solidFill>
              <a:latin typeface="Corbel"/>
              <a:cs typeface="Arial"/>
            </a:endParaRPr>
          </a:p>
          <a:p>
            <a:pPr marL="531495" indent="-531495" eaLnBrk="1" hangingPunct="1">
              <a:defRPr/>
            </a:pPr>
            <a:r>
              <a:rPr lang="en-US" altLang="en-US" sz="2400" dirty="0">
                <a:solidFill>
                  <a:schemeClr val="tx1"/>
                </a:solidFill>
                <a:latin typeface="Corbel"/>
                <a:ea typeface="ＭＳ Ｐゴシック"/>
                <a:cs typeface="Arial"/>
              </a:rPr>
              <a:t>1.	English 11</a:t>
            </a:r>
          </a:p>
          <a:p>
            <a:pPr marL="531495" indent="-531495" eaLnBrk="1" hangingPunct="1">
              <a:defRPr/>
            </a:pPr>
            <a:r>
              <a:rPr lang="en-US" altLang="en-US" sz="2400" dirty="0">
                <a:solidFill>
                  <a:schemeClr val="tx1"/>
                </a:solidFill>
                <a:latin typeface="Corbel"/>
                <a:ea typeface="ＭＳ Ｐゴシック"/>
                <a:cs typeface="Arial"/>
              </a:rPr>
              <a:t>2. 	Social Studies 11 or 12</a:t>
            </a:r>
          </a:p>
          <a:p>
            <a:pPr marL="531495" indent="-531495" eaLnBrk="1" hangingPunct="1">
              <a:defRPr/>
            </a:pPr>
            <a:r>
              <a:rPr lang="en-US" altLang="en-US" sz="2400" dirty="0">
                <a:solidFill>
                  <a:schemeClr val="tx1"/>
                </a:solidFill>
                <a:latin typeface="Corbel"/>
                <a:ea typeface="ＭＳ Ｐゴシック"/>
                <a:cs typeface="Arial"/>
              </a:rPr>
              <a:t>3. 	A Science 11 </a:t>
            </a:r>
            <a:endParaRPr lang="en-US" altLang="en-US" sz="2400" dirty="0">
              <a:solidFill>
                <a:schemeClr val="tx1"/>
              </a:solidFill>
              <a:latin typeface="Corbel"/>
              <a:cs typeface="Arial"/>
            </a:endParaRPr>
          </a:p>
          <a:p>
            <a:pPr marL="531495" indent="-531495" eaLnBrk="1" hangingPunct="1">
              <a:defRPr/>
            </a:pPr>
            <a:r>
              <a:rPr lang="en-US" altLang="en-US" sz="2400" dirty="0">
                <a:solidFill>
                  <a:schemeClr val="tx1"/>
                </a:solidFill>
                <a:latin typeface="Corbel"/>
                <a:ea typeface="ＭＳ Ｐゴシック"/>
                <a:cs typeface="Arial"/>
              </a:rPr>
              <a:t>4. 	A Math 11</a:t>
            </a:r>
          </a:p>
          <a:p>
            <a:pPr marL="531495" indent="-531495" eaLnBrk="1" hangingPunct="1">
              <a:defRPr/>
            </a:pPr>
            <a:r>
              <a:rPr lang="en-US" altLang="en-US" sz="2400" dirty="0">
                <a:solidFill>
                  <a:schemeClr val="tx1"/>
                </a:solidFill>
                <a:latin typeface="Corbel"/>
                <a:ea typeface="ＭＳ Ｐゴシック"/>
                <a:cs typeface="Arial"/>
              </a:rPr>
              <a:t>5.	4 Elective courses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70" name="Rectangle 71">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271" name="Rectangle 73">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272" name="Rectangle 75">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266" name="Text Box 1"/>
          <p:cNvSpPr txBox="1">
            <a:spLocks noChangeArrowheads="1"/>
          </p:cNvSpPr>
          <p:nvPr/>
        </p:nvSpPr>
        <p:spPr bwMode="auto">
          <a:xfrm>
            <a:off x="2248164" y="811014"/>
            <a:ext cx="6948264"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marL="1674495" lvl="2" indent="-182880" defTabSz="914400" eaLnBrk="1" hangingPunct="1">
              <a:lnSpc>
                <a:spcPct val="90000"/>
              </a:lnSpc>
              <a:buClr>
                <a:schemeClr val="accent1"/>
              </a:buClr>
              <a:buFont typeface="Wingdings 2" pitchFamily="18" charset="2"/>
              <a:buChar char=""/>
            </a:pPr>
            <a:r>
              <a:rPr lang="en-US" altLang="en-US" sz="3200" b="1" dirty="0">
                <a:solidFill>
                  <a:schemeClr val="tx1"/>
                </a:solidFill>
                <a:latin typeface="+mj-lt"/>
                <a:ea typeface="+mn-ea"/>
              </a:rPr>
              <a:t>Required Courses in Grade 12</a:t>
            </a:r>
          </a:p>
        </p:txBody>
      </p:sp>
      <p:sp>
        <p:nvSpPr>
          <p:cNvPr id="80" name="Rectangle 79">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2">
            <a:extLst>
              <a:ext uri="{FF2B5EF4-FFF2-40B4-BE49-F238E27FC236}">
                <a16:creationId xmlns:a16="http://schemas.microsoft.com/office/drawing/2014/main" id="{9C5B1555-F2E6-40A8-8895-EFE6505F9C8C}"/>
              </a:ext>
            </a:extLst>
          </p:cNvPr>
          <p:cNvPicPr>
            <a:picLocks noChangeAspect="1"/>
          </p:cNvPicPr>
          <p:nvPr/>
        </p:nvPicPr>
        <p:blipFill>
          <a:blip r:embed="rId3"/>
          <a:stretch>
            <a:fillRect/>
          </a:stretch>
        </p:blipFill>
        <p:spPr>
          <a:xfrm>
            <a:off x="645578" y="2363003"/>
            <a:ext cx="2833714" cy="2122550"/>
          </a:xfrm>
          <a:prstGeom prst="rect">
            <a:avLst/>
          </a:prstGeom>
        </p:spPr>
      </p:pic>
      <p:sp>
        <p:nvSpPr>
          <p:cNvPr id="11267" name="Text Box 2"/>
          <p:cNvSpPr txBox="1">
            <a:spLocks noChangeArrowheads="1"/>
          </p:cNvSpPr>
          <p:nvPr/>
        </p:nvSpPr>
        <p:spPr bwMode="auto">
          <a:xfrm>
            <a:off x="3800037" y="1838735"/>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531813" indent="-531813">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1pPr>
            <a:lvl2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2pPr>
            <a:lvl3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3pPr>
            <a:lvl4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4pPr>
            <a:lvl5pP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Arial" charset="0"/>
                <a:ea typeface="MS PGothic" charset="-128"/>
              </a:defRPr>
            </a:lvl9pPr>
          </a:lstStyle>
          <a:p>
            <a:pPr marL="531495" indent="-182880" defTabSz="914400">
              <a:lnSpc>
                <a:spcPct val="90000"/>
              </a:lnSpc>
              <a:buClr>
                <a:schemeClr val="accent1"/>
              </a:buClr>
              <a:buFont typeface="Wingdings 2" pitchFamily="18" charset="2"/>
              <a:buChar char=""/>
            </a:pPr>
            <a:endParaRPr lang="en-US" altLang="en-US" sz="2400" dirty="0">
              <a:solidFill>
                <a:schemeClr val="tx1"/>
              </a:solidFill>
              <a:latin typeface="+mn-lt"/>
              <a:ea typeface="+mn-ea"/>
            </a:endParaRPr>
          </a:p>
          <a:p>
            <a:pPr marL="531495" indent="-182880" defTabSz="914400" eaLnBrk="1" hangingPunct="1">
              <a:lnSpc>
                <a:spcPct val="90000"/>
              </a:lnSpc>
              <a:buClr>
                <a:schemeClr val="accent1"/>
              </a:buClr>
              <a:buFont typeface="Wingdings 2" pitchFamily="18" charset="2"/>
              <a:buChar char=""/>
            </a:pPr>
            <a:r>
              <a:rPr lang="en-US" altLang="en-US" sz="2400" dirty="0">
                <a:solidFill>
                  <a:schemeClr val="tx1"/>
                </a:solidFill>
                <a:latin typeface="+mn-lt"/>
                <a:ea typeface="+mn-ea"/>
              </a:rPr>
              <a:t>1. English Studies 12 or English First Peoples 12</a:t>
            </a:r>
          </a:p>
          <a:p>
            <a:pPr marL="5314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2.  2 other Grade 12 courses</a:t>
            </a:r>
          </a:p>
          <a:p>
            <a:pPr marL="5314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3.  Everything else is a choice</a:t>
            </a:r>
          </a:p>
          <a:p>
            <a:pPr marL="531495" indent="-182880" defTabSz="914400" eaLnBrk="1" hangingPunct="1">
              <a:lnSpc>
                <a:spcPct val="90000"/>
              </a:lnSpc>
              <a:spcBef>
                <a:spcPts val="700"/>
              </a:spcBef>
              <a:buClr>
                <a:schemeClr val="accent1"/>
              </a:buClr>
              <a:buSzPct val="75000"/>
              <a:buFont typeface="Wingdings 2" pitchFamily="18" charset="2"/>
              <a:buChar char=""/>
            </a:pPr>
            <a:r>
              <a:rPr lang="en-US" altLang="en-US" sz="2400" dirty="0">
                <a:solidFill>
                  <a:schemeClr val="tx1"/>
                </a:solidFill>
                <a:latin typeface="+mn-lt"/>
                <a:ea typeface="+mn-ea"/>
              </a:rPr>
              <a:t>4. CLC (will be done off-timetable)</a:t>
            </a:r>
          </a:p>
          <a:p>
            <a:pPr marL="531495" indent="-182880" defTabSz="914400" eaLnBrk="1" hangingPunct="1">
              <a:lnSpc>
                <a:spcPct val="90000"/>
              </a:lnSpc>
              <a:spcBef>
                <a:spcPts val="700"/>
              </a:spcBef>
              <a:buClr>
                <a:schemeClr val="accent1"/>
              </a:buClr>
              <a:buSzPct val="75000"/>
              <a:buFont typeface="Wingdings 2" pitchFamily="18" charset="2"/>
              <a:buChar char=""/>
            </a:pPr>
            <a:endParaRPr lang="en-US" altLang="en-US" sz="2400" b="1" dirty="0">
              <a:solidFill>
                <a:srgbClr val="FFFFFF"/>
              </a:solidFill>
              <a:latin typeface="+mn-lt"/>
              <a:ea typeface="+mn-ea"/>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78" name="Rectangle 77">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4635" y="758953"/>
            <a:ext cx="528936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314" name="Text Box 1"/>
          <p:cNvSpPr txBox="1">
            <a:spLocks noChangeArrowheads="1"/>
          </p:cNvSpPr>
          <p:nvPr/>
        </p:nvSpPr>
        <p:spPr bwMode="auto">
          <a:xfrm>
            <a:off x="4088731" y="1123837"/>
            <a:ext cx="4838333" cy="12554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defTabSz="914400" eaLnBrk="1" hangingPunct="1">
              <a:lnSpc>
                <a:spcPct val="90000"/>
              </a:lnSpc>
              <a:spcAft>
                <a:spcPts val="600"/>
              </a:spcAft>
              <a:buClr>
                <a:srgbClr val="000000"/>
              </a:buClr>
              <a:buSzPct val="100000"/>
            </a:pPr>
            <a:r>
              <a:rPr lang="en-US" altLang="en-US" sz="3600" b="1" spc="-60" dirty="0">
                <a:solidFill>
                  <a:schemeClr val="tx1"/>
                </a:solidFill>
                <a:latin typeface="+mj-lt"/>
                <a:ea typeface="+mj-ea"/>
                <a:cs typeface="+mj-cs"/>
              </a:rPr>
              <a:t>Course Selection – 2 Parts</a:t>
            </a:r>
          </a:p>
        </p:txBody>
      </p:sp>
      <p:sp>
        <p:nvSpPr>
          <p:cNvPr id="82" name="Rectangle 81">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317"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5578" y="2510395"/>
            <a:ext cx="2795297" cy="1853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p:cNvSpPr txBox="1">
            <a:spLocks noChangeArrowheads="1"/>
          </p:cNvSpPr>
          <p:nvPr/>
        </p:nvSpPr>
        <p:spPr bwMode="auto">
          <a:xfrm>
            <a:off x="4088733" y="2540349"/>
            <a:ext cx="4838331" cy="3274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457200" indent="-4572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S PGothic" charset="-128"/>
              </a:defRPr>
            </a:lvl9pPr>
          </a:lstStyle>
          <a:p>
            <a:pPr marL="134938" indent="0" defTabSz="914400" eaLnBrk="1" hangingPunct="1">
              <a:lnSpc>
                <a:spcPct val="90000"/>
              </a:lnSpc>
              <a:spcBef>
                <a:spcPts val="700"/>
              </a:spcBef>
              <a:buClr>
                <a:schemeClr val="accent1"/>
              </a:buClr>
              <a:buSzPct val="75000"/>
            </a:pPr>
            <a:r>
              <a:rPr lang="en-US" altLang="en-US" sz="2400" dirty="0">
                <a:solidFill>
                  <a:schemeClr val="tx1"/>
                </a:solidFill>
                <a:latin typeface="+mn-lt"/>
                <a:ea typeface="+mn-ea"/>
              </a:rPr>
              <a:t>1. Grade 12 Course Planning Form – signed by parents and students and handed in to Mr. Morgan. Due Feb 15.</a:t>
            </a:r>
          </a:p>
          <a:p>
            <a:pPr marL="134938" indent="0" defTabSz="914400" eaLnBrk="1" hangingPunct="1">
              <a:lnSpc>
                <a:spcPct val="90000"/>
              </a:lnSpc>
              <a:spcBef>
                <a:spcPts val="700"/>
              </a:spcBef>
              <a:buClr>
                <a:schemeClr val="accent1"/>
              </a:buClr>
              <a:buSzPct val="75000"/>
            </a:pPr>
            <a:endParaRPr lang="en-US" altLang="en-US" sz="2400" dirty="0">
              <a:solidFill>
                <a:schemeClr val="tx1"/>
              </a:solidFill>
              <a:latin typeface="+mn-lt"/>
              <a:ea typeface="+mn-ea"/>
            </a:endParaRPr>
          </a:p>
          <a:p>
            <a:pPr marL="134938" indent="0" defTabSz="914400" eaLnBrk="1" hangingPunct="1">
              <a:lnSpc>
                <a:spcPct val="90000"/>
              </a:lnSpc>
              <a:spcBef>
                <a:spcPts val="700"/>
              </a:spcBef>
              <a:buClr>
                <a:schemeClr val="accent1"/>
              </a:buClr>
              <a:buSzPct val="75000"/>
            </a:pPr>
            <a:r>
              <a:rPr lang="en-US" altLang="en-US" sz="2400" dirty="0">
                <a:solidFill>
                  <a:schemeClr val="tx1"/>
                </a:solidFill>
                <a:latin typeface="+mn-lt"/>
                <a:ea typeface="+mn-ea"/>
              </a:rPr>
              <a:t>2. Select courses on </a:t>
            </a:r>
            <a:r>
              <a:rPr lang="en-US" altLang="en-US" sz="2400" dirty="0" err="1">
                <a:solidFill>
                  <a:schemeClr val="tx1"/>
                </a:solidFill>
                <a:latin typeface="+mn-lt"/>
                <a:ea typeface="+mn-ea"/>
              </a:rPr>
              <a:t>MyEd</a:t>
            </a:r>
            <a:r>
              <a:rPr lang="en-US" altLang="en-US" sz="2400" dirty="0">
                <a:solidFill>
                  <a:schemeClr val="tx1"/>
                </a:solidFill>
                <a:latin typeface="+mn-lt"/>
                <a:ea typeface="+mn-ea"/>
              </a:rPr>
              <a:t> – Due Feb 15</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827088" y="476250"/>
            <a:ext cx="778033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PGothic" charset="-128"/>
              </a:defRPr>
            </a:lvl9pPr>
          </a:lstStyle>
          <a:p>
            <a:pPr eaLnBrk="1" hangingPunct="1">
              <a:lnSpc>
                <a:spcPct val="90000"/>
              </a:lnSpc>
              <a:buClr>
                <a:srgbClr val="000000"/>
              </a:buClr>
              <a:buSzPct val="100000"/>
              <a:buFont typeface="Times New Roman" charset="0"/>
              <a:buNone/>
            </a:pPr>
            <a:r>
              <a:rPr lang="en-CA" altLang="en-US" sz="3600" b="1">
                <a:solidFill>
                  <a:schemeClr val="tx1"/>
                </a:solidFill>
                <a:ea typeface="MS Gothic" charset="-128"/>
              </a:rPr>
              <a:t>Course Choices</a:t>
            </a:r>
          </a:p>
        </p:txBody>
      </p:sp>
      <p:pic>
        <p:nvPicPr>
          <p:cNvPr id="204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6525" y="25400"/>
            <a:ext cx="392747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7" name="Text Box 2">
            <a:extLst>
              <a:ext uri="{FF2B5EF4-FFF2-40B4-BE49-F238E27FC236}">
                <a16:creationId xmlns:a16="http://schemas.microsoft.com/office/drawing/2014/main" id="{C3DF6DDD-5A9D-4F2B-8237-609EEEA9EA38}"/>
              </a:ext>
            </a:extLst>
          </p:cNvPr>
          <p:cNvGraphicFramePr/>
          <p:nvPr/>
        </p:nvGraphicFramePr>
        <p:xfrm>
          <a:off x="468313" y="2708275"/>
          <a:ext cx="8351837" cy="3724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50592</TotalTime>
  <Words>1893</Words>
  <Application>Microsoft Macintosh PowerPoint</Application>
  <PresentationFormat>On-screen Show (4:3)</PresentationFormat>
  <Paragraphs>382</Paragraphs>
  <Slides>48</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MS Gothic</vt:lpstr>
      <vt:lpstr>ＭＳ Ｐゴシック</vt:lpstr>
      <vt:lpstr>ＭＳ Ｐゴシック</vt:lpstr>
      <vt:lpstr>Arial</vt:lpstr>
      <vt:lpstr>Calibri</vt:lpstr>
      <vt:lpstr>Century Gothic</vt:lpstr>
      <vt:lpstr>Corbel</vt:lpstr>
      <vt:lpstr>Times New Roman</vt:lpstr>
      <vt:lpstr>Wingdings</vt:lpstr>
      <vt:lpstr>Wingdings 2</vt:lpstr>
      <vt:lpstr>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BCIT</vt:lpstr>
      <vt:lpstr>Emily Carr University of Art &amp; Design</vt:lpstr>
      <vt:lpstr>University of Toronto</vt:lpstr>
      <vt:lpstr>McGill Admissions</vt:lpstr>
      <vt:lpstr>Queen’s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Andrew Morgan</cp:lastModifiedBy>
  <cp:revision>960</cp:revision>
  <cp:lastPrinted>2017-01-24T20:59:21Z</cp:lastPrinted>
  <dcterms:created xsi:type="dcterms:W3CDTF">2016-02-04T19:32:13Z</dcterms:created>
  <dcterms:modified xsi:type="dcterms:W3CDTF">2024-01-23T22:27:58Z</dcterms:modified>
</cp:coreProperties>
</file>