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96" r:id="rId1"/>
  </p:sldMasterIdLst>
  <p:notesMasterIdLst>
    <p:notesMasterId r:id="rId19"/>
  </p:notesMasterIdLst>
  <p:sldIdLst>
    <p:sldId id="256" r:id="rId2"/>
    <p:sldId id="257" r:id="rId3"/>
    <p:sldId id="345" r:id="rId4"/>
    <p:sldId id="333" r:id="rId5"/>
    <p:sldId id="332" r:id="rId6"/>
    <p:sldId id="334" r:id="rId7"/>
    <p:sldId id="336" r:id="rId8"/>
    <p:sldId id="337" r:id="rId9"/>
    <p:sldId id="338" r:id="rId10"/>
    <p:sldId id="340" r:id="rId11"/>
    <p:sldId id="339" r:id="rId12"/>
    <p:sldId id="341" r:id="rId13"/>
    <p:sldId id="285" r:id="rId14"/>
    <p:sldId id="329" r:id="rId15"/>
    <p:sldId id="342" r:id="rId16"/>
    <p:sldId id="343" r:id="rId17"/>
    <p:sldId id="344" r:id="rId18"/>
  </p:sldIdLst>
  <p:sldSz cx="12192000" cy="6858000"/>
  <p:notesSz cx="7010400" cy="9296400"/>
  <p:embeddedFontLst>
    <p:embeddedFont>
      <p:font typeface="Arial Rounded MT Bold" panose="020F0704030504030204" pitchFamily="34" charset="77"/>
      <p:regular r:id="rId20"/>
      <p:bold r:id="rId20"/>
    </p:embeddedFont>
    <p:embeddedFont>
      <p:font typeface="Bookman Old Style" panose="02050604050505020204" pitchFamily="18" charset="0"/>
      <p:regular r:id="rId20"/>
      <p:bold r:id="rId20"/>
      <p:italic r:id="rId20"/>
      <p:boldItalic r:id="rId20"/>
    </p:embeddedFont>
    <p:embeddedFont>
      <p:font typeface="Calibri" panose="020F0502020204030204" pitchFamily="34" charset="0"/>
      <p:regular r:id="rId20"/>
      <p:bold r:id="rId20"/>
      <p:italic r:id="rId20"/>
      <p:boldItalic r:id="rId20"/>
    </p:embeddedFont>
    <p:embeddedFont>
      <p:font typeface="Forte" panose="03060902040502070203" pitchFamily="66" charset="77"/>
      <p:regular r:id="rId20"/>
    </p:embeddedFont>
    <p:embeddedFont>
      <p:font typeface="Gill Sans MT" panose="020B0502020104020203" pitchFamily="34" charset="77"/>
      <p:regular r:id="rId21"/>
      <p:bold r:id="rId22"/>
      <p:italic r:id="rId23"/>
      <p:boldItalic r:id="rId24"/>
    </p:embeddedFont>
    <p:embeddedFont>
      <p:font typeface="Gungsuh" panose="02030600000101010101" pitchFamily="18" charset="-127"/>
      <p:regular r:id="rId20"/>
    </p:embeddedFont>
    <p:embeddedFont>
      <p:font typeface="Script MT Bold" panose="020F0502020204030204" pitchFamily="34" charset="0"/>
      <p:bold r:id="rId2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4C28"/>
    <a:srgbClr val="008000"/>
    <a:srgbClr val="00FFFF"/>
    <a:srgbClr val="FFFF99"/>
    <a:srgbClr val="0000FF"/>
    <a:srgbClr val="FF00FF"/>
    <a:srgbClr val="66FF33"/>
    <a:srgbClr val="009900"/>
    <a:srgbClr val="00CC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E4DE39-268B-9144-9E5F-7DE7DE676674}" v="24" dt="2023-01-03T17:23:20.1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699"/>
  </p:normalViewPr>
  <p:slideViewPr>
    <p:cSldViewPr>
      <p:cViewPr varScale="1">
        <p:scale>
          <a:sx n="90" d="100"/>
          <a:sy n="90" d="100"/>
        </p:scale>
        <p:origin x="232" y="4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NUL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ynn Deschner" userId="440d11c5-2e98-4f53-94c2-e5cb61454565" providerId="ADAL" clId="{5BE4DE39-268B-9144-9E5F-7DE7DE676674}"/>
    <pc:docChg chg="undo custSel addSld delSld modSld sldOrd">
      <pc:chgData name="Wynn Deschner" userId="440d11c5-2e98-4f53-94c2-e5cb61454565" providerId="ADAL" clId="{5BE4DE39-268B-9144-9E5F-7DE7DE676674}" dt="2023-01-03T17:36:12.141" v="3285" actId="20577"/>
      <pc:docMkLst>
        <pc:docMk/>
      </pc:docMkLst>
      <pc:sldChg chg="addSp delSp modSp mod setBg delDesignElem">
        <pc:chgData name="Wynn Deschner" userId="440d11c5-2e98-4f53-94c2-e5cb61454565" providerId="ADAL" clId="{5BE4DE39-268B-9144-9E5F-7DE7DE676674}" dt="2023-01-03T17:27:05.588" v="3216" actId="20577"/>
        <pc:sldMkLst>
          <pc:docMk/>
          <pc:sldMk cId="2926327931" sldId="256"/>
        </pc:sldMkLst>
        <pc:spChg chg="mod">
          <ac:chgData name="Wynn Deschner" userId="440d11c5-2e98-4f53-94c2-e5cb61454565" providerId="ADAL" clId="{5BE4DE39-268B-9144-9E5F-7DE7DE676674}" dt="2023-01-03T17:23:24.937" v="3001" actId="26606"/>
          <ac:spMkLst>
            <pc:docMk/>
            <pc:sldMk cId="2926327931" sldId="256"/>
            <ac:spMk id="4" creationId="{00000000-0000-0000-0000-000000000000}"/>
          </ac:spMkLst>
        </pc:spChg>
        <pc:spChg chg="mod">
          <ac:chgData name="Wynn Deschner" userId="440d11c5-2e98-4f53-94c2-e5cb61454565" providerId="ADAL" clId="{5BE4DE39-268B-9144-9E5F-7DE7DE676674}" dt="2023-01-03T17:27:05.588" v="3216" actId="20577"/>
          <ac:spMkLst>
            <pc:docMk/>
            <pc:sldMk cId="2926327931" sldId="256"/>
            <ac:spMk id="6" creationId="{00000000-0000-0000-0000-000000000000}"/>
          </ac:spMkLst>
        </pc:spChg>
        <pc:spChg chg="add">
          <ac:chgData name="Wynn Deschner" userId="440d11c5-2e98-4f53-94c2-e5cb61454565" providerId="ADAL" clId="{5BE4DE39-268B-9144-9E5F-7DE7DE676674}" dt="2023-01-03T17:23:24.937" v="3001" actId="26606"/>
          <ac:spMkLst>
            <pc:docMk/>
            <pc:sldMk cId="2926327931" sldId="256"/>
            <ac:spMk id="8" creationId="{2AEFFFF2-9EB4-4B6C-B9F8-2BA3EF89A21C}"/>
          </ac:spMkLst>
        </pc:spChg>
        <pc:spChg chg="add">
          <ac:chgData name="Wynn Deschner" userId="440d11c5-2e98-4f53-94c2-e5cb61454565" providerId="ADAL" clId="{5BE4DE39-268B-9144-9E5F-7DE7DE676674}" dt="2023-01-03T17:23:24.937" v="3001" actId="26606"/>
          <ac:spMkLst>
            <pc:docMk/>
            <pc:sldMk cId="2926327931" sldId="256"/>
            <ac:spMk id="9" creationId="{0D65299F-028F-4AFC-B46A-8DB33E20FE4A}"/>
          </ac:spMkLst>
        </pc:spChg>
        <pc:spChg chg="add">
          <ac:chgData name="Wynn Deschner" userId="440d11c5-2e98-4f53-94c2-e5cb61454565" providerId="ADAL" clId="{5BE4DE39-268B-9144-9E5F-7DE7DE676674}" dt="2023-01-03T17:23:24.937" v="3001" actId="26606"/>
          <ac:spMkLst>
            <pc:docMk/>
            <pc:sldMk cId="2926327931" sldId="256"/>
            <ac:spMk id="10" creationId="{BAC87F6E-526A-49B5-995D-42DB656594C9}"/>
          </ac:spMkLst>
        </pc:spChg>
        <pc:spChg chg="add del">
          <ac:chgData name="Wynn Deschner" userId="440d11c5-2e98-4f53-94c2-e5cb61454565" providerId="ADAL" clId="{5BE4DE39-268B-9144-9E5F-7DE7DE676674}" dt="2023-01-03T16:38:32.771" v="5" actId="26606"/>
          <ac:spMkLst>
            <pc:docMk/>
            <pc:sldMk cId="2926327931" sldId="256"/>
            <ac:spMk id="11" creationId="{C33976D1-3430-450C-A978-87A9A6E8E71F}"/>
          </ac:spMkLst>
        </pc:spChg>
        <pc:spChg chg="add del">
          <ac:chgData name="Wynn Deschner" userId="440d11c5-2e98-4f53-94c2-e5cb61454565" providerId="ADAL" clId="{5BE4DE39-268B-9144-9E5F-7DE7DE676674}" dt="2023-01-03T16:38:32.771" v="5" actId="26606"/>
          <ac:spMkLst>
            <pc:docMk/>
            <pc:sldMk cId="2926327931" sldId="256"/>
            <ac:spMk id="13" creationId="{7D6AAC78-7D86-415A-ADC1-2B474807960C}"/>
          </ac:spMkLst>
        </pc:spChg>
        <pc:spChg chg="add del">
          <ac:chgData name="Wynn Deschner" userId="440d11c5-2e98-4f53-94c2-e5cb61454565" providerId="ADAL" clId="{5BE4DE39-268B-9144-9E5F-7DE7DE676674}" dt="2023-01-03T16:38:32.771" v="5" actId="26606"/>
          <ac:spMkLst>
            <pc:docMk/>
            <pc:sldMk cId="2926327931" sldId="256"/>
            <ac:spMk id="15" creationId="{F2A658D9-F185-44F1-BA33-D50320D1D078}"/>
          </ac:spMkLst>
        </pc:spChg>
        <pc:spChg chg="add del">
          <ac:chgData name="Wynn Deschner" userId="440d11c5-2e98-4f53-94c2-e5cb61454565" providerId="ADAL" clId="{5BE4DE39-268B-9144-9E5F-7DE7DE676674}" dt="2023-01-03T16:41:45.637" v="81"/>
          <ac:spMkLst>
            <pc:docMk/>
            <pc:sldMk cId="2926327931" sldId="256"/>
            <ac:spMk id="17" creationId="{6AD85578-1E4B-4014-9D52-E76894750300}"/>
          </ac:spMkLst>
        </pc:spChg>
        <pc:spChg chg="add del">
          <ac:chgData name="Wynn Deschner" userId="440d11c5-2e98-4f53-94c2-e5cb61454565" providerId="ADAL" clId="{5BE4DE39-268B-9144-9E5F-7DE7DE676674}" dt="2023-01-03T16:41:45.637" v="81"/>
          <ac:spMkLst>
            <pc:docMk/>
            <pc:sldMk cId="2926327931" sldId="256"/>
            <ac:spMk id="18" creationId="{48550B3F-9390-4CA1-B3C8-91529289DCED}"/>
          </ac:spMkLst>
        </pc:spChg>
        <pc:picChg chg="del">
          <ac:chgData name="Wynn Deschner" userId="440d11c5-2e98-4f53-94c2-e5cb61454565" providerId="ADAL" clId="{5BE4DE39-268B-9144-9E5F-7DE7DE676674}" dt="2023-01-03T16:36:13.439" v="0" actId="478"/>
          <ac:picMkLst>
            <pc:docMk/>
            <pc:sldMk cId="2926327931" sldId="256"/>
            <ac:picMk id="5" creationId="{00000000-0000-0000-0000-000000000000}"/>
          </ac:picMkLst>
        </pc:picChg>
      </pc:sldChg>
      <pc:sldChg chg="addSp delSp modSp mod setBg">
        <pc:chgData name="Wynn Deschner" userId="440d11c5-2e98-4f53-94c2-e5cb61454565" providerId="ADAL" clId="{5BE4DE39-268B-9144-9E5F-7DE7DE676674}" dt="2023-01-03T17:27:19.532" v="3219" actId="5793"/>
        <pc:sldMkLst>
          <pc:docMk/>
          <pc:sldMk cId="3295902421" sldId="257"/>
        </pc:sldMkLst>
        <pc:spChg chg="mod">
          <ac:chgData name="Wynn Deschner" userId="440d11c5-2e98-4f53-94c2-e5cb61454565" providerId="ADAL" clId="{5BE4DE39-268B-9144-9E5F-7DE7DE676674}" dt="2023-01-03T17:27:19.532" v="3219" actId="5793"/>
          <ac:spMkLst>
            <pc:docMk/>
            <pc:sldMk cId="3295902421" sldId="257"/>
            <ac:spMk id="2" creationId="{00000000-0000-0000-0000-000000000000}"/>
          </ac:spMkLst>
        </pc:spChg>
        <pc:spChg chg="del mod">
          <ac:chgData name="Wynn Deschner" userId="440d11c5-2e98-4f53-94c2-e5cb61454565" providerId="ADAL" clId="{5BE4DE39-268B-9144-9E5F-7DE7DE676674}" dt="2023-01-03T16:40:23.073" v="70"/>
          <ac:spMkLst>
            <pc:docMk/>
            <pc:sldMk cId="3295902421" sldId="257"/>
            <ac:spMk id="3" creationId="{00000000-0000-0000-0000-000000000000}"/>
          </ac:spMkLst>
        </pc:spChg>
        <pc:picChg chg="add">
          <ac:chgData name="Wynn Deschner" userId="440d11c5-2e98-4f53-94c2-e5cb61454565" providerId="ADAL" clId="{5BE4DE39-268B-9144-9E5F-7DE7DE676674}" dt="2023-01-03T16:39:22.067" v="30" actId="26606"/>
          <ac:picMkLst>
            <pc:docMk/>
            <pc:sldMk cId="3295902421" sldId="257"/>
            <ac:picMk id="5" creationId="{7E7206F9-FC3B-F04F-601D-4CFC6EEEEEB4}"/>
          </ac:picMkLst>
        </pc:picChg>
      </pc:sldChg>
      <pc:sldChg chg="addSp delSp modSp del mod setBg delDesignElem">
        <pc:chgData name="Wynn Deschner" userId="440d11c5-2e98-4f53-94c2-e5cb61454565" providerId="ADAL" clId="{5BE4DE39-268B-9144-9E5F-7DE7DE676674}" dt="2023-01-03T17:28:29.662" v="3235" actId="2696"/>
        <pc:sldMkLst>
          <pc:docMk/>
          <pc:sldMk cId="249814261" sldId="259"/>
        </pc:sldMkLst>
        <pc:spChg chg="mod">
          <ac:chgData name="Wynn Deschner" userId="440d11c5-2e98-4f53-94c2-e5cb61454565" providerId="ADAL" clId="{5BE4DE39-268B-9144-9E5F-7DE7DE676674}" dt="2023-01-03T16:41:20.777" v="78" actId="5793"/>
          <ac:spMkLst>
            <pc:docMk/>
            <pc:sldMk cId="249814261" sldId="259"/>
            <ac:spMk id="2" creationId="{00000000-0000-0000-0000-000000000000}"/>
          </ac:spMkLst>
        </pc:spChg>
        <pc:spChg chg="del mod">
          <ac:chgData name="Wynn Deschner" userId="440d11c5-2e98-4f53-94c2-e5cb61454565" providerId="ADAL" clId="{5BE4DE39-268B-9144-9E5F-7DE7DE676674}" dt="2023-01-03T16:45:14.949" v="243"/>
          <ac:spMkLst>
            <pc:docMk/>
            <pc:sldMk cId="249814261" sldId="259"/>
            <ac:spMk id="3" creationId="{00000000-0000-0000-0000-000000000000}"/>
          </ac:spMkLst>
        </pc:spChg>
        <pc:spChg chg="add del">
          <ac:chgData name="Wynn Deschner" userId="440d11c5-2e98-4f53-94c2-e5cb61454565" providerId="ADAL" clId="{5BE4DE39-268B-9144-9E5F-7DE7DE676674}" dt="2023-01-03T16:40:55.410" v="72" actId="26606"/>
          <ac:spMkLst>
            <pc:docMk/>
            <pc:sldMk cId="249814261" sldId="259"/>
            <ac:spMk id="8" creationId="{C33976D1-3430-450C-A978-87A9A6E8E71F}"/>
          </ac:spMkLst>
        </pc:spChg>
        <pc:spChg chg="add del">
          <ac:chgData name="Wynn Deschner" userId="440d11c5-2e98-4f53-94c2-e5cb61454565" providerId="ADAL" clId="{5BE4DE39-268B-9144-9E5F-7DE7DE676674}" dt="2023-01-03T16:40:55.410" v="72" actId="26606"/>
          <ac:spMkLst>
            <pc:docMk/>
            <pc:sldMk cId="249814261" sldId="259"/>
            <ac:spMk id="10" creationId="{7D6AAC78-7D86-415A-ADC1-2B474807960C}"/>
          </ac:spMkLst>
        </pc:spChg>
        <pc:spChg chg="add del">
          <ac:chgData name="Wynn Deschner" userId="440d11c5-2e98-4f53-94c2-e5cb61454565" providerId="ADAL" clId="{5BE4DE39-268B-9144-9E5F-7DE7DE676674}" dt="2023-01-03T16:40:55.410" v="72" actId="26606"/>
          <ac:spMkLst>
            <pc:docMk/>
            <pc:sldMk cId="249814261" sldId="259"/>
            <ac:spMk id="12" creationId="{F2A658D9-F185-44F1-BA33-D50320D1D078}"/>
          </ac:spMkLst>
        </pc:spChg>
        <pc:spChg chg="add del">
          <ac:chgData name="Wynn Deschner" userId="440d11c5-2e98-4f53-94c2-e5cb61454565" providerId="ADAL" clId="{5BE4DE39-268B-9144-9E5F-7DE7DE676674}" dt="2023-01-03T16:41:45.637" v="81"/>
          <ac:spMkLst>
            <pc:docMk/>
            <pc:sldMk cId="249814261" sldId="259"/>
            <ac:spMk id="19" creationId="{879398A9-0D0D-4901-BDDF-B3D93CECA7B9}"/>
          </ac:spMkLst>
        </pc:spChg>
        <pc:spChg chg="add del">
          <ac:chgData name="Wynn Deschner" userId="440d11c5-2e98-4f53-94c2-e5cb61454565" providerId="ADAL" clId="{5BE4DE39-268B-9144-9E5F-7DE7DE676674}" dt="2023-01-03T16:41:45.637" v="81"/>
          <ac:spMkLst>
            <pc:docMk/>
            <pc:sldMk cId="249814261" sldId="259"/>
            <ac:spMk id="21" creationId="{011FEC3B-E514-4E21-B2CB-7903A73569E2}"/>
          </ac:spMkLst>
        </pc:spChg>
        <pc:picChg chg="add del">
          <ac:chgData name="Wynn Deschner" userId="440d11c5-2e98-4f53-94c2-e5cb61454565" providerId="ADAL" clId="{5BE4DE39-268B-9144-9E5F-7DE7DE676674}" dt="2023-01-03T17:27:43.965" v="3220" actId="478"/>
          <ac:picMkLst>
            <pc:docMk/>
            <pc:sldMk cId="249814261" sldId="259"/>
            <ac:picMk id="16" creationId="{C8ACE917-3E27-1AE8-8DF1-A9CDB8C0DDC6}"/>
          </ac:picMkLst>
        </pc:picChg>
      </pc:sldChg>
      <pc:sldChg chg="del">
        <pc:chgData name="Wynn Deschner" userId="440d11c5-2e98-4f53-94c2-e5cb61454565" providerId="ADAL" clId="{5BE4DE39-268B-9144-9E5F-7DE7DE676674}" dt="2023-01-03T16:44:24.490" v="229" actId="2696"/>
        <pc:sldMkLst>
          <pc:docMk/>
          <pc:sldMk cId="3443169359" sldId="260"/>
        </pc:sldMkLst>
      </pc:sldChg>
      <pc:sldChg chg="del">
        <pc:chgData name="Wynn Deschner" userId="440d11c5-2e98-4f53-94c2-e5cb61454565" providerId="ADAL" clId="{5BE4DE39-268B-9144-9E5F-7DE7DE676674}" dt="2023-01-03T17:12:50.743" v="1808" actId="2696"/>
        <pc:sldMkLst>
          <pc:docMk/>
          <pc:sldMk cId="2269584067" sldId="262"/>
        </pc:sldMkLst>
      </pc:sldChg>
      <pc:sldChg chg="del">
        <pc:chgData name="Wynn Deschner" userId="440d11c5-2e98-4f53-94c2-e5cb61454565" providerId="ADAL" clId="{5BE4DE39-268B-9144-9E5F-7DE7DE676674}" dt="2023-01-03T17:12:53.498" v="1810" actId="2696"/>
        <pc:sldMkLst>
          <pc:docMk/>
          <pc:sldMk cId="1943827629" sldId="263"/>
        </pc:sldMkLst>
      </pc:sldChg>
      <pc:sldChg chg="del">
        <pc:chgData name="Wynn Deschner" userId="440d11c5-2e98-4f53-94c2-e5cb61454565" providerId="ADAL" clId="{5BE4DE39-268B-9144-9E5F-7DE7DE676674}" dt="2023-01-03T17:20:58.772" v="2576" actId="2696"/>
        <pc:sldMkLst>
          <pc:docMk/>
          <pc:sldMk cId="3585529576" sldId="270"/>
        </pc:sldMkLst>
      </pc:sldChg>
      <pc:sldChg chg="delSp modSp del mod modAnim">
        <pc:chgData name="Wynn Deschner" userId="440d11c5-2e98-4f53-94c2-e5cb61454565" providerId="ADAL" clId="{5BE4DE39-268B-9144-9E5F-7DE7DE676674}" dt="2023-01-03T17:14:56.258" v="1852" actId="2696"/>
        <pc:sldMkLst>
          <pc:docMk/>
          <pc:sldMk cId="2498579994" sldId="272"/>
        </pc:sldMkLst>
        <pc:spChg chg="mod">
          <ac:chgData name="Wynn Deschner" userId="440d11c5-2e98-4f53-94c2-e5cb61454565" providerId="ADAL" clId="{5BE4DE39-268B-9144-9E5F-7DE7DE676674}" dt="2023-01-03T17:14:50.515" v="1851" actId="20577"/>
          <ac:spMkLst>
            <pc:docMk/>
            <pc:sldMk cId="2498579994" sldId="272"/>
            <ac:spMk id="2" creationId="{00000000-0000-0000-0000-000000000000}"/>
          </ac:spMkLst>
        </pc:spChg>
        <pc:spChg chg="del mod">
          <ac:chgData name="Wynn Deschner" userId="440d11c5-2e98-4f53-94c2-e5cb61454565" providerId="ADAL" clId="{5BE4DE39-268B-9144-9E5F-7DE7DE676674}" dt="2023-01-03T17:14:31.854" v="1821"/>
          <ac:spMkLst>
            <pc:docMk/>
            <pc:sldMk cId="2498579994" sldId="272"/>
            <ac:spMk id="3" creationId="{00000000-0000-0000-0000-000000000000}"/>
          </ac:spMkLst>
        </pc:spChg>
      </pc:sldChg>
      <pc:sldChg chg="del">
        <pc:chgData name="Wynn Deschner" userId="440d11c5-2e98-4f53-94c2-e5cb61454565" providerId="ADAL" clId="{5BE4DE39-268B-9144-9E5F-7DE7DE676674}" dt="2023-01-03T17:12:51.856" v="1809" actId="2696"/>
        <pc:sldMkLst>
          <pc:docMk/>
          <pc:sldMk cId="3715286152" sldId="273"/>
        </pc:sldMkLst>
      </pc:sldChg>
      <pc:sldChg chg="del">
        <pc:chgData name="Wynn Deschner" userId="440d11c5-2e98-4f53-94c2-e5cb61454565" providerId="ADAL" clId="{5BE4DE39-268B-9144-9E5F-7DE7DE676674}" dt="2023-01-03T16:55:13.550" v="829" actId="2696"/>
        <pc:sldMkLst>
          <pc:docMk/>
          <pc:sldMk cId="1398479628" sldId="274"/>
        </pc:sldMkLst>
      </pc:sldChg>
      <pc:sldChg chg="delSp del">
        <pc:chgData name="Wynn Deschner" userId="440d11c5-2e98-4f53-94c2-e5cb61454565" providerId="ADAL" clId="{5BE4DE39-268B-9144-9E5F-7DE7DE676674}" dt="2023-01-03T16:47:45.530" v="315" actId="2696"/>
        <pc:sldMkLst>
          <pc:docMk/>
          <pc:sldMk cId="3775014463" sldId="275"/>
        </pc:sldMkLst>
        <pc:picChg chg="del">
          <ac:chgData name="Wynn Deschner" userId="440d11c5-2e98-4f53-94c2-e5cb61454565" providerId="ADAL" clId="{5BE4DE39-268B-9144-9E5F-7DE7DE676674}" dt="2023-01-03T16:46:10.763" v="270" actId="478"/>
          <ac:picMkLst>
            <pc:docMk/>
            <pc:sldMk cId="3775014463" sldId="275"/>
            <ac:picMk id="1028" creationId="{00000000-0000-0000-0000-000000000000}"/>
          </ac:picMkLst>
        </pc:picChg>
      </pc:sldChg>
      <pc:sldChg chg="del">
        <pc:chgData name="Wynn Deschner" userId="440d11c5-2e98-4f53-94c2-e5cb61454565" providerId="ADAL" clId="{5BE4DE39-268B-9144-9E5F-7DE7DE676674}" dt="2023-01-03T16:53:05.907" v="790" actId="2696"/>
        <pc:sldMkLst>
          <pc:docMk/>
          <pc:sldMk cId="104575163" sldId="276"/>
        </pc:sldMkLst>
      </pc:sldChg>
      <pc:sldChg chg="delSp del">
        <pc:chgData name="Wynn Deschner" userId="440d11c5-2e98-4f53-94c2-e5cb61454565" providerId="ADAL" clId="{5BE4DE39-268B-9144-9E5F-7DE7DE676674}" dt="2023-01-03T16:49:48.951" v="383" actId="2696"/>
        <pc:sldMkLst>
          <pc:docMk/>
          <pc:sldMk cId="1974704242" sldId="277"/>
        </pc:sldMkLst>
        <pc:picChg chg="del">
          <ac:chgData name="Wynn Deschner" userId="440d11c5-2e98-4f53-94c2-e5cb61454565" providerId="ADAL" clId="{5BE4DE39-268B-9144-9E5F-7DE7DE676674}" dt="2023-01-03T16:49:36.061" v="381" actId="478"/>
          <ac:picMkLst>
            <pc:docMk/>
            <pc:sldMk cId="1974704242" sldId="277"/>
            <ac:picMk id="2050" creationId="{00000000-0000-0000-0000-000000000000}"/>
          </ac:picMkLst>
        </pc:picChg>
      </pc:sldChg>
      <pc:sldChg chg="modSp del mod">
        <pc:chgData name="Wynn Deschner" userId="440d11c5-2e98-4f53-94c2-e5cb61454565" providerId="ADAL" clId="{5BE4DE39-268B-9144-9E5F-7DE7DE676674}" dt="2023-01-03T17:04:16.243" v="1533" actId="2696"/>
        <pc:sldMkLst>
          <pc:docMk/>
          <pc:sldMk cId="20608130" sldId="278"/>
        </pc:sldMkLst>
        <pc:spChg chg="mod">
          <ac:chgData name="Wynn Deschner" userId="440d11c5-2e98-4f53-94c2-e5cb61454565" providerId="ADAL" clId="{5BE4DE39-268B-9144-9E5F-7DE7DE676674}" dt="2023-01-03T17:03:58.709" v="1530" actId="1076"/>
          <ac:spMkLst>
            <pc:docMk/>
            <pc:sldMk cId="20608130" sldId="278"/>
            <ac:spMk id="3" creationId="{00000000-0000-0000-0000-000000000000}"/>
          </ac:spMkLst>
        </pc:spChg>
      </pc:sldChg>
      <pc:sldChg chg="del">
        <pc:chgData name="Wynn Deschner" userId="440d11c5-2e98-4f53-94c2-e5cb61454565" providerId="ADAL" clId="{5BE4DE39-268B-9144-9E5F-7DE7DE676674}" dt="2023-01-03T17:03:38.116" v="1501" actId="2696"/>
        <pc:sldMkLst>
          <pc:docMk/>
          <pc:sldMk cId="2617652302" sldId="282"/>
        </pc:sldMkLst>
      </pc:sldChg>
      <pc:sldChg chg="add del">
        <pc:chgData name="Wynn Deschner" userId="440d11c5-2e98-4f53-94c2-e5cb61454565" providerId="ADAL" clId="{5BE4DE39-268B-9144-9E5F-7DE7DE676674}" dt="2023-01-03T16:57:05.774" v="936" actId="2696"/>
        <pc:sldMkLst>
          <pc:docMk/>
          <pc:sldMk cId="2596125995" sldId="283"/>
        </pc:sldMkLst>
      </pc:sldChg>
      <pc:sldChg chg="addSp modSp mod setBg">
        <pc:chgData name="Wynn Deschner" userId="440d11c5-2e98-4f53-94c2-e5cb61454565" providerId="ADAL" clId="{5BE4DE39-268B-9144-9E5F-7DE7DE676674}" dt="2023-01-03T17:06:44.240" v="1708" actId="26606"/>
        <pc:sldMkLst>
          <pc:docMk/>
          <pc:sldMk cId="300502565" sldId="285"/>
        </pc:sldMkLst>
        <pc:spChg chg="mod">
          <ac:chgData name="Wynn Deschner" userId="440d11c5-2e98-4f53-94c2-e5cb61454565" providerId="ADAL" clId="{5BE4DE39-268B-9144-9E5F-7DE7DE676674}" dt="2023-01-03T17:06:44.240" v="1708" actId="26606"/>
          <ac:spMkLst>
            <pc:docMk/>
            <pc:sldMk cId="300502565" sldId="285"/>
            <ac:spMk id="2" creationId="{00000000-0000-0000-0000-000000000000}"/>
          </ac:spMkLst>
        </pc:spChg>
        <pc:picChg chg="add">
          <ac:chgData name="Wynn Deschner" userId="440d11c5-2e98-4f53-94c2-e5cb61454565" providerId="ADAL" clId="{5BE4DE39-268B-9144-9E5F-7DE7DE676674}" dt="2023-01-03T17:06:44.240" v="1708" actId="26606"/>
          <ac:picMkLst>
            <pc:docMk/>
            <pc:sldMk cId="300502565" sldId="285"/>
            <ac:picMk id="4" creationId="{3747702B-DBC4-2A8F-E2EE-3929F4587004}"/>
          </ac:picMkLst>
        </pc:picChg>
      </pc:sldChg>
      <pc:sldChg chg="del">
        <pc:chgData name="Wynn Deschner" userId="440d11c5-2e98-4f53-94c2-e5cb61454565" providerId="ADAL" clId="{5BE4DE39-268B-9144-9E5F-7DE7DE676674}" dt="2023-01-03T17:15:34.923" v="1857" actId="2696"/>
        <pc:sldMkLst>
          <pc:docMk/>
          <pc:sldMk cId="2924861181" sldId="295"/>
        </pc:sldMkLst>
      </pc:sldChg>
      <pc:sldChg chg="delSp modSp del mod">
        <pc:chgData name="Wynn Deschner" userId="440d11c5-2e98-4f53-94c2-e5cb61454565" providerId="ADAL" clId="{5BE4DE39-268B-9144-9E5F-7DE7DE676674}" dt="2023-01-03T17:07:59.599" v="1723" actId="2696"/>
        <pc:sldMkLst>
          <pc:docMk/>
          <pc:sldMk cId="4005957992" sldId="303"/>
        </pc:sldMkLst>
        <pc:spChg chg="mod">
          <ac:chgData name="Wynn Deschner" userId="440d11c5-2e98-4f53-94c2-e5cb61454565" providerId="ADAL" clId="{5BE4DE39-268B-9144-9E5F-7DE7DE676674}" dt="2023-01-03T17:07:35.489" v="1711" actId="207"/>
          <ac:spMkLst>
            <pc:docMk/>
            <pc:sldMk cId="4005957992" sldId="303"/>
            <ac:spMk id="2" creationId="{00000000-0000-0000-0000-000000000000}"/>
          </ac:spMkLst>
        </pc:spChg>
        <pc:spChg chg="del mod">
          <ac:chgData name="Wynn Deschner" userId="440d11c5-2e98-4f53-94c2-e5cb61454565" providerId="ADAL" clId="{5BE4DE39-268B-9144-9E5F-7DE7DE676674}" dt="2023-01-03T17:07:52.348" v="1722"/>
          <ac:spMkLst>
            <pc:docMk/>
            <pc:sldMk cId="4005957992" sldId="303"/>
            <ac:spMk id="18" creationId="{00000000-0000-0000-0000-000000000000}"/>
          </ac:spMkLst>
        </pc:spChg>
        <pc:spChg chg="mod">
          <ac:chgData name="Wynn Deschner" userId="440d11c5-2e98-4f53-94c2-e5cb61454565" providerId="ADAL" clId="{5BE4DE39-268B-9144-9E5F-7DE7DE676674}" dt="2023-01-03T17:07:46.125" v="1719" actId="207"/>
          <ac:spMkLst>
            <pc:docMk/>
            <pc:sldMk cId="4005957992" sldId="303"/>
            <ac:spMk id="21" creationId="{00000000-0000-0000-0000-000000000000}"/>
          </ac:spMkLst>
        </pc:spChg>
        <pc:spChg chg="mod">
          <ac:chgData name="Wynn Deschner" userId="440d11c5-2e98-4f53-94c2-e5cb61454565" providerId="ADAL" clId="{5BE4DE39-268B-9144-9E5F-7DE7DE676674}" dt="2023-01-03T17:07:49.439" v="1720" actId="207"/>
          <ac:spMkLst>
            <pc:docMk/>
            <pc:sldMk cId="4005957992" sldId="303"/>
            <ac:spMk id="22" creationId="{00000000-0000-0000-0000-000000000000}"/>
          </ac:spMkLst>
        </pc:spChg>
        <pc:spChg chg="mod">
          <ac:chgData name="Wynn Deschner" userId="440d11c5-2e98-4f53-94c2-e5cb61454565" providerId="ADAL" clId="{5BE4DE39-268B-9144-9E5F-7DE7DE676674}" dt="2023-01-03T17:07:30.404" v="1710" actId="207"/>
          <ac:spMkLst>
            <pc:docMk/>
            <pc:sldMk cId="4005957992" sldId="303"/>
            <ac:spMk id="24" creationId="{00000000-0000-0000-0000-000000000000}"/>
          </ac:spMkLst>
        </pc:spChg>
      </pc:sldChg>
      <pc:sldChg chg="del">
        <pc:chgData name="Wynn Deschner" userId="440d11c5-2e98-4f53-94c2-e5cb61454565" providerId="ADAL" clId="{5BE4DE39-268B-9144-9E5F-7DE7DE676674}" dt="2023-01-03T17:20:55.613" v="2575" actId="2696"/>
        <pc:sldMkLst>
          <pc:docMk/>
          <pc:sldMk cId="3356112455" sldId="304"/>
        </pc:sldMkLst>
      </pc:sldChg>
      <pc:sldChg chg="del">
        <pc:chgData name="Wynn Deschner" userId="440d11c5-2e98-4f53-94c2-e5cb61454565" providerId="ADAL" clId="{5BE4DE39-268B-9144-9E5F-7DE7DE676674}" dt="2023-01-03T17:12:45.793" v="1805" actId="2696"/>
        <pc:sldMkLst>
          <pc:docMk/>
          <pc:sldMk cId="1363705736" sldId="305"/>
        </pc:sldMkLst>
      </pc:sldChg>
      <pc:sldChg chg="del">
        <pc:chgData name="Wynn Deschner" userId="440d11c5-2e98-4f53-94c2-e5cb61454565" providerId="ADAL" clId="{5BE4DE39-268B-9144-9E5F-7DE7DE676674}" dt="2023-01-03T17:12:46.690" v="1806" actId="2696"/>
        <pc:sldMkLst>
          <pc:docMk/>
          <pc:sldMk cId="1642161635" sldId="306"/>
        </pc:sldMkLst>
      </pc:sldChg>
      <pc:sldChg chg="del">
        <pc:chgData name="Wynn Deschner" userId="440d11c5-2e98-4f53-94c2-e5cb61454565" providerId="ADAL" clId="{5BE4DE39-268B-9144-9E5F-7DE7DE676674}" dt="2023-01-03T17:12:48.400" v="1807" actId="2696"/>
        <pc:sldMkLst>
          <pc:docMk/>
          <pc:sldMk cId="3695441140" sldId="307"/>
        </pc:sldMkLst>
      </pc:sldChg>
      <pc:sldChg chg="delSp del">
        <pc:chgData name="Wynn Deschner" userId="440d11c5-2e98-4f53-94c2-e5cb61454565" providerId="ADAL" clId="{5BE4DE39-268B-9144-9E5F-7DE7DE676674}" dt="2023-01-03T16:37:30.713" v="2" actId="2696"/>
        <pc:sldMkLst>
          <pc:docMk/>
          <pc:sldMk cId="2120957358" sldId="308"/>
        </pc:sldMkLst>
        <pc:picChg chg="del">
          <ac:chgData name="Wynn Deschner" userId="440d11c5-2e98-4f53-94c2-e5cb61454565" providerId="ADAL" clId="{5BE4DE39-268B-9144-9E5F-7DE7DE676674}" dt="2023-01-03T16:36:33.586" v="1" actId="478"/>
          <ac:picMkLst>
            <pc:docMk/>
            <pc:sldMk cId="2120957358" sldId="308"/>
            <ac:picMk id="1028" creationId="{00000000-0000-0000-0000-000000000000}"/>
          </ac:picMkLst>
        </pc:picChg>
      </pc:sldChg>
      <pc:sldChg chg="del">
        <pc:chgData name="Wynn Deschner" userId="440d11c5-2e98-4f53-94c2-e5cb61454565" providerId="ADAL" clId="{5BE4DE39-268B-9144-9E5F-7DE7DE676674}" dt="2023-01-03T17:15:35.450" v="1858" actId="2696"/>
        <pc:sldMkLst>
          <pc:docMk/>
          <pc:sldMk cId="270258428" sldId="312"/>
        </pc:sldMkLst>
      </pc:sldChg>
      <pc:sldChg chg="del">
        <pc:chgData name="Wynn Deschner" userId="440d11c5-2e98-4f53-94c2-e5cb61454565" providerId="ADAL" clId="{5BE4DE39-268B-9144-9E5F-7DE7DE676674}" dt="2023-01-03T17:15:36.267" v="1859" actId="2696"/>
        <pc:sldMkLst>
          <pc:docMk/>
          <pc:sldMk cId="2949496039" sldId="313"/>
        </pc:sldMkLst>
      </pc:sldChg>
      <pc:sldChg chg="modSp del mod">
        <pc:chgData name="Wynn Deschner" userId="440d11c5-2e98-4f53-94c2-e5cb61454565" providerId="ADAL" clId="{5BE4DE39-268B-9144-9E5F-7DE7DE676674}" dt="2023-01-03T17:16:40.427" v="1951" actId="2696"/>
        <pc:sldMkLst>
          <pc:docMk/>
          <pc:sldMk cId="602036241" sldId="314"/>
        </pc:sldMkLst>
        <pc:spChg chg="mod">
          <ac:chgData name="Wynn Deschner" userId="440d11c5-2e98-4f53-94c2-e5cb61454565" providerId="ADAL" clId="{5BE4DE39-268B-9144-9E5F-7DE7DE676674}" dt="2023-01-03T17:15:48.680" v="1875" actId="20577"/>
          <ac:spMkLst>
            <pc:docMk/>
            <pc:sldMk cId="602036241" sldId="314"/>
            <ac:spMk id="2" creationId="{00000000-0000-0000-0000-000000000000}"/>
          </ac:spMkLst>
        </pc:spChg>
        <pc:spChg chg="mod">
          <ac:chgData name="Wynn Deschner" userId="440d11c5-2e98-4f53-94c2-e5cb61454565" providerId="ADAL" clId="{5BE4DE39-268B-9144-9E5F-7DE7DE676674}" dt="2023-01-03T17:16:28.816" v="1949" actId="20577"/>
          <ac:spMkLst>
            <pc:docMk/>
            <pc:sldMk cId="602036241" sldId="314"/>
            <ac:spMk id="3" creationId="{00000000-0000-0000-0000-000000000000}"/>
          </ac:spMkLst>
        </pc:spChg>
        <pc:spChg chg="mod">
          <ac:chgData name="Wynn Deschner" userId="440d11c5-2e98-4f53-94c2-e5cb61454565" providerId="ADAL" clId="{5BE4DE39-268B-9144-9E5F-7DE7DE676674}" dt="2023-01-03T17:16:31.123" v="1950" actId="20577"/>
          <ac:spMkLst>
            <pc:docMk/>
            <pc:sldMk cId="602036241" sldId="314"/>
            <ac:spMk id="4" creationId="{00000000-0000-0000-0000-000000000000}"/>
          </ac:spMkLst>
        </pc:spChg>
      </pc:sldChg>
      <pc:sldChg chg="del">
        <pc:chgData name="Wynn Deschner" userId="440d11c5-2e98-4f53-94c2-e5cb61454565" providerId="ADAL" clId="{5BE4DE39-268B-9144-9E5F-7DE7DE676674}" dt="2023-01-03T17:15:37.302" v="1860" actId="2696"/>
        <pc:sldMkLst>
          <pc:docMk/>
          <pc:sldMk cId="2093578105" sldId="315"/>
        </pc:sldMkLst>
      </pc:sldChg>
      <pc:sldChg chg="delSp modSp del mod">
        <pc:chgData name="Wynn Deschner" userId="440d11c5-2e98-4f53-94c2-e5cb61454565" providerId="ADAL" clId="{5BE4DE39-268B-9144-9E5F-7DE7DE676674}" dt="2023-01-03T17:08:50.970" v="1732" actId="2696"/>
        <pc:sldMkLst>
          <pc:docMk/>
          <pc:sldMk cId="1968370618" sldId="319"/>
        </pc:sldMkLst>
        <pc:spChg chg="mod">
          <ac:chgData name="Wynn Deschner" userId="440d11c5-2e98-4f53-94c2-e5cb61454565" providerId="ADAL" clId="{5BE4DE39-268B-9144-9E5F-7DE7DE676674}" dt="2023-01-03T17:08:21.053" v="1724" actId="207"/>
          <ac:spMkLst>
            <pc:docMk/>
            <pc:sldMk cId="1968370618" sldId="319"/>
            <ac:spMk id="2" creationId="{00000000-0000-0000-0000-000000000000}"/>
          </ac:spMkLst>
        </pc:spChg>
        <pc:spChg chg="mod">
          <ac:chgData name="Wynn Deschner" userId="440d11c5-2e98-4f53-94c2-e5cb61454565" providerId="ADAL" clId="{5BE4DE39-268B-9144-9E5F-7DE7DE676674}" dt="2023-01-03T17:08:41.704" v="1728" actId="207"/>
          <ac:spMkLst>
            <pc:docMk/>
            <pc:sldMk cId="1968370618" sldId="319"/>
            <ac:spMk id="3" creationId="{00000000-0000-0000-0000-000000000000}"/>
          </ac:spMkLst>
        </pc:spChg>
        <pc:spChg chg="del mod">
          <ac:chgData name="Wynn Deschner" userId="440d11c5-2e98-4f53-94c2-e5cb61454565" providerId="ADAL" clId="{5BE4DE39-268B-9144-9E5F-7DE7DE676674}" dt="2023-01-03T17:08:49.855" v="1731"/>
          <ac:spMkLst>
            <pc:docMk/>
            <pc:sldMk cId="1968370618" sldId="319"/>
            <ac:spMk id="18" creationId="{00000000-0000-0000-0000-000000000000}"/>
          </ac:spMkLst>
        </pc:spChg>
        <pc:spChg chg="mod">
          <ac:chgData name="Wynn Deschner" userId="440d11c5-2e98-4f53-94c2-e5cb61454565" providerId="ADAL" clId="{5BE4DE39-268B-9144-9E5F-7DE7DE676674}" dt="2023-01-03T17:08:31.972" v="1726" actId="207"/>
          <ac:spMkLst>
            <pc:docMk/>
            <pc:sldMk cId="1968370618" sldId="319"/>
            <ac:spMk id="21" creationId="{00000000-0000-0000-0000-000000000000}"/>
          </ac:spMkLst>
        </pc:spChg>
        <pc:spChg chg="mod">
          <ac:chgData name="Wynn Deschner" userId="440d11c5-2e98-4f53-94c2-e5cb61454565" providerId="ADAL" clId="{5BE4DE39-268B-9144-9E5F-7DE7DE676674}" dt="2023-01-03T17:08:35.439" v="1727" actId="207"/>
          <ac:spMkLst>
            <pc:docMk/>
            <pc:sldMk cId="1968370618" sldId="319"/>
            <ac:spMk id="22" creationId="{00000000-0000-0000-0000-000000000000}"/>
          </ac:spMkLst>
        </pc:spChg>
        <pc:spChg chg="mod">
          <ac:chgData name="Wynn Deschner" userId="440d11c5-2e98-4f53-94c2-e5cb61454565" providerId="ADAL" clId="{5BE4DE39-268B-9144-9E5F-7DE7DE676674}" dt="2023-01-03T17:08:26.965" v="1725" actId="207"/>
          <ac:spMkLst>
            <pc:docMk/>
            <pc:sldMk cId="1968370618" sldId="319"/>
            <ac:spMk id="24" creationId="{00000000-0000-0000-0000-000000000000}"/>
          </ac:spMkLst>
        </pc:spChg>
      </pc:sldChg>
      <pc:sldChg chg="del">
        <pc:chgData name="Wynn Deschner" userId="440d11c5-2e98-4f53-94c2-e5cb61454565" providerId="ADAL" clId="{5BE4DE39-268B-9144-9E5F-7DE7DE676674}" dt="2023-01-03T17:09:26.250" v="1738" actId="2696"/>
        <pc:sldMkLst>
          <pc:docMk/>
          <pc:sldMk cId="2834765334" sldId="320"/>
        </pc:sldMkLst>
      </pc:sldChg>
      <pc:sldChg chg="del">
        <pc:chgData name="Wynn Deschner" userId="440d11c5-2e98-4f53-94c2-e5cb61454565" providerId="ADAL" clId="{5BE4DE39-268B-9144-9E5F-7DE7DE676674}" dt="2023-01-03T17:09:19.731" v="1735" actId="2696"/>
        <pc:sldMkLst>
          <pc:docMk/>
          <pc:sldMk cId="2749290143" sldId="321"/>
        </pc:sldMkLst>
      </pc:sldChg>
      <pc:sldChg chg="del">
        <pc:chgData name="Wynn Deschner" userId="440d11c5-2e98-4f53-94c2-e5cb61454565" providerId="ADAL" clId="{5BE4DE39-268B-9144-9E5F-7DE7DE676674}" dt="2023-01-03T17:09:02.350" v="1733" actId="2696"/>
        <pc:sldMkLst>
          <pc:docMk/>
          <pc:sldMk cId="2222522475" sldId="322"/>
        </pc:sldMkLst>
      </pc:sldChg>
      <pc:sldChg chg="del">
        <pc:chgData name="Wynn Deschner" userId="440d11c5-2e98-4f53-94c2-e5cb61454565" providerId="ADAL" clId="{5BE4DE39-268B-9144-9E5F-7DE7DE676674}" dt="2023-01-03T17:09:03.815" v="1734" actId="2696"/>
        <pc:sldMkLst>
          <pc:docMk/>
          <pc:sldMk cId="697999280" sldId="323"/>
        </pc:sldMkLst>
      </pc:sldChg>
      <pc:sldChg chg="del">
        <pc:chgData name="Wynn Deschner" userId="440d11c5-2e98-4f53-94c2-e5cb61454565" providerId="ADAL" clId="{5BE4DE39-268B-9144-9E5F-7DE7DE676674}" dt="2023-01-03T17:09:21.015" v="1736" actId="2696"/>
        <pc:sldMkLst>
          <pc:docMk/>
          <pc:sldMk cId="4214588366" sldId="324"/>
        </pc:sldMkLst>
      </pc:sldChg>
      <pc:sldChg chg="del">
        <pc:chgData name="Wynn Deschner" userId="440d11c5-2e98-4f53-94c2-e5cb61454565" providerId="ADAL" clId="{5BE4DE39-268B-9144-9E5F-7DE7DE676674}" dt="2023-01-03T17:09:24.114" v="1737" actId="2696"/>
        <pc:sldMkLst>
          <pc:docMk/>
          <pc:sldMk cId="4280467781" sldId="328"/>
        </pc:sldMkLst>
      </pc:sldChg>
      <pc:sldChg chg="delSp modSp mod setBg">
        <pc:chgData name="Wynn Deschner" userId="440d11c5-2e98-4f53-94c2-e5cb61454565" providerId="ADAL" clId="{5BE4DE39-268B-9144-9E5F-7DE7DE676674}" dt="2023-01-03T17:13:42.849" v="1816" actId="113"/>
        <pc:sldMkLst>
          <pc:docMk/>
          <pc:sldMk cId="792423409" sldId="329"/>
        </pc:sldMkLst>
        <pc:spChg chg="mod">
          <ac:chgData name="Wynn Deschner" userId="440d11c5-2e98-4f53-94c2-e5cb61454565" providerId="ADAL" clId="{5BE4DE39-268B-9144-9E5F-7DE7DE676674}" dt="2023-01-03T17:13:42.849" v="1816" actId="113"/>
          <ac:spMkLst>
            <pc:docMk/>
            <pc:sldMk cId="792423409" sldId="329"/>
            <ac:spMk id="2" creationId="{00000000-0000-0000-0000-000000000000}"/>
          </ac:spMkLst>
        </pc:spChg>
        <pc:spChg chg="mod">
          <ac:chgData name="Wynn Deschner" userId="440d11c5-2e98-4f53-94c2-e5cb61454565" providerId="ADAL" clId="{5BE4DE39-268B-9144-9E5F-7DE7DE676674}" dt="2023-01-03T17:09:52.888" v="1744" actId="207"/>
          <ac:spMkLst>
            <pc:docMk/>
            <pc:sldMk cId="792423409" sldId="329"/>
            <ac:spMk id="3" creationId="{00000000-0000-0000-0000-000000000000}"/>
          </ac:spMkLst>
        </pc:spChg>
        <pc:spChg chg="mod">
          <ac:chgData name="Wynn Deschner" userId="440d11c5-2e98-4f53-94c2-e5cb61454565" providerId="ADAL" clId="{5BE4DE39-268B-9144-9E5F-7DE7DE676674}" dt="2023-01-03T17:10:14.538" v="1750" actId="207"/>
          <ac:spMkLst>
            <pc:docMk/>
            <pc:sldMk cId="792423409" sldId="329"/>
            <ac:spMk id="6" creationId="{00000000-0000-0000-0000-000000000000}"/>
          </ac:spMkLst>
        </pc:spChg>
        <pc:spChg chg="mod">
          <ac:chgData name="Wynn Deschner" userId="440d11c5-2e98-4f53-94c2-e5cb61454565" providerId="ADAL" clId="{5BE4DE39-268B-9144-9E5F-7DE7DE676674}" dt="2023-01-03T17:10:18.321" v="1751" actId="207"/>
          <ac:spMkLst>
            <pc:docMk/>
            <pc:sldMk cId="792423409" sldId="329"/>
            <ac:spMk id="7" creationId="{00000000-0000-0000-0000-000000000000}"/>
          </ac:spMkLst>
        </pc:spChg>
        <pc:spChg chg="mod">
          <ac:chgData name="Wynn Deschner" userId="440d11c5-2e98-4f53-94c2-e5cb61454565" providerId="ADAL" clId="{5BE4DE39-268B-9144-9E5F-7DE7DE676674}" dt="2023-01-03T17:10:21.455" v="1752" actId="207"/>
          <ac:spMkLst>
            <pc:docMk/>
            <pc:sldMk cId="792423409" sldId="329"/>
            <ac:spMk id="8" creationId="{00000000-0000-0000-0000-000000000000}"/>
          </ac:spMkLst>
        </pc:spChg>
        <pc:spChg chg="mod">
          <ac:chgData name="Wynn Deschner" userId="440d11c5-2e98-4f53-94c2-e5cb61454565" providerId="ADAL" clId="{5BE4DE39-268B-9144-9E5F-7DE7DE676674}" dt="2023-01-03T17:10:24.386" v="1753" actId="207"/>
          <ac:spMkLst>
            <pc:docMk/>
            <pc:sldMk cId="792423409" sldId="329"/>
            <ac:spMk id="9" creationId="{00000000-0000-0000-0000-000000000000}"/>
          </ac:spMkLst>
        </pc:spChg>
        <pc:spChg chg="mod">
          <ac:chgData name="Wynn Deschner" userId="440d11c5-2e98-4f53-94c2-e5cb61454565" providerId="ADAL" clId="{5BE4DE39-268B-9144-9E5F-7DE7DE676674}" dt="2023-01-03T17:10:27.670" v="1754" actId="207"/>
          <ac:spMkLst>
            <pc:docMk/>
            <pc:sldMk cId="792423409" sldId="329"/>
            <ac:spMk id="10" creationId="{00000000-0000-0000-0000-000000000000}"/>
          </ac:spMkLst>
        </pc:spChg>
        <pc:spChg chg="mod">
          <ac:chgData name="Wynn Deschner" userId="440d11c5-2e98-4f53-94c2-e5cb61454565" providerId="ADAL" clId="{5BE4DE39-268B-9144-9E5F-7DE7DE676674}" dt="2023-01-03T17:11:21.313" v="1762" actId="20577"/>
          <ac:spMkLst>
            <pc:docMk/>
            <pc:sldMk cId="792423409" sldId="329"/>
            <ac:spMk id="12" creationId="{00000000-0000-0000-0000-000000000000}"/>
          </ac:spMkLst>
        </pc:spChg>
        <pc:spChg chg="mod">
          <ac:chgData name="Wynn Deschner" userId="440d11c5-2e98-4f53-94c2-e5cb61454565" providerId="ADAL" clId="{5BE4DE39-268B-9144-9E5F-7DE7DE676674}" dt="2023-01-03T17:10:44.852" v="1757" actId="207"/>
          <ac:spMkLst>
            <pc:docMk/>
            <pc:sldMk cId="792423409" sldId="329"/>
            <ac:spMk id="13" creationId="{00000000-0000-0000-0000-000000000000}"/>
          </ac:spMkLst>
        </pc:spChg>
        <pc:spChg chg="del mod">
          <ac:chgData name="Wynn Deschner" userId="440d11c5-2e98-4f53-94c2-e5cb61454565" providerId="ADAL" clId="{5BE4DE39-268B-9144-9E5F-7DE7DE676674}" dt="2023-01-03T17:12:10.654" v="1795"/>
          <ac:spMkLst>
            <pc:docMk/>
            <pc:sldMk cId="792423409" sldId="329"/>
            <ac:spMk id="14" creationId="{00000000-0000-0000-0000-000000000000}"/>
          </ac:spMkLst>
        </pc:spChg>
        <pc:spChg chg="mod">
          <ac:chgData name="Wynn Deschner" userId="440d11c5-2e98-4f53-94c2-e5cb61454565" providerId="ADAL" clId="{5BE4DE39-268B-9144-9E5F-7DE7DE676674}" dt="2023-01-03T17:10:54.037" v="1758" actId="207"/>
          <ac:spMkLst>
            <pc:docMk/>
            <pc:sldMk cId="792423409" sldId="329"/>
            <ac:spMk id="15" creationId="{00000000-0000-0000-0000-000000000000}"/>
          </ac:spMkLst>
        </pc:spChg>
        <pc:spChg chg="mod">
          <ac:chgData name="Wynn Deschner" userId="440d11c5-2e98-4f53-94c2-e5cb61454565" providerId="ADAL" clId="{5BE4DE39-268B-9144-9E5F-7DE7DE676674}" dt="2023-01-03T17:10:59.188" v="1759" actId="207"/>
          <ac:spMkLst>
            <pc:docMk/>
            <pc:sldMk cId="792423409" sldId="329"/>
            <ac:spMk id="17" creationId="{00000000-0000-0000-0000-000000000000}"/>
          </ac:spMkLst>
        </pc:spChg>
        <pc:spChg chg="del mod">
          <ac:chgData name="Wynn Deschner" userId="440d11c5-2e98-4f53-94c2-e5cb61454565" providerId="ADAL" clId="{5BE4DE39-268B-9144-9E5F-7DE7DE676674}" dt="2023-01-03T17:12:37.974" v="1804"/>
          <ac:spMkLst>
            <pc:docMk/>
            <pc:sldMk cId="792423409" sldId="329"/>
            <ac:spMk id="18" creationId="{00000000-0000-0000-0000-000000000000}"/>
          </ac:spMkLst>
        </pc:spChg>
        <pc:spChg chg="mod">
          <ac:chgData name="Wynn Deschner" userId="440d11c5-2e98-4f53-94c2-e5cb61454565" providerId="ADAL" clId="{5BE4DE39-268B-9144-9E5F-7DE7DE676674}" dt="2023-01-03T17:09:45.238" v="1742" actId="207"/>
          <ac:spMkLst>
            <pc:docMk/>
            <pc:sldMk cId="792423409" sldId="329"/>
            <ac:spMk id="21" creationId="{00000000-0000-0000-0000-000000000000}"/>
          </ac:spMkLst>
        </pc:spChg>
        <pc:spChg chg="mod">
          <ac:chgData name="Wynn Deschner" userId="440d11c5-2e98-4f53-94c2-e5cb61454565" providerId="ADAL" clId="{5BE4DE39-268B-9144-9E5F-7DE7DE676674}" dt="2023-01-03T17:09:48.370" v="1743" actId="207"/>
          <ac:spMkLst>
            <pc:docMk/>
            <pc:sldMk cId="792423409" sldId="329"/>
            <ac:spMk id="22" creationId="{00000000-0000-0000-0000-000000000000}"/>
          </ac:spMkLst>
        </pc:spChg>
        <pc:spChg chg="mod">
          <ac:chgData name="Wynn Deschner" userId="440d11c5-2e98-4f53-94c2-e5cb61454565" providerId="ADAL" clId="{5BE4DE39-268B-9144-9E5F-7DE7DE676674}" dt="2023-01-03T17:12:24.565" v="1801" actId="20577"/>
          <ac:spMkLst>
            <pc:docMk/>
            <pc:sldMk cId="792423409" sldId="329"/>
            <ac:spMk id="24" creationId="{00000000-0000-0000-0000-000000000000}"/>
          </ac:spMkLst>
        </pc:spChg>
        <pc:spChg chg="mod">
          <ac:chgData name="Wynn Deschner" userId="440d11c5-2e98-4f53-94c2-e5cb61454565" providerId="ADAL" clId="{5BE4DE39-268B-9144-9E5F-7DE7DE676674}" dt="2023-01-03T17:10:11.387" v="1749" actId="207"/>
          <ac:spMkLst>
            <pc:docMk/>
            <pc:sldMk cId="792423409" sldId="329"/>
            <ac:spMk id="25" creationId="{00000000-0000-0000-0000-000000000000}"/>
          </ac:spMkLst>
        </pc:spChg>
        <pc:spChg chg="mod">
          <ac:chgData name="Wynn Deschner" userId="440d11c5-2e98-4f53-94c2-e5cb61454565" providerId="ADAL" clId="{5BE4DE39-268B-9144-9E5F-7DE7DE676674}" dt="2023-01-03T17:12:09.431" v="1793" actId="20577"/>
          <ac:spMkLst>
            <pc:docMk/>
            <pc:sldMk cId="792423409" sldId="329"/>
            <ac:spMk id="27" creationId="{00000000-0000-0000-0000-000000000000}"/>
          </ac:spMkLst>
        </pc:spChg>
        <pc:spChg chg="mod">
          <ac:chgData name="Wynn Deschner" userId="440d11c5-2e98-4f53-94c2-e5cb61454565" providerId="ADAL" clId="{5BE4DE39-268B-9144-9E5F-7DE7DE676674}" dt="2023-01-03T17:10:03.237" v="1747" actId="207"/>
          <ac:spMkLst>
            <pc:docMk/>
            <pc:sldMk cId="792423409" sldId="329"/>
            <ac:spMk id="28" creationId="{00000000-0000-0000-0000-000000000000}"/>
          </ac:spMkLst>
        </pc:spChg>
        <pc:spChg chg="del mod">
          <ac:chgData name="Wynn Deschner" userId="440d11c5-2e98-4f53-94c2-e5cb61454565" providerId="ADAL" clId="{5BE4DE39-268B-9144-9E5F-7DE7DE676674}" dt="2023-01-03T17:12:12.044" v="1797"/>
          <ac:spMkLst>
            <pc:docMk/>
            <pc:sldMk cId="792423409" sldId="329"/>
            <ac:spMk id="31" creationId="{00000000-0000-0000-0000-000000000000}"/>
          </ac:spMkLst>
        </pc:spChg>
      </pc:sldChg>
      <pc:sldChg chg="del">
        <pc:chgData name="Wynn Deschner" userId="440d11c5-2e98-4f53-94c2-e5cb61454565" providerId="ADAL" clId="{5BE4DE39-268B-9144-9E5F-7DE7DE676674}" dt="2023-01-03T17:09:27.039" v="1739" actId="2696"/>
        <pc:sldMkLst>
          <pc:docMk/>
          <pc:sldMk cId="1653292628" sldId="330"/>
        </pc:sldMkLst>
      </pc:sldChg>
      <pc:sldChg chg="addSp modSp mod setBg">
        <pc:chgData name="Wynn Deschner" userId="440d11c5-2e98-4f53-94c2-e5cb61454565" providerId="ADAL" clId="{5BE4DE39-268B-9144-9E5F-7DE7DE676674}" dt="2023-01-03T16:42:36.507" v="137" actId="5793"/>
        <pc:sldMkLst>
          <pc:docMk/>
          <pc:sldMk cId="61691152" sldId="332"/>
        </pc:sldMkLst>
        <pc:spChg chg="mod">
          <ac:chgData name="Wynn Deschner" userId="440d11c5-2e98-4f53-94c2-e5cb61454565" providerId="ADAL" clId="{5BE4DE39-268B-9144-9E5F-7DE7DE676674}" dt="2023-01-03T16:42:07.595" v="83" actId="255"/>
          <ac:spMkLst>
            <pc:docMk/>
            <pc:sldMk cId="61691152" sldId="332"/>
            <ac:spMk id="2" creationId="{76B271EC-A6DC-324F-9E22-990C734D5300}"/>
          </ac:spMkLst>
        </pc:spChg>
        <pc:spChg chg="add mod">
          <ac:chgData name="Wynn Deschner" userId="440d11c5-2e98-4f53-94c2-e5cb61454565" providerId="ADAL" clId="{5BE4DE39-268B-9144-9E5F-7DE7DE676674}" dt="2023-01-03T16:42:36.507" v="137" actId="5793"/>
          <ac:spMkLst>
            <pc:docMk/>
            <pc:sldMk cId="61691152" sldId="332"/>
            <ac:spMk id="3" creationId="{7BDCC369-6966-4A97-1487-EF6B00F7E60F}"/>
          </ac:spMkLst>
        </pc:spChg>
        <pc:picChg chg="add">
          <ac:chgData name="Wynn Deschner" userId="440d11c5-2e98-4f53-94c2-e5cb61454565" providerId="ADAL" clId="{5BE4DE39-268B-9144-9E5F-7DE7DE676674}" dt="2023-01-03T16:41:58.972" v="82" actId="26606"/>
          <ac:picMkLst>
            <pc:docMk/>
            <pc:sldMk cId="61691152" sldId="332"/>
            <ac:picMk id="4" creationId="{3C714B3A-58F8-456F-ECAB-13ED5BB70356}"/>
          </ac:picMkLst>
        </pc:picChg>
      </pc:sldChg>
      <pc:sldChg chg="addSp modSp new mod setBg">
        <pc:chgData name="Wynn Deschner" userId="440d11c5-2e98-4f53-94c2-e5cb61454565" providerId="ADAL" clId="{5BE4DE39-268B-9144-9E5F-7DE7DE676674}" dt="2023-01-03T16:45:50.148" v="269" actId="27636"/>
        <pc:sldMkLst>
          <pc:docMk/>
          <pc:sldMk cId="1836638224" sldId="333"/>
        </pc:sldMkLst>
        <pc:spChg chg="mod">
          <ac:chgData name="Wynn Deschner" userId="440d11c5-2e98-4f53-94c2-e5cb61454565" providerId="ADAL" clId="{5BE4DE39-268B-9144-9E5F-7DE7DE676674}" dt="2023-01-03T16:45:43.813" v="267" actId="20577"/>
          <ac:spMkLst>
            <pc:docMk/>
            <pc:sldMk cId="1836638224" sldId="333"/>
            <ac:spMk id="2" creationId="{715E3399-7B74-8C36-3ABF-AAB7BBECB497}"/>
          </ac:spMkLst>
        </pc:spChg>
        <pc:spChg chg="mod">
          <ac:chgData name="Wynn Deschner" userId="440d11c5-2e98-4f53-94c2-e5cb61454565" providerId="ADAL" clId="{5BE4DE39-268B-9144-9E5F-7DE7DE676674}" dt="2023-01-03T16:45:50.148" v="269" actId="27636"/>
          <ac:spMkLst>
            <pc:docMk/>
            <pc:sldMk cId="1836638224" sldId="333"/>
            <ac:spMk id="3" creationId="{554C978D-1E40-2A34-4BE9-4FF4B18C56AC}"/>
          </ac:spMkLst>
        </pc:spChg>
        <pc:picChg chg="add">
          <ac:chgData name="Wynn Deschner" userId="440d11c5-2e98-4f53-94c2-e5cb61454565" providerId="ADAL" clId="{5BE4DE39-268B-9144-9E5F-7DE7DE676674}" dt="2023-01-03T16:44:38.714" v="230" actId="26606"/>
          <ac:picMkLst>
            <pc:docMk/>
            <pc:sldMk cId="1836638224" sldId="333"/>
            <ac:picMk id="5" creationId="{FA301BBB-C349-37C1-7901-CEE75F9BD997}"/>
          </ac:picMkLst>
        </pc:picChg>
      </pc:sldChg>
      <pc:sldChg chg="addSp delSp modSp new add del mod setBg delDesignElem">
        <pc:chgData name="Wynn Deschner" userId="440d11c5-2e98-4f53-94c2-e5cb61454565" providerId="ADAL" clId="{5BE4DE39-268B-9144-9E5F-7DE7DE676674}" dt="2023-01-03T17:23:20.118" v="3000"/>
        <pc:sldMkLst>
          <pc:docMk/>
          <pc:sldMk cId="12486659" sldId="334"/>
        </pc:sldMkLst>
        <pc:spChg chg="mod">
          <ac:chgData name="Wynn Deschner" userId="440d11c5-2e98-4f53-94c2-e5cb61454565" providerId="ADAL" clId="{5BE4DE39-268B-9144-9E5F-7DE7DE676674}" dt="2023-01-03T16:47:58.240" v="316" actId="26606"/>
          <ac:spMkLst>
            <pc:docMk/>
            <pc:sldMk cId="12486659" sldId="334"/>
            <ac:spMk id="2" creationId="{BFF21F66-1B2F-3B83-A2BF-49C0BEE50E98}"/>
          </ac:spMkLst>
        </pc:spChg>
        <pc:spChg chg="mod">
          <ac:chgData name="Wynn Deschner" userId="440d11c5-2e98-4f53-94c2-e5cb61454565" providerId="ADAL" clId="{5BE4DE39-268B-9144-9E5F-7DE7DE676674}" dt="2023-01-03T16:54:06.516" v="800" actId="12"/>
          <ac:spMkLst>
            <pc:docMk/>
            <pc:sldMk cId="12486659" sldId="334"/>
            <ac:spMk id="3" creationId="{49C4CE6B-3DC8-6CCA-A7EE-AFA4876D33A4}"/>
          </ac:spMkLst>
        </pc:spChg>
        <pc:spChg chg="add del">
          <ac:chgData name="Wynn Deschner" userId="440d11c5-2e98-4f53-94c2-e5cb61454565" providerId="ADAL" clId="{5BE4DE39-268B-9144-9E5F-7DE7DE676674}" dt="2023-01-03T17:23:20.118" v="3000"/>
          <ac:spMkLst>
            <pc:docMk/>
            <pc:sldMk cId="12486659" sldId="334"/>
            <ac:spMk id="10" creationId="{879398A9-0D0D-4901-BDDF-B3D93CECA7B9}"/>
          </ac:spMkLst>
        </pc:spChg>
        <pc:spChg chg="add del">
          <ac:chgData name="Wynn Deschner" userId="440d11c5-2e98-4f53-94c2-e5cb61454565" providerId="ADAL" clId="{5BE4DE39-268B-9144-9E5F-7DE7DE676674}" dt="2023-01-03T17:23:20.118" v="3000"/>
          <ac:spMkLst>
            <pc:docMk/>
            <pc:sldMk cId="12486659" sldId="334"/>
            <ac:spMk id="12" creationId="{011FEC3B-E514-4E21-B2CB-7903A73569E2}"/>
          </ac:spMkLst>
        </pc:spChg>
        <pc:picChg chg="add">
          <ac:chgData name="Wynn Deschner" userId="440d11c5-2e98-4f53-94c2-e5cb61454565" providerId="ADAL" clId="{5BE4DE39-268B-9144-9E5F-7DE7DE676674}" dt="2023-01-03T16:47:58.240" v="316" actId="26606"/>
          <ac:picMkLst>
            <pc:docMk/>
            <pc:sldMk cId="12486659" sldId="334"/>
            <ac:picMk id="7" creationId="{3EDE3F38-6ADA-9E72-9155-685CE067B832}"/>
          </ac:picMkLst>
        </pc:picChg>
      </pc:sldChg>
      <pc:sldChg chg="addSp modSp new del mod ord setBg addAnim">
        <pc:chgData name="Wynn Deschner" userId="440d11c5-2e98-4f53-94c2-e5cb61454565" providerId="ADAL" clId="{5BE4DE39-268B-9144-9E5F-7DE7DE676674}" dt="2023-01-03T17:29:50.215" v="3252" actId="2696"/>
        <pc:sldMkLst>
          <pc:docMk/>
          <pc:sldMk cId="3107104407" sldId="335"/>
        </pc:sldMkLst>
        <pc:spChg chg="mod">
          <ac:chgData name="Wynn Deschner" userId="440d11c5-2e98-4f53-94c2-e5cb61454565" providerId="ADAL" clId="{5BE4DE39-268B-9144-9E5F-7DE7DE676674}" dt="2023-01-03T16:47:08.132" v="308" actId="26606"/>
          <ac:spMkLst>
            <pc:docMk/>
            <pc:sldMk cId="3107104407" sldId="335"/>
            <ac:spMk id="2" creationId="{1773EEB7-A7DF-7B15-1E9B-21339B675028}"/>
          </ac:spMkLst>
        </pc:spChg>
        <pc:spChg chg="mod">
          <ac:chgData name="Wynn Deschner" userId="440d11c5-2e98-4f53-94c2-e5cb61454565" providerId="ADAL" clId="{5BE4DE39-268B-9144-9E5F-7DE7DE676674}" dt="2023-01-03T16:47:08.132" v="308" actId="26606"/>
          <ac:spMkLst>
            <pc:docMk/>
            <pc:sldMk cId="3107104407" sldId="335"/>
            <ac:spMk id="3" creationId="{18B7B8B7-07C8-5458-B38E-E8D1FD29CAED}"/>
          </ac:spMkLst>
        </pc:spChg>
        <pc:picChg chg="add">
          <ac:chgData name="Wynn Deschner" userId="440d11c5-2e98-4f53-94c2-e5cb61454565" providerId="ADAL" clId="{5BE4DE39-268B-9144-9E5F-7DE7DE676674}" dt="2023-01-03T16:47:08.132" v="308" actId="26606"/>
          <ac:picMkLst>
            <pc:docMk/>
            <pc:sldMk cId="3107104407" sldId="335"/>
            <ac:picMk id="5" creationId="{F668FBA0-6B22-31D9-BE6A-BF98E81F2706}"/>
          </ac:picMkLst>
        </pc:picChg>
      </pc:sldChg>
      <pc:sldChg chg="addSp delSp modSp new mod setBg delDesignElem">
        <pc:chgData name="Wynn Deschner" userId="440d11c5-2e98-4f53-94c2-e5cb61454565" providerId="ADAL" clId="{5BE4DE39-268B-9144-9E5F-7DE7DE676674}" dt="2023-01-03T17:23:20.118" v="3000"/>
        <pc:sldMkLst>
          <pc:docMk/>
          <pc:sldMk cId="1811938736" sldId="336"/>
        </pc:sldMkLst>
        <pc:spChg chg="mod">
          <ac:chgData name="Wynn Deschner" userId="440d11c5-2e98-4f53-94c2-e5cb61454565" providerId="ADAL" clId="{5BE4DE39-268B-9144-9E5F-7DE7DE676674}" dt="2023-01-03T16:52:16.904" v="754" actId="26606"/>
          <ac:spMkLst>
            <pc:docMk/>
            <pc:sldMk cId="1811938736" sldId="336"/>
            <ac:spMk id="2" creationId="{5711C293-42AE-83F0-F427-FCBEB35EF803}"/>
          </ac:spMkLst>
        </pc:spChg>
        <pc:spChg chg="mod ord">
          <ac:chgData name="Wynn Deschner" userId="440d11c5-2e98-4f53-94c2-e5cb61454565" providerId="ADAL" clId="{5BE4DE39-268B-9144-9E5F-7DE7DE676674}" dt="2023-01-03T16:52:44.719" v="765" actId="20577"/>
          <ac:spMkLst>
            <pc:docMk/>
            <pc:sldMk cId="1811938736" sldId="336"/>
            <ac:spMk id="3" creationId="{BD353A25-E716-BBF6-279B-E27395ED3A37}"/>
          </ac:spMkLst>
        </pc:spChg>
        <pc:spChg chg="add del">
          <ac:chgData name="Wynn Deschner" userId="440d11c5-2e98-4f53-94c2-e5cb61454565" providerId="ADAL" clId="{5BE4DE39-268B-9144-9E5F-7DE7DE676674}" dt="2023-01-03T16:52:16.904" v="754" actId="26606"/>
          <ac:spMkLst>
            <pc:docMk/>
            <pc:sldMk cId="1811938736" sldId="336"/>
            <ac:spMk id="10" creationId="{879398A9-0D0D-4901-BDDF-B3D93CECA7B9}"/>
          </ac:spMkLst>
        </pc:spChg>
        <pc:spChg chg="add del">
          <ac:chgData name="Wynn Deschner" userId="440d11c5-2e98-4f53-94c2-e5cb61454565" providerId="ADAL" clId="{5BE4DE39-268B-9144-9E5F-7DE7DE676674}" dt="2023-01-03T16:52:16.904" v="754" actId="26606"/>
          <ac:spMkLst>
            <pc:docMk/>
            <pc:sldMk cId="1811938736" sldId="336"/>
            <ac:spMk id="12" creationId="{011FEC3B-E514-4E21-B2CB-7903A73569E2}"/>
          </ac:spMkLst>
        </pc:spChg>
        <pc:spChg chg="add del">
          <ac:chgData name="Wynn Deschner" userId="440d11c5-2e98-4f53-94c2-e5cb61454565" providerId="ADAL" clId="{5BE4DE39-268B-9144-9E5F-7DE7DE676674}" dt="2023-01-03T17:23:20.118" v="3000"/>
          <ac:spMkLst>
            <pc:docMk/>
            <pc:sldMk cId="1811938736" sldId="336"/>
            <ac:spMk id="14" creationId="{C7EC7370-FF9F-4131-8812-2123F5D9D48E}"/>
          </ac:spMkLst>
        </pc:spChg>
        <pc:spChg chg="add del">
          <ac:chgData name="Wynn Deschner" userId="440d11c5-2e98-4f53-94c2-e5cb61454565" providerId="ADAL" clId="{5BE4DE39-268B-9144-9E5F-7DE7DE676674}" dt="2023-01-03T17:23:20.118" v="3000"/>
          <ac:spMkLst>
            <pc:docMk/>
            <pc:sldMk cId="1811938736" sldId="336"/>
            <ac:spMk id="15" creationId="{A3377563-4FF6-4DD0-B84A-CFBB8D783192}"/>
          </ac:spMkLst>
        </pc:spChg>
        <pc:spChg chg="add del">
          <ac:chgData name="Wynn Deschner" userId="440d11c5-2e98-4f53-94c2-e5cb61454565" providerId="ADAL" clId="{5BE4DE39-268B-9144-9E5F-7DE7DE676674}" dt="2023-01-03T16:52:14.168" v="753" actId="26606"/>
          <ac:spMkLst>
            <pc:docMk/>
            <pc:sldMk cId="1811938736" sldId="336"/>
            <ac:spMk id="17" creationId="{C7EC7370-FF9F-4131-8812-2123F5D9D48E}"/>
          </ac:spMkLst>
        </pc:spChg>
        <pc:spChg chg="add del">
          <ac:chgData name="Wynn Deschner" userId="440d11c5-2e98-4f53-94c2-e5cb61454565" providerId="ADAL" clId="{5BE4DE39-268B-9144-9E5F-7DE7DE676674}" dt="2023-01-03T16:52:14.168" v="753" actId="26606"/>
          <ac:spMkLst>
            <pc:docMk/>
            <pc:sldMk cId="1811938736" sldId="336"/>
            <ac:spMk id="19" creationId="{A3377563-4FF6-4DD0-B84A-CFBB8D783192}"/>
          </ac:spMkLst>
        </pc:spChg>
        <pc:picChg chg="add mod">
          <ac:chgData name="Wynn Deschner" userId="440d11c5-2e98-4f53-94c2-e5cb61454565" providerId="ADAL" clId="{5BE4DE39-268B-9144-9E5F-7DE7DE676674}" dt="2023-01-03T16:52:16.904" v="754" actId="26606"/>
          <ac:picMkLst>
            <pc:docMk/>
            <pc:sldMk cId="1811938736" sldId="336"/>
            <ac:picMk id="7" creationId="{DCA10CE5-C2C0-69CB-EF34-5C6963B521E6}"/>
          </ac:picMkLst>
        </pc:picChg>
      </pc:sldChg>
      <pc:sldChg chg="addSp delSp modSp new mod setBg delDesignElem">
        <pc:chgData name="Wynn Deschner" userId="440d11c5-2e98-4f53-94c2-e5cb61454565" providerId="ADAL" clId="{5BE4DE39-268B-9144-9E5F-7DE7DE676674}" dt="2023-01-03T17:23:20.118" v="3000"/>
        <pc:sldMkLst>
          <pc:docMk/>
          <pc:sldMk cId="2117519004" sldId="337"/>
        </pc:sldMkLst>
        <pc:spChg chg="mod">
          <ac:chgData name="Wynn Deschner" userId="440d11c5-2e98-4f53-94c2-e5cb61454565" providerId="ADAL" clId="{5BE4DE39-268B-9144-9E5F-7DE7DE676674}" dt="2023-01-03T16:57:15.345" v="937" actId="26606"/>
          <ac:spMkLst>
            <pc:docMk/>
            <pc:sldMk cId="2117519004" sldId="337"/>
            <ac:spMk id="2" creationId="{A2DDD711-9486-8560-33A2-97C1E00B6036}"/>
          </ac:spMkLst>
        </pc:spChg>
        <pc:spChg chg="mod">
          <ac:chgData name="Wynn Deschner" userId="440d11c5-2e98-4f53-94c2-e5cb61454565" providerId="ADAL" clId="{5BE4DE39-268B-9144-9E5F-7DE7DE676674}" dt="2023-01-03T16:57:20.548" v="939" actId="27636"/>
          <ac:spMkLst>
            <pc:docMk/>
            <pc:sldMk cId="2117519004" sldId="337"/>
            <ac:spMk id="3" creationId="{CD9D61A4-1647-3354-4702-4022DC6CEBA2}"/>
          </ac:spMkLst>
        </pc:spChg>
        <pc:spChg chg="add del">
          <ac:chgData name="Wynn Deschner" userId="440d11c5-2e98-4f53-94c2-e5cb61454565" providerId="ADAL" clId="{5BE4DE39-268B-9144-9E5F-7DE7DE676674}" dt="2023-01-03T16:57:15.345" v="937" actId="26606"/>
          <ac:spMkLst>
            <pc:docMk/>
            <pc:sldMk cId="2117519004" sldId="337"/>
            <ac:spMk id="5" creationId="{C7EC7370-FF9F-4131-8812-2123F5D9D48E}"/>
          </ac:spMkLst>
        </pc:spChg>
        <pc:spChg chg="add del">
          <ac:chgData name="Wynn Deschner" userId="440d11c5-2e98-4f53-94c2-e5cb61454565" providerId="ADAL" clId="{5BE4DE39-268B-9144-9E5F-7DE7DE676674}" dt="2023-01-03T16:57:15.345" v="937" actId="26606"/>
          <ac:spMkLst>
            <pc:docMk/>
            <pc:sldMk cId="2117519004" sldId="337"/>
            <ac:spMk id="6" creationId="{A3377563-4FF6-4DD0-B84A-CFBB8D783192}"/>
          </ac:spMkLst>
        </pc:spChg>
        <pc:spChg chg="add del">
          <ac:chgData name="Wynn Deschner" userId="440d11c5-2e98-4f53-94c2-e5cb61454565" providerId="ADAL" clId="{5BE4DE39-268B-9144-9E5F-7DE7DE676674}" dt="2023-01-03T16:53:38.801" v="796" actId="26606"/>
          <ac:spMkLst>
            <pc:docMk/>
            <pc:sldMk cId="2117519004" sldId="337"/>
            <ac:spMk id="10" creationId="{C7EC7370-FF9F-4131-8812-2123F5D9D48E}"/>
          </ac:spMkLst>
        </pc:spChg>
        <pc:spChg chg="add del">
          <ac:chgData name="Wynn Deschner" userId="440d11c5-2e98-4f53-94c2-e5cb61454565" providerId="ADAL" clId="{5BE4DE39-268B-9144-9E5F-7DE7DE676674}" dt="2023-01-03T16:53:38.801" v="796" actId="26606"/>
          <ac:spMkLst>
            <pc:docMk/>
            <pc:sldMk cId="2117519004" sldId="337"/>
            <ac:spMk id="12" creationId="{A3377563-4FF6-4DD0-B84A-CFBB8D783192}"/>
          </ac:spMkLst>
        </pc:spChg>
        <pc:spChg chg="add del">
          <ac:chgData name="Wynn Deschner" userId="440d11c5-2e98-4f53-94c2-e5cb61454565" providerId="ADAL" clId="{5BE4DE39-268B-9144-9E5F-7DE7DE676674}" dt="2023-01-03T17:23:20.118" v="3000"/>
          <ac:spMkLst>
            <pc:docMk/>
            <pc:sldMk cId="2117519004" sldId="337"/>
            <ac:spMk id="13" creationId="{879398A9-0D0D-4901-BDDF-B3D93CECA7B9}"/>
          </ac:spMkLst>
        </pc:spChg>
        <pc:spChg chg="add del">
          <ac:chgData name="Wynn Deschner" userId="440d11c5-2e98-4f53-94c2-e5cb61454565" providerId="ADAL" clId="{5BE4DE39-268B-9144-9E5F-7DE7DE676674}" dt="2023-01-03T17:23:20.118" v="3000"/>
          <ac:spMkLst>
            <pc:docMk/>
            <pc:sldMk cId="2117519004" sldId="337"/>
            <ac:spMk id="15" creationId="{011FEC3B-E514-4E21-B2CB-7903A73569E2}"/>
          </ac:spMkLst>
        </pc:spChg>
        <pc:picChg chg="add del">
          <ac:chgData name="Wynn Deschner" userId="440d11c5-2e98-4f53-94c2-e5cb61454565" providerId="ADAL" clId="{5BE4DE39-268B-9144-9E5F-7DE7DE676674}" dt="2023-01-03T16:53:38.801" v="796" actId="26606"/>
          <ac:picMkLst>
            <pc:docMk/>
            <pc:sldMk cId="2117519004" sldId="337"/>
            <ac:picMk id="7" creationId="{90651ED4-FA4C-9FA3-DBCB-78BB367D3A62}"/>
          </ac:picMkLst>
        </pc:picChg>
        <pc:picChg chg="add mod ord">
          <ac:chgData name="Wynn Deschner" userId="440d11c5-2e98-4f53-94c2-e5cb61454565" providerId="ADAL" clId="{5BE4DE39-268B-9144-9E5F-7DE7DE676674}" dt="2023-01-03T16:57:15.345" v="937" actId="26606"/>
          <ac:picMkLst>
            <pc:docMk/>
            <pc:sldMk cId="2117519004" sldId="337"/>
            <ac:picMk id="8" creationId="{970705F7-481C-F946-4A6D-ED7FD33746AF}"/>
          </ac:picMkLst>
        </pc:picChg>
      </pc:sldChg>
      <pc:sldChg chg="addSp delSp modSp new mod setBg delDesignElem">
        <pc:chgData name="Wynn Deschner" userId="440d11c5-2e98-4f53-94c2-e5cb61454565" providerId="ADAL" clId="{5BE4DE39-268B-9144-9E5F-7DE7DE676674}" dt="2023-01-03T17:23:20.118" v="3000"/>
        <pc:sldMkLst>
          <pc:docMk/>
          <pc:sldMk cId="2321129091" sldId="338"/>
        </pc:sldMkLst>
        <pc:spChg chg="mod">
          <ac:chgData name="Wynn Deschner" userId="440d11c5-2e98-4f53-94c2-e5cb61454565" providerId="ADAL" clId="{5BE4DE39-268B-9144-9E5F-7DE7DE676674}" dt="2023-01-03T16:57:27.286" v="940" actId="26606"/>
          <ac:spMkLst>
            <pc:docMk/>
            <pc:sldMk cId="2321129091" sldId="338"/>
            <ac:spMk id="2" creationId="{E0A9C3A0-49EF-A5E6-B16F-F0041DAF01A2}"/>
          </ac:spMkLst>
        </pc:spChg>
        <pc:spChg chg="mod ord">
          <ac:chgData name="Wynn Deschner" userId="440d11c5-2e98-4f53-94c2-e5cb61454565" providerId="ADAL" clId="{5BE4DE39-268B-9144-9E5F-7DE7DE676674}" dt="2023-01-03T16:57:33.208" v="942" actId="27636"/>
          <ac:spMkLst>
            <pc:docMk/>
            <pc:sldMk cId="2321129091" sldId="338"/>
            <ac:spMk id="3" creationId="{A0C52A66-491F-F240-B9C6-493E90CB0B74}"/>
          </ac:spMkLst>
        </pc:spChg>
        <pc:spChg chg="add del">
          <ac:chgData name="Wynn Deschner" userId="440d11c5-2e98-4f53-94c2-e5cb61454565" providerId="ADAL" clId="{5BE4DE39-268B-9144-9E5F-7DE7DE676674}" dt="2023-01-03T16:57:27.286" v="940" actId="26606"/>
          <ac:spMkLst>
            <pc:docMk/>
            <pc:sldMk cId="2321129091" sldId="338"/>
            <ac:spMk id="10" creationId="{879398A9-0D0D-4901-BDDF-B3D93CECA7B9}"/>
          </ac:spMkLst>
        </pc:spChg>
        <pc:spChg chg="add del">
          <ac:chgData name="Wynn Deschner" userId="440d11c5-2e98-4f53-94c2-e5cb61454565" providerId="ADAL" clId="{5BE4DE39-268B-9144-9E5F-7DE7DE676674}" dt="2023-01-03T16:57:27.286" v="940" actId="26606"/>
          <ac:spMkLst>
            <pc:docMk/>
            <pc:sldMk cId="2321129091" sldId="338"/>
            <ac:spMk id="12" creationId="{011FEC3B-E514-4E21-B2CB-7903A73569E2}"/>
          </ac:spMkLst>
        </pc:spChg>
        <pc:spChg chg="add del">
          <ac:chgData name="Wynn Deschner" userId="440d11c5-2e98-4f53-94c2-e5cb61454565" providerId="ADAL" clId="{5BE4DE39-268B-9144-9E5F-7DE7DE676674}" dt="2023-01-03T17:23:20.118" v="3000"/>
          <ac:spMkLst>
            <pc:docMk/>
            <pc:sldMk cId="2321129091" sldId="338"/>
            <ac:spMk id="17" creationId="{C7EC7370-FF9F-4131-8812-2123F5D9D48E}"/>
          </ac:spMkLst>
        </pc:spChg>
        <pc:spChg chg="add del">
          <ac:chgData name="Wynn Deschner" userId="440d11c5-2e98-4f53-94c2-e5cb61454565" providerId="ADAL" clId="{5BE4DE39-268B-9144-9E5F-7DE7DE676674}" dt="2023-01-03T17:23:20.118" v="3000"/>
          <ac:spMkLst>
            <pc:docMk/>
            <pc:sldMk cId="2321129091" sldId="338"/>
            <ac:spMk id="19" creationId="{A3377563-4FF6-4DD0-B84A-CFBB8D783192}"/>
          </ac:spMkLst>
        </pc:spChg>
        <pc:picChg chg="add mod">
          <ac:chgData name="Wynn Deschner" userId="440d11c5-2e98-4f53-94c2-e5cb61454565" providerId="ADAL" clId="{5BE4DE39-268B-9144-9E5F-7DE7DE676674}" dt="2023-01-03T16:57:27.286" v="940" actId="26606"/>
          <ac:picMkLst>
            <pc:docMk/>
            <pc:sldMk cId="2321129091" sldId="338"/>
            <ac:picMk id="7" creationId="{67D9B97A-A5EA-20D9-35A1-6293CE5C0547}"/>
          </ac:picMkLst>
        </pc:picChg>
      </pc:sldChg>
      <pc:sldChg chg="modSp new mod">
        <pc:chgData name="Wynn Deschner" userId="440d11c5-2e98-4f53-94c2-e5cb61454565" providerId="ADAL" clId="{5BE4DE39-268B-9144-9E5F-7DE7DE676674}" dt="2023-01-03T17:23:20.118" v="3000"/>
        <pc:sldMkLst>
          <pc:docMk/>
          <pc:sldMk cId="3700538852" sldId="339"/>
        </pc:sldMkLst>
        <pc:spChg chg="mod">
          <ac:chgData name="Wynn Deschner" userId="440d11c5-2e98-4f53-94c2-e5cb61454565" providerId="ADAL" clId="{5BE4DE39-268B-9144-9E5F-7DE7DE676674}" dt="2023-01-03T17:23:20.118" v="3000"/>
          <ac:spMkLst>
            <pc:docMk/>
            <pc:sldMk cId="3700538852" sldId="339"/>
            <ac:spMk id="2" creationId="{A0F123C1-3424-69AF-061A-23DF1A3BD0FE}"/>
          </ac:spMkLst>
        </pc:spChg>
        <pc:spChg chg="mod">
          <ac:chgData name="Wynn Deschner" userId="440d11c5-2e98-4f53-94c2-e5cb61454565" providerId="ADAL" clId="{5BE4DE39-268B-9144-9E5F-7DE7DE676674}" dt="2023-01-03T17:03:31.088" v="1500" actId="27636"/>
          <ac:spMkLst>
            <pc:docMk/>
            <pc:sldMk cId="3700538852" sldId="339"/>
            <ac:spMk id="3" creationId="{283B87BC-05BE-912F-4D3B-594E1A9D4D52}"/>
          </ac:spMkLst>
        </pc:spChg>
      </pc:sldChg>
      <pc:sldChg chg="addSp delSp modSp new mod setBg delDesignElem">
        <pc:chgData name="Wynn Deschner" userId="440d11c5-2e98-4f53-94c2-e5cb61454565" providerId="ADAL" clId="{5BE4DE39-268B-9144-9E5F-7DE7DE676674}" dt="2023-01-03T17:23:20.118" v="3000"/>
        <pc:sldMkLst>
          <pc:docMk/>
          <pc:sldMk cId="1203912550" sldId="340"/>
        </pc:sldMkLst>
        <pc:spChg chg="mod">
          <ac:chgData name="Wynn Deschner" userId="440d11c5-2e98-4f53-94c2-e5cb61454565" providerId="ADAL" clId="{5BE4DE39-268B-9144-9E5F-7DE7DE676674}" dt="2023-01-03T16:57:46.824" v="943" actId="26606"/>
          <ac:spMkLst>
            <pc:docMk/>
            <pc:sldMk cId="1203912550" sldId="340"/>
            <ac:spMk id="2" creationId="{AA2F7D54-8FE3-018E-B689-D24F44ECF949}"/>
          </ac:spMkLst>
        </pc:spChg>
        <pc:spChg chg="mod">
          <ac:chgData name="Wynn Deschner" userId="440d11c5-2e98-4f53-94c2-e5cb61454565" providerId="ADAL" clId="{5BE4DE39-268B-9144-9E5F-7DE7DE676674}" dt="2023-01-03T17:00:07.635" v="1230" actId="20577"/>
          <ac:spMkLst>
            <pc:docMk/>
            <pc:sldMk cId="1203912550" sldId="340"/>
            <ac:spMk id="3" creationId="{97074EEB-470A-3387-1A1A-073F9B487981}"/>
          </ac:spMkLst>
        </pc:spChg>
        <pc:spChg chg="add del">
          <ac:chgData name="Wynn Deschner" userId="440d11c5-2e98-4f53-94c2-e5cb61454565" providerId="ADAL" clId="{5BE4DE39-268B-9144-9E5F-7DE7DE676674}" dt="2023-01-03T17:23:20.118" v="3000"/>
          <ac:spMkLst>
            <pc:docMk/>
            <pc:sldMk cId="1203912550" sldId="340"/>
            <ac:spMk id="10" creationId="{879398A9-0D0D-4901-BDDF-B3D93CECA7B9}"/>
          </ac:spMkLst>
        </pc:spChg>
        <pc:spChg chg="add del">
          <ac:chgData name="Wynn Deschner" userId="440d11c5-2e98-4f53-94c2-e5cb61454565" providerId="ADAL" clId="{5BE4DE39-268B-9144-9E5F-7DE7DE676674}" dt="2023-01-03T17:23:20.118" v="3000"/>
          <ac:spMkLst>
            <pc:docMk/>
            <pc:sldMk cId="1203912550" sldId="340"/>
            <ac:spMk id="12" creationId="{011FEC3B-E514-4E21-B2CB-7903A73569E2}"/>
          </ac:spMkLst>
        </pc:spChg>
        <pc:picChg chg="add">
          <ac:chgData name="Wynn Deschner" userId="440d11c5-2e98-4f53-94c2-e5cb61454565" providerId="ADAL" clId="{5BE4DE39-268B-9144-9E5F-7DE7DE676674}" dt="2023-01-03T16:57:46.824" v="943" actId="26606"/>
          <ac:picMkLst>
            <pc:docMk/>
            <pc:sldMk cId="1203912550" sldId="340"/>
            <ac:picMk id="7" creationId="{0EF22DDC-92CD-C6C4-FA59-85A3A8371DF0}"/>
          </ac:picMkLst>
        </pc:picChg>
      </pc:sldChg>
      <pc:sldChg chg="addSp delSp modSp new mod setBg delDesignElem">
        <pc:chgData name="Wynn Deschner" userId="440d11c5-2e98-4f53-94c2-e5cb61454565" providerId="ADAL" clId="{5BE4DE39-268B-9144-9E5F-7DE7DE676674}" dt="2023-01-03T17:23:20.118" v="3000"/>
        <pc:sldMkLst>
          <pc:docMk/>
          <pc:sldMk cId="1574098132" sldId="341"/>
        </pc:sldMkLst>
        <pc:spChg chg="mod">
          <ac:chgData name="Wynn Deschner" userId="440d11c5-2e98-4f53-94c2-e5cb61454565" providerId="ADAL" clId="{5BE4DE39-268B-9144-9E5F-7DE7DE676674}" dt="2023-01-03T17:05:29.584" v="1580" actId="26606"/>
          <ac:spMkLst>
            <pc:docMk/>
            <pc:sldMk cId="1574098132" sldId="341"/>
            <ac:spMk id="2" creationId="{9ACA0F61-9C65-04B9-1BB1-A32E65D2E042}"/>
          </ac:spMkLst>
        </pc:spChg>
        <pc:spChg chg="mod ord">
          <ac:chgData name="Wynn Deschner" userId="440d11c5-2e98-4f53-94c2-e5cb61454565" providerId="ADAL" clId="{5BE4DE39-268B-9144-9E5F-7DE7DE676674}" dt="2023-01-03T17:06:33.295" v="1707" actId="20577"/>
          <ac:spMkLst>
            <pc:docMk/>
            <pc:sldMk cId="1574098132" sldId="341"/>
            <ac:spMk id="3" creationId="{F07F6C99-9587-2CBE-C555-EB73D19C9645}"/>
          </ac:spMkLst>
        </pc:spChg>
        <pc:spChg chg="add del">
          <ac:chgData name="Wynn Deschner" userId="440d11c5-2e98-4f53-94c2-e5cb61454565" providerId="ADAL" clId="{5BE4DE39-268B-9144-9E5F-7DE7DE676674}" dt="2023-01-03T17:05:29.584" v="1580" actId="26606"/>
          <ac:spMkLst>
            <pc:docMk/>
            <pc:sldMk cId="1574098132" sldId="341"/>
            <ac:spMk id="10" creationId="{879398A9-0D0D-4901-BDDF-B3D93CECA7B9}"/>
          </ac:spMkLst>
        </pc:spChg>
        <pc:spChg chg="add del">
          <ac:chgData name="Wynn Deschner" userId="440d11c5-2e98-4f53-94c2-e5cb61454565" providerId="ADAL" clId="{5BE4DE39-268B-9144-9E5F-7DE7DE676674}" dt="2023-01-03T17:05:29.584" v="1580" actId="26606"/>
          <ac:spMkLst>
            <pc:docMk/>
            <pc:sldMk cId="1574098132" sldId="341"/>
            <ac:spMk id="12" creationId="{011FEC3B-E514-4E21-B2CB-7903A73569E2}"/>
          </ac:spMkLst>
        </pc:spChg>
        <pc:spChg chg="add del">
          <ac:chgData name="Wynn Deschner" userId="440d11c5-2e98-4f53-94c2-e5cb61454565" providerId="ADAL" clId="{5BE4DE39-268B-9144-9E5F-7DE7DE676674}" dt="2023-01-03T17:23:20.118" v="3000"/>
          <ac:spMkLst>
            <pc:docMk/>
            <pc:sldMk cId="1574098132" sldId="341"/>
            <ac:spMk id="17" creationId="{C7EC7370-FF9F-4131-8812-2123F5D9D48E}"/>
          </ac:spMkLst>
        </pc:spChg>
        <pc:spChg chg="add del">
          <ac:chgData name="Wynn Deschner" userId="440d11c5-2e98-4f53-94c2-e5cb61454565" providerId="ADAL" clId="{5BE4DE39-268B-9144-9E5F-7DE7DE676674}" dt="2023-01-03T17:23:20.118" v="3000"/>
          <ac:spMkLst>
            <pc:docMk/>
            <pc:sldMk cId="1574098132" sldId="341"/>
            <ac:spMk id="19" creationId="{A3377563-4FF6-4DD0-B84A-CFBB8D783192}"/>
          </ac:spMkLst>
        </pc:spChg>
        <pc:picChg chg="add mod">
          <ac:chgData name="Wynn Deschner" userId="440d11c5-2e98-4f53-94c2-e5cb61454565" providerId="ADAL" clId="{5BE4DE39-268B-9144-9E5F-7DE7DE676674}" dt="2023-01-03T17:05:29.584" v="1580" actId="26606"/>
          <ac:picMkLst>
            <pc:docMk/>
            <pc:sldMk cId="1574098132" sldId="341"/>
            <ac:picMk id="7" creationId="{094CFA49-0DD1-829A-0D10-A39BC7026436}"/>
          </ac:picMkLst>
        </pc:picChg>
      </pc:sldChg>
      <pc:sldChg chg="addSp delSp modSp new mod setBg">
        <pc:chgData name="Wynn Deschner" userId="440d11c5-2e98-4f53-94c2-e5cb61454565" providerId="ADAL" clId="{5BE4DE39-268B-9144-9E5F-7DE7DE676674}" dt="2023-01-03T17:15:23.139" v="1856" actId="26606"/>
        <pc:sldMkLst>
          <pc:docMk/>
          <pc:sldMk cId="2909714818" sldId="342"/>
        </pc:sldMkLst>
        <pc:spChg chg="mod">
          <ac:chgData name="Wynn Deschner" userId="440d11c5-2e98-4f53-94c2-e5cb61454565" providerId="ADAL" clId="{5BE4DE39-268B-9144-9E5F-7DE7DE676674}" dt="2023-01-03T17:15:23.139" v="1856" actId="26606"/>
          <ac:spMkLst>
            <pc:docMk/>
            <pc:sldMk cId="2909714818" sldId="342"/>
            <ac:spMk id="2" creationId="{5F4E256C-9433-EE6F-8130-D0DBC5B92CEC}"/>
          </ac:spMkLst>
        </pc:spChg>
        <pc:spChg chg="del">
          <ac:chgData name="Wynn Deschner" userId="440d11c5-2e98-4f53-94c2-e5cb61454565" providerId="ADAL" clId="{5BE4DE39-268B-9144-9E5F-7DE7DE676674}" dt="2023-01-03T17:15:23.139" v="1856" actId="26606"/>
          <ac:spMkLst>
            <pc:docMk/>
            <pc:sldMk cId="2909714818" sldId="342"/>
            <ac:spMk id="3" creationId="{A216D6EF-5C95-76D7-6733-4D4C76A30E2A}"/>
          </ac:spMkLst>
        </pc:spChg>
        <pc:picChg chg="add">
          <ac:chgData name="Wynn Deschner" userId="440d11c5-2e98-4f53-94c2-e5cb61454565" providerId="ADAL" clId="{5BE4DE39-268B-9144-9E5F-7DE7DE676674}" dt="2023-01-03T17:15:23.139" v="1856" actId="26606"/>
          <ac:picMkLst>
            <pc:docMk/>
            <pc:sldMk cId="2909714818" sldId="342"/>
            <ac:picMk id="5" creationId="{5EC9D6B8-3AFC-487D-CC98-49E9CA15945B}"/>
          </ac:picMkLst>
        </pc:picChg>
      </pc:sldChg>
      <pc:sldChg chg="addSp delSp modSp new mod setBg">
        <pc:chgData name="Wynn Deschner" userId="440d11c5-2e98-4f53-94c2-e5cb61454565" providerId="ADAL" clId="{5BE4DE39-268B-9144-9E5F-7DE7DE676674}" dt="2023-01-03T17:23:20.118" v="3000"/>
        <pc:sldMkLst>
          <pc:docMk/>
          <pc:sldMk cId="81422294" sldId="343"/>
        </pc:sldMkLst>
        <pc:spChg chg="mod">
          <ac:chgData name="Wynn Deschner" userId="440d11c5-2e98-4f53-94c2-e5cb61454565" providerId="ADAL" clId="{5BE4DE39-268B-9144-9E5F-7DE7DE676674}" dt="2023-01-03T17:23:20.118" v="3000"/>
          <ac:spMkLst>
            <pc:docMk/>
            <pc:sldMk cId="81422294" sldId="343"/>
            <ac:spMk id="2" creationId="{F076243B-F2B2-82EA-92B3-1FF70CEDD3CF}"/>
          </ac:spMkLst>
        </pc:spChg>
        <pc:spChg chg="del mod">
          <ac:chgData name="Wynn Deschner" userId="440d11c5-2e98-4f53-94c2-e5cb61454565" providerId="ADAL" clId="{5BE4DE39-268B-9144-9E5F-7DE7DE676674}" dt="2023-01-03T17:19:42.731" v="2570" actId="26606"/>
          <ac:spMkLst>
            <pc:docMk/>
            <pc:sldMk cId="81422294" sldId="343"/>
            <ac:spMk id="3" creationId="{08DB9C63-BBC1-99C4-D212-6F03C6B2A226}"/>
          </ac:spMkLst>
        </pc:spChg>
        <pc:graphicFrameChg chg="add mod">
          <ac:chgData name="Wynn Deschner" userId="440d11c5-2e98-4f53-94c2-e5cb61454565" providerId="ADAL" clId="{5BE4DE39-268B-9144-9E5F-7DE7DE676674}" dt="2023-01-03T17:20:26.387" v="2574"/>
          <ac:graphicFrameMkLst>
            <pc:docMk/>
            <pc:sldMk cId="81422294" sldId="343"/>
            <ac:graphicFrameMk id="5" creationId="{6AE833C1-97ED-5696-E6CA-9FD6C49B8ED4}"/>
          </ac:graphicFrameMkLst>
        </pc:graphicFrameChg>
      </pc:sldChg>
      <pc:sldChg chg="modSp new mod">
        <pc:chgData name="Wynn Deschner" userId="440d11c5-2e98-4f53-94c2-e5cb61454565" providerId="ADAL" clId="{5BE4DE39-268B-9144-9E5F-7DE7DE676674}" dt="2023-01-03T17:36:12.141" v="3285" actId="20577"/>
        <pc:sldMkLst>
          <pc:docMk/>
          <pc:sldMk cId="65904023" sldId="344"/>
        </pc:sldMkLst>
        <pc:spChg chg="mod">
          <ac:chgData name="Wynn Deschner" userId="440d11c5-2e98-4f53-94c2-e5cb61454565" providerId="ADAL" clId="{5BE4DE39-268B-9144-9E5F-7DE7DE676674}" dt="2023-01-03T17:23:20.118" v="3000"/>
          <ac:spMkLst>
            <pc:docMk/>
            <pc:sldMk cId="65904023" sldId="344"/>
            <ac:spMk id="2" creationId="{F2FBFE85-A703-22C4-90F9-8BFDFEA0F661}"/>
          </ac:spMkLst>
        </pc:spChg>
        <pc:spChg chg="mod">
          <ac:chgData name="Wynn Deschner" userId="440d11c5-2e98-4f53-94c2-e5cb61454565" providerId="ADAL" clId="{5BE4DE39-268B-9144-9E5F-7DE7DE676674}" dt="2023-01-03T17:36:12.141" v="3285" actId="20577"/>
          <ac:spMkLst>
            <pc:docMk/>
            <pc:sldMk cId="65904023" sldId="344"/>
            <ac:spMk id="3" creationId="{2C54CC51-F67B-9601-F04B-B44A1955195B}"/>
          </ac:spMkLst>
        </pc:spChg>
      </pc:sldChg>
      <pc:sldChg chg="addSp modSp new mod ord setBg">
        <pc:chgData name="Wynn Deschner" userId="440d11c5-2e98-4f53-94c2-e5cb61454565" providerId="ADAL" clId="{5BE4DE39-268B-9144-9E5F-7DE7DE676674}" dt="2023-01-03T17:29:18.287" v="3251" actId="255"/>
        <pc:sldMkLst>
          <pc:docMk/>
          <pc:sldMk cId="1489519378" sldId="345"/>
        </pc:sldMkLst>
        <pc:spChg chg="mod">
          <ac:chgData name="Wynn Deschner" userId="440d11c5-2e98-4f53-94c2-e5cb61454565" providerId="ADAL" clId="{5BE4DE39-268B-9144-9E5F-7DE7DE676674}" dt="2023-01-03T17:28:58.430" v="3244" actId="26606"/>
          <ac:spMkLst>
            <pc:docMk/>
            <pc:sldMk cId="1489519378" sldId="345"/>
            <ac:spMk id="2" creationId="{417D3E8F-EA21-9649-1C94-0A020A1F3AAA}"/>
          </ac:spMkLst>
        </pc:spChg>
        <pc:spChg chg="mod">
          <ac:chgData name="Wynn Deschner" userId="440d11c5-2e98-4f53-94c2-e5cb61454565" providerId="ADAL" clId="{5BE4DE39-268B-9144-9E5F-7DE7DE676674}" dt="2023-01-03T17:29:18.287" v="3251" actId="255"/>
          <ac:spMkLst>
            <pc:docMk/>
            <pc:sldMk cId="1489519378" sldId="345"/>
            <ac:spMk id="3" creationId="{F10CBE82-F51F-3607-E1EA-163CB56C2710}"/>
          </ac:spMkLst>
        </pc:spChg>
        <pc:picChg chg="add mod">
          <ac:chgData name="Wynn Deschner" userId="440d11c5-2e98-4f53-94c2-e5cb61454565" providerId="ADAL" clId="{5BE4DE39-268B-9144-9E5F-7DE7DE676674}" dt="2023-01-03T17:28:58.430" v="3244" actId="26606"/>
          <ac:picMkLst>
            <pc:docMk/>
            <pc:sldMk cId="1489519378" sldId="345"/>
            <ac:picMk id="5" creationId="{528D260D-8635-77C7-25C7-E4D840F387B5}"/>
          </ac:picMkLst>
        </pc:picChg>
      </pc:sldChg>
      <pc:sldChg chg="new del">
        <pc:chgData name="Wynn Deschner" userId="440d11c5-2e98-4f53-94c2-e5cb61454565" providerId="ADAL" clId="{5BE4DE39-268B-9144-9E5F-7DE7DE676674}" dt="2023-01-03T17:27:54.014" v="3222" actId="2696"/>
        <pc:sldMkLst>
          <pc:docMk/>
          <pc:sldMk cId="2062115675" sldId="345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838927-93F1-4C68-BC8E-89052FBD4690}" type="doc">
      <dgm:prSet loTypeId="urn:microsoft.com/office/officeart/2017/3/layout/DropPinTimeline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B1E33D0-A735-4C2A-873D-433A31D22322}">
      <dgm:prSet/>
      <dgm:spPr/>
      <dgm:t>
        <a:bodyPr/>
        <a:lstStyle/>
        <a:p>
          <a:pPr>
            <a:defRPr b="1"/>
          </a:pPr>
          <a:r>
            <a:rPr lang="en-US"/>
            <a:t>5 Jan. 2023</a:t>
          </a:r>
        </a:p>
      </dgm:t>
    </dgm:pt>
    <dgm:pt modelId="{D07F5127-172D-4F18-B0D3-7487346F5D77}" type="parTrans" cxnId="{3E42D61E-9699-44CB-AC24-C1DB80EE013E}">
      <dgm:prSet/>
      <dgm:spPr/>
      <dgm:t>
        <a:bodyPr/>
        <a:lstStyle/>
        <a:p>
          <a:endParaRPr lang="en-US"/>
        </a:p>
      </dgm:t>
    </dgm:pt>
    <dgm:pt modelId="{3DA0FCFB-865D-41EA-9B61-E749632FA88E}" type="sibTrans" cxnId="{3E42D61E-9699-44CB-AC24-C1DB80EE013E}">
      <dgm:prSet/>
      <dgm:spPr/>
      <dgm:t>
        <a:bodyPr/>
        <a:lstStyle/>
        <a:p>
          <a:endParaRPr lang="en-US"/>
        </a:p>
      </dgm:t>
    </dgm:pt>
    <dgm:pt modelId="{448B4507-1263-4419-B1C0-3D00224B7BC5}">
      <dgm:prSet custT="1"/>
      <dgm:spPr/>
      <dgm:t>
        <a:bodyPr/>
        <a:lstStyle/>
        <a:p>
          <a:r>
            <a:rPr lang="en-US" sz="1600" dirty="0"/>
            <a:t>Information slides, Learner Profile, and Application Form available through the Churchill website.</a:t>
          </a:r>
        </a:p>
      </dgm:t>
    </dgm:pt>
    <dgm:pt modelId="{2AE66CEB-572D-4B2C-A081-FE68CE983440}" type="parTrans" cxnId="{18301680-C5D8-4906-8A3A-14D9BE96912F}">
      <dgm:prSet/>
      <dgm:spPr/>
      <dgm:t>
        <a:bodyPr/>
        <a:lstStyle/>
        <a:p>
          <a:endParaRPr lang="en-US"/>
        </a:p>
      </dgm:t>
    </dgm:pt>
    <dgm:pt modelId="{69A825FE-F47A-42ED-9A7F-A5CD91BD758D}" type="sibTrans" cxnId="{18301680-C5D8-4906-8A3A-14D9BE96912F}">
      <dgm:prSet/>
      <dgm:spPr/>
      <dgm:t>
        <a:bodyPr/>
        <a:lstStyle/>
        <a:p>
          <a:endParaRPr lang="en-US"/>
        </a:p>
      </dgm:t>
    </dgm:pt>
    <dgm:pt modelId="{F6C86942-CDA4-4E55-9921-D9B3584BEDA7}">
      <dgm:prSet/>
      <dgm:spPr/>
      <dgm:t>
        <a:bodyPr/>
        <a:lstStyle/>
        <a:p>
          <a:pPr>
            <a:defRPr b="1"/>
          </a:pPr>
          <a:r>
            <a:rPr lang="en-US"/>
            <a:t>16 Jan. 2023</a:t>
          </a:r>
        </a:p>
      </dgm:t>
    </dgm:pt>
    <dgm:pt modelId="{5FD69CAE-C2CB-4A4A-B79B-CB27693BE02F}" type="parTrans" cxnId="{382C40F2-6553-40C9-9F7E-D8359D73A1EB}">
      <dgm:prSet/>
      <dgm:spPr/>
      <dgm:t>
        <a:bodyPr/>
        <a:lstStyle/>
        <a:p>
          <a:endParaRPr lang="en-US"/>
        </a:p>
      </dgm:t>
    </dgm:pt>
    <dgm:pt modelId="{D17A6893-F179-45C9-AB08-0677AD4BD81B}" type="sibTrans" cxnId="{382C40F2-6553-40C9-9F7E-D8359D73A1EB}">
      <dgm:prSet/>
      <dgm:spPr/>
      <dgm:t>
        <a:bodyPr/>
        <a:lstStyle/>
        <a:p>
          <a:endParaRPr lang="en-US"/>
        </a:p>
      </dgm:t>
    </dgm:pt>
    <dgm:pt modelId="{D0864C33-3B7D-47E1-B58F-0ADF7A57FF9D}">
      <dgm:prSet custT="1"/>
      <dgm:spPr/>
      <dgm:t>
        <a:bodyPr/>
        <a:lstStyle/>
        <a:p>
          <a:r>
            <a:rPr lang="en-US" sz="1600" dirty="0"/>
            <a:t>Prelude Applications are due in the main Churchill office by 3:06pm.  Please make sure that you have read all of the FAQ before applying and that the application form is complete.</a:t>
          </a:r>
        </a:p>
      </dgm:t>
    </dgm:pt>
    <dgm:pt modelId="{6370D54F-7216-4F3B-8964-F37581B47D3A}" type="parTrans" cxnId="{0A806C01-B803-401A-AE2B-5A87F87F1752}">
      <dgm:prSet/>
      <dgm:spPr/>
      <dgm:t>
        <a:bodyPr/>
        <a:lstStyle/>
        <a:p>
          <a:endParaRPr lang="en-US"/>
        </a:p>
      </dgm:t>
    </dgm:pt>
    <dgm:pt modelId="{EC2E2E13-9512-4B4D-A7E4-B72C0B7E5DCA}" type="sibTrans" cxnId="{0A806C01-B803-401A-AE2B-5A87F87F1752}">
      <dgm:prSet/>
      <dgm:spPr/>
      <dgm:t>
        <a:bodyPr/>
        <a:lstStyle/>
        <a:p>
          <a:endParaRPr lang="en-US"/>
        </a:p>
      </dgm:t>
    </dgm:pt>
    <dgm:pt modelId="{2D278F32-711D-4E19-B402-CDC3C8137DD0}">
      <dgm:prSet/>
      <dgm:spPr/>
      <dgm:t>
        <a:bodyPr/>
        <a:lstStyle/>
        <a:p>
          <a:pPr>
            <a:defRPr b="1"/>
          </a:pPr>
          <a:r>
            <a:rPr lang="en-US"/>
            <a:t>24 Feb. 2023</a:t>
          </a:r>
        </a:p>
      </dgm:t>
    </dgm:pt>
    <dgm:pt modelId="{DC20428C-985C-41DA-81E6-F4A987446CCB}" type="parTrans" cxnId="{0A7793DC-6622-4A7A-AEDA-905C801C4A98}">
      <dgm:prSet/>
      <dgm:spPr/>
      <dgm:t>
        <a:bodyPr/>
        <a:lstStyle/>
        <a:p>
          <a:endParaRPr lang="en-US"/>
        </a:p>
      </dgm:t>
    </dgm:pt>
    <dgm:pt modelId="{B86FBD78-5421-413A-89C1-AA1BF10E5194}" type="sibTrans" cxnId="{0A7793DC-6622-4A7A-AEDA-905C801C4A98}">
      <dgm:prSet/>
      <dgm:spPr/>
      <dgm:t>
        <a:bodyPr/>
        <a:lstStyle/>
        <a:p>
          <a:endParaRPr lang="en-US"/>
        </a:p>
      </dgm:t>
    </dgm:pt>
    <dgm:pt modelId="{E18A593B-461A-4858-B028-FDF69E8F6F5F}">
      <dgm:prSet custT="1"/>
      <dgm:spPr/>
      <dgm:t>
        <a:bodyPr/>
        <a:lstStyle/>
        <a:p>
          <a:r>
            <a:rPr lang="en-US" sz="1600" dirty="0"/>
            <a:t>Offer letters are sent home.  Please watch for announcements in the Student Hub for information.</a:t>
          </a:r>
        </a:p>
      </dgm:t>
    </dgm:pt>
    <dgm:pt modelId="{213BFD20-E024-4683-9010-A192B01DA524}" type="parTrans" cxnId="{B48A0A90-0105-4ED7-9BE0-1DFB2A11BBF4}">
      <dgm:prSet/>
      <dgm:spPr/>
      <dgm:t>
        <a:bodyPr/>
        <a:lstStyle/>
        <a:p>
          <a:endParaRPr lang="en-US"/>
        </a:p>
      </dgm:t>
    </dgm:pt>
    <dgm:pt modelId="{AB92F561-90A7-424C-AE2D-40912BF4FE81}" type="sibTrans" cxnId="{B48A0A90-0105-4ED7-9BE0-1DFB2A11BBF4}">
      <dgm:prSet/>
      <dgm:spPr/>
      <dgm:t>
        <a:bodyPr/>
        <a:lstStyle/>
        <a:p>
          <a:endParaRPr lang="en-US"/>
        </a:p>
      </dgm:t>
    </dgm:pt>
    <dgm:pt modelId="{F25747B6-F15F-7545-A134-6DB26B26F3D1}" type="pres">
      <dgm:prSet presAssocID="{1C838927-93F1-4C68-BC8E-89052FBD4690}" presName="root" presStyleCnt="0">
        <dgm:presLayoutVars>
          <dgm:chMax/>
          <dgm:chPref/>
          <dgm:animLvl val="lvl"/>
        </dgm:presLayoutVars>
      </dgm:prSet>
      <dgm:spPr/>
    </dgm:pt>
    <dgm:pt modelId="{8037EAC2-DF10-B843-93B1-933A0FB7C231}" type="pres">
      <dgm:prSet presAssocID="{1C838927-93F1-4C68-BC8E-89052FBD4690}" presName="divider" presStyleLbl="fgAcc1" presStyleIdx="0" presStyleCnt="4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triangle" w="lg" len="lg"/>
        </a:ln>
        <a:effectLst/>
      </dgm:spPr>
    </dgm:pt>
    <dgm:pt modelId="{CA7A8056-C923-8E4F-B8AE-68210B83992C}" type="pres">
      <dgm:prSet presAssocID="{1C838927-93F1-4C68-BC8E-89052FBD4690}" presName="nodes" presStyleCnt="0">
        <dgm:presLayoutVars>
          <dgm:chMax/>
          <dgm:chPref/>
          <dgm:animLvl val="lvl"/>
        </dgm:presLayoutVars>
      </dgm:prSet>
      <dgm:spPr/>
    </dgm:pt>
    <dgm:pt modelId="{299C065E-74B5-C348-A17A-E60897843378}" type="pres">
      <dgm:prSet presAssocID="{EB1E33D0-A735-4C2A-873D-433A31D22322}" presName="composite" presStyleCnt="0"/>
      <dgm:spPr/>
    </dgm:pt>
    <dgm:pt modelId="{9526D079-E4C9-6946-ADA7-1FB0F83D97A1}" type="pres">
      <dgm:prSet presAssocID="{EB1E33D0-A735-4C2A-873D-433A31D22322}" presName="ConnectorPoint" presStyleLbl="lnNode1" presStyleIdx="0" presStyleCnt="3"/>
      <dgm:spPr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4AD265B6-CD1A-D246-AFDF-A6C27ABEC3B2}" type="pres">
      <dgm:prSet presAssocID="{EB1E33D0-A735-4C2A-873D-433A31D22322}" presName="DropPinPlaceHolder" presStyleCnt="0"/>
      <dgm:spPr/>
    </dgm:pt>
    <dgm:pt modelId="{7F51AB96-CDC2-624B-A28E-5C3F1EA6B1C5}" type="pres">
      <dgm:prSet presAssocID="{EB1E33D0-A735-4C2A-873D-433A31D22322}" presName="DropPin" presStyleLbl="alignNode1" presStyleIdx="0" presStyleCnt="3"/>
      <dgm:spPr/>
    </dgm:pt>
    <dgm:pt modelId="{E2B564D3-DFBF-1548-8B41-8A643F1858E2}" type="pres">
      <dgm:prSet presAssocID="{EB1E33D0-A735-4C2A-873D-433A31D22322}" presName="Ellipse" presStyleLbl="fgAcc1" presStyleIdx="1" presStyleCnt="4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</a:ln>
        <a:effectLst/>
      </dgm:spPr>
    </dgm:pt>
    <dgm:pt modelId="{310DF59E-B902-144B-B21E-EF7E65552F95}" type="pres">
      <dgm:prSet presAssocID="{EB1E33D0-A735-4C2A-873D-433A31D22322}" presName="L2TextContainer" presStyleLbl="revTx" presStyleIdx="0" presStyleCnt="6">
        <dgm:presLayoutVars>
          <dgm:bulletEnabled val="1"/>
        </dgm:presLayoutVars>
      </dgm:prSet>
      <dgm:spPr/>
    </dgm:pt>
    <dgm:pt modelId="{9F0A2D45-D1CA-6B44-85E0-F6092B479797}" type="pres">
      <dgm:prSet presAssocID="{EB1E33D0-A735-4C2A-873D-433A31D22322}" presName="L1TextContainer" presStyleLbl="revTx" presStyleIdx="1" presStyleCnt="6">
        <dgm:presLayoutVars>
          <dgm:chMax val="1"/>
          <dgm:chPref val="1"/>
          <dgm:bulletEnabled val="1"/>
        </dgm:presLayoutVars>
      </dgm:prSet>
      <dgm:spPr/>
    </dgm:pt>
    <dgm:pt modelId="{5B995CC4-84D9-A847-AC28-BC81521C9142}" type="pres">
      <dgm:prSet presAssocID="{EB1E33D0-A735-4C2A-873D-433A31D22322}" presName="ConnectLine" presStyleLbl="sibTrans1D1" presStyleIdx="0" presStyleCnt="3"/>
      <dgm:spPr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D58C20D3-558D-C74E-8664-46026F4EFA37}" type="pres">
      <dgm:prSet presAssocID="{EB1E33D0-A735-4C2A-873D-433A31D22322}" presName="EmptyPlaceHolder" presStyleCnt="0"/>
      <dgm:spPr/>
    </dgm:pt>
    <dgm:pt modelId="{A1E785C7-DA0C-FD41-A12C-CF580CA2B787}" type="pres">
      <dgm:prSet presAssocID="{3DA0FCFB-865D-41EA-9B61-E749632FA88E}" presName="spaceBetweenRectangles" presStyleCnt="0"/>
      <dgm:spPr/>
    </dgm:pt>
    <dgm:pt modelId="{6F1127FD-6EB1-A340-AFF6-01E4C65F6E3F}" type="pres">
      <dgm:prSet presAssocID="{F6C86942-CDA4-4E55-9921-D9B3584BEDA7}" presName="composite" presStyleCnt="0"/>
      <dgm:spPr/>
    </dgm:pt>
    <dgm:pt modelId="{864D5355-DFB1-D844-B279-972F6A7AFE5B}" type="pres">
      <dgm:prSet presAssocID="{F6C86942-CDA4-4E55-9921-D9B3584BEDA7}" presName="ConnectorPoint" presStyleLbl="lnNode1" presStyleIdx="1" presStyleCnt="3"/>
      <dgm:spPr>
        <a:solidFill>
          <a:schemeClr val="accent2">
            <a:hueOff val="-5175944"/>
            <a:satOff val="22930"/>
            <a:lumOff val="-8432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AEED6A0A-2FE5-A742-8EE3-8C759C28FD2C}" type="pres">
      <dgm:prSet presAssocID="{F6C86942-CDA4-4E55-9921-D9B3584BEDA7}" presName="DropPinPlaceHolder" presStyleCnt="0"/>
      <dgm:spPr/>
    </dgm:pt>
    <dgm:pt modelId="{F959F59B-C69F-A846-8701-6636B75FEC81}" type="pres">
      <dgm:prSet presAssocID="{F6C86942-CDA4-4E55-9921-D9B3584BEDA7}" presName="DropPin" presStyleLbl="alignNode1" presStyleIdx="1" presStyleCnt="3"/>
      <dgm:spPr/>
    </dgm:pt>
    <dgm:pt modelId="{822E84DC-0F19-904E-96F5-B47D472747AC}" type="pres">
      <dgm:prSet presAssocID="{F6C86942-CDA4-4E55-9921-D9B3584BEDA7}" presName="Ellipse" presStyleLbl="fgAcc1" presStyleIdx="2" presStyleCnt="4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</a:ln>
        <a:effectLst/>
      </dgm:spPr>
    </dgm:pt>
    <dgm:pt modelId="{60C54B57-0A3E-844C-AF67-FB7F57026B17}" type="pres">
      <dgm:prSet presAssocID="{F6C86942-CDA4-4E55-9921-D9B3584BEDA7}" presName="L2TextContainer" presStyleLbl="revTx" presStyleIdx="2" presStyleCnt="6">
        <dgm:presLayoutVars>
          <dgm:bulletEnabled val="1"/>
        </dgm:presLayoutVars>
      </dgm:prSet>
      <dgm:spPr/>
    </dgm:pt>
    <dgm:pt modelId="{4E6BDC5A-8A71-5141-B54F-4077D87E0806}" type="pres">
      <dgm:prSet presAssocID="{F6C86942-CDA4-4E55-9921-D9B3584BEDA7}" presName="L1TextContainer" presStyleLbl="revTx" presStyleIdx="3" presStyleCnt="6" custLinFactNeighborX="824" custLinFactNeighborY="46751">
        <dgm:presLayoutVars>
          <dgm:chMax val="1"/>
          <dgm:chPref val="1"/>
          <dgm:bulletEnabled val="1"/>
        </dgm:presLayoutVars>
      </dgm:prSet>
      <dgm:spPr/>
    </dgm:pt>
    <dgm:pt modelId="{25B95D8F-A73B-9849-BBB8-0BFF39A90DEC}" type="pres">
      <dgm:prSet presAssocID="{F6C86942-CDA4-4E55-9921-D9B3584BEDA7}" presName="ConnectLine" presStyleLbl="sibTrans1D1" presStyleIdx="1" presStyleCnt="3"/>
      <dgm:spPr>
        <a:noFill/>
        <a:ln w="12700" cap="flat" cmpd="sng" algn="ctr">
          <a:solidFill>
            <a:schemeClr val="accent2">
              <a:hueOff val="-5175944"/>
              <a:satOff val="22930"/>
              <a:lumOff val="-8432"/>
              <a:alphaOff val="0"/>
            </a:schemeClr>
          </a:solidFill>
          <a:prstDash val="dash"/>
        </a:ln>
        <a:effectLst/>
      </dgm:spPr>
    </dgm:pt>
    <dgm:pt modelId="{B75930CE-D5AD-8345-A2C8-E71AC245ED83}" type="pres">
      <dgm:prSet presAssocID="{F6C86942-CDA4-4E55-9921-D9B3584BEDA7}" presName="EmptyPlaceHolder" presStyleCnt="0"/>
      <dgm:spPr/>
    </dgm:pt>
    <dgm:pt modelId="{F53B2400-FACD-C149-AF63-1C4DE8527035}" type="pres">
      <dgm:prSet presAssocID="{D17A6893-F179-45C9-AB08-0677AD4BD81B}" presName="spaceBetweenRectangles" presStyleCnt="0"/>
      <dgm:spPr/>
    </dgm:pt>
    <dgm:pt modelId="{F5AB1442-9A26-F947-8EE9-72F197229888}" type="pres">
      <dgm:prSet presAssocID="{2D278F32-711D-4E19-B402-CDC3C8137DD0}" presName="composite" presStyleCnt="0"/>
      <dgm:spPr/>
    </dgm:pt>
    <dgm:pt modelId="{14C1FFD4-73F6-6D46-8673-AFAC8894E6EB}" type="pres">
      <dgm:prSet presAssocID="{2D278F32-711D-4E19-B402-CDC3C8137DD0}" presName="ConnectorPoint" presStyleLbl="lnNode1" presStyleIdx="2" presStyleCnt="3"/>
      <dgm:spPr>
        <a:solidFill>
          <a:schemeClr val="accent2">
            <a:hueOff val="-10351888"/>
            <a:satOff val="45859"/>
            <a:lumOff val="-1686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3BEFDBFF-4AC1-BB41-AFF0-C01AEAEBC6DE}" type="pres">
      <dgm:prSet presAssocID="{2D278F32-711D-4E19-B402-CDC3C8137DD0}" presName="DropPinPlaceHolder" presStyleCnt="0"/>
      <dgm:spPr/>
    </dgm:pt>
    <dgm:pt modelId="{FF4F9D38-878B-A448-8BFF-5426DE156955}" type="pres">
      <dgm:prSet presAssocID="{2D278F32-711D-4E19-B402-CDC3C8137DD0}" presName="DropPin" presStyleLbl="alignNode1" presStyleIdx="2" presStyleCnt="3"/>
      <dgm:spPr/>
    </dgm:pt>
    <dgm:pt modelId="{1A43B698-62C2-734D-BFBB-6AEC12365CB2}" type="pres">
      <dgm:prSet presAssocID="{2D278F32-711D-4E19-B402-CDC3C8137DD0}" presName="Ellipse" presStyleLbl="fgAcc1" presStyleIdx="3" presStyleCnt="4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</a:ln>
        <a:effectLst/>
      </dgm:spPr>
    </dgm:pt>
    <dgm:pt modelId="{B738CCD1-0AB2-4847-91A2-0327B5A7D800}" type="pres">
      <dgm:prSet presAssocID="{2D278F32-711D-4E19-B402-CDC3C8137DD0}" presName="L2TextContainer" presStyleLbl="revTx" presStyleIdx="4" presStyleCnt="6">
        <dgm:presLayoutVars>
          <dgm:bulletEnabled val="1"/>
        </dgm:presLayoutVars>
      </dgm:prSet>
      <dgm:spPr/>
    </dgm:pt>
    <dgm:pt modelId="{D513E9B9-733D-8D41-9045-917BBF4B202B}" type="pres">
      <dgm:prSet presAssocID="{2D278F32-711D-4E19-B402-CDC3C8137DD0}" presName="L1TextContainer" presStyleLbl="revTx" presStyleIdx="5" presStyleCnt="6">
        <dgm:presLayoutVars>
          <dgm:chMax val="1"/>
          <dgm:chPref val="1"/>
          <dgm:bulletEnabled val="1"/>
        </dgm:presLayoutVars>
      </dgm:prSet>
      <dgm:spPr/>
    </dgm:pt>
    <dgm:pt modelId="{5158C486-6E67-6846-BDE2-71954B87E6C6}" type="pres">
      <dgm:prSet presAssocID="{2D278F32-711D-4E19-B402-CDC3C8137DD0}" presName="ConnectLine" presStyleLbl="sibTrans1D1" presStyleIdx="2" presStyleCnt="3"/>
      <dgm:spPr>
        <a:noFill/>
        <a:ln w="12700" cap="flat" cmpd="sng" algn="ctr">
          <a:solidFill>
            <a:schemeClr val="accent2">
              <a:hueOff val="-10351888"/>
              <a:satOff val="45859"/>
              <a:lumOff val="-16864"/>
              <a:alphaOff val="0"/>
            </a:schemeClr>
          </a:solidFill>
          <a:prstDash val="dash"/>
        </a:ln>
        <a:effectLst/>
      </dgm:spPr>
    </dgm:pt>
    <dgm:pt modelId="{B06B4232-B383-3346-9D62-E7E9905E4275}" type="pres">
      <dgm:prSet presAssocID="{2D278F32-711D-4E19-B402-CDC3C8137DD0}" presName="EmptyPlaceHolder" presStyleCnt="0"/>
      <dgm:spPr/>
    </dgm:pt>
  </dgm:ptLst>
  <dgm:cxnLst>
    <dgm:cxn modelId="{0A806C01-B803-401A-AE2B-5A87F87F1752}" srcId="{F6C86942-CDA4-4E55-9921-D9B3584BEDA7}" destId="{D0864C33-3B7D-47E1-B58F-0ADF7A57FF9D}" srcOrd="0" destOrd="0" parTransId="{6370D54F-7216-4F3B-8964-F37581B47D3A}" sibTransId="{EC2E2E13-9512-4B4D-A7E4-B72C0B7E5DCA}"/>
    <dgm:cxn modelId="{DC5AFC09-81FE-9C43-88DE-0A3120F6322D}" type="presOf" srcId="{E18A593B-461A-4858-B028-FDF69E8F6F5F}" destId="{B738CCD1-0AB2-4847-91A2-0327B5A7D800}" srcOrd="0" destOrd="0" presId="urn:microsoft.com/office/officeart/2017/3/layout/DropPinTimeline"/>
    <dgm:cxn modelId="{6B703D1C-460E-1B4F-9D8B-97544597A756}" type="presOf" srcId="{2D278F32-711D-4E19-B402-CDC3C8137DD0}" destId="{D513E9B9-733D-8D41-9045-917BBF4B202B}" srcOrd="0" destOrd="0" presId="urn:microsoft.com/office/officeart/2017/3/layout/DropPinTimeline"/>
    <dgm:cxn modelId="{3E42D61E-9699-44CB-AC24-C1DB80EE013E}" srcId="{1C838927-93F1-4C68-BC8E-89052FBD4690}" destId="{EB1E33D0-A735-4C2A-873D-433A31D22322}" srcOrd="0" destOrd="0" parTransId="{D07F5127-172D-4F18-B0D3-7487346F5D77}" sibTransId="{3DA0FCFB-865D-41EA-9B61-E749632FA88E}"/>
    <dgm:cxn modelId="{C0A5865B-9AC8-9B4A-9C4A-7B2195EE082A}" type="presOf" srcId="{EB1E33D0-A735-4C2A-873D-433A31D22322}" destId="{9F0A2D45-D1CA-6B44-85E0-F6092B479797}" srcOrd="0" destOrd="0" presId="urn:microsoft.com/office/officeart/2017/3/layout/DropPinTimeline"/>
    <dgm:cxn modelId="{3F879F63-7649-2B46-8BF7-A944060A66B8}" type="presOf" srcId="{1C838927-93F1-4C68-BC8E-89052FBD4690}" destId="{F25747B6-F15F-7545-A134-6DB26B26F3D1}" srcOrd="0" destOrd="0" presId="urn:microsoft.com/office/officeart/2017/3/layout/DropPinTimeline"/>
    <dgm:cxn modelId="{F95E6579-7793-A649-A511-3139EFE2786B}" type="presOf" srcId="{F6C86942-CDA4-4E55-9921-D9B3584BEDA7}" destId="{4E6BDC5A-8A71-5141-B54F-4077D87E0806}" srcOrd="0" destOrd="0" presId="urn:microsoft.com/office/officeart/2017/3/layout/DropPinTimeline"/>
    <dgm:cxn modelId="{18301680-C5D8-4906-8A3A-14D9BE96912F}" srcId="{EB1E33D0-A735-4C2A-873D-433A31D22322}" destId="{448B4507-1263-4419-B1C0-3D00224B7BC5}" srcOrd="0" destOrd="0" parTransId="{2AE66CEB-572D-4B2C-A081-FE68CE983440}" sibTransId="{69A825FE-F47A-42ED-9A7F-A5CD91BD758D}"/>
    <dgm:cxn modelId="{B48A0A90-0105-4ED7-9BE0-1DFB2A11BBF4}" srcId="{2D278F32-711D-4E19-B402-CDC3C8137DD0}" destId="{E18A593B-461A-4858-B028-FDF69E8F6F5F}" srcOrd="0" destOrd="0" parTransId="{213BFD20-E024-4683-9010-A192B01DA524}" sibTransId="{AB92F561-90A7-424C-AE2D-40912BF4FE81}"/>
    <dgm:cxn modelId="{47253796-F82B-FD43-B268-308320F0A756}" type="presOf" srcId="{448B4507-1263-4419-B1C0-3D00224B7BC5}" destId="{310DF59E-B902-144B-B21E-EF7E65552F95}" srcOrd="0" destOrd="0" presId="urn:microsoft.com/office/officeart/2017/3/layout/DropPinTimeline"/>
    <dgm:cxn modelId="{D35CA7A5-1DFB-E447-BC1B-5B9C186F6819}" type="presOf" srcId="{D0864C33-3B7D-47E1-B58F-0ADF7A57FF9D}" destId="{60C54B57-0A3E-844C-AF67-FB7F57026B17}" srcOrd="0" destOrd="0" presId="urn:microsoft.com/office/officeart/2017/3/layout/DropPinTimeline"/>
    <dgm:cxn modelId="{0A7793DC-6622-4A7A-AEDA-905C801C4A98}" srcId="{1C838927-93F1-4C68-BC8E-89052FBD4690}" destId="{2D278F32-711D-4E19-B402-CDC3C8137DD0}" srcOrd="2" destOrd="0" parTransId="{DC20428C-985C-41DA-81E6-F4A987446CCB}" sibTransId="{B86FBD78-5421-413A-89C1-AA1BF10E5194}"/>
    <dgm:cxn modelId="{382C40F2-6553-40C9-9F7E-D8359D73A1EB}" srcId="{1C838927-93F1-4C68-BC8E-89052FBD4690}" destId="{F6C86942-CDA4-4E55-9921-D9B3584BEDA7}" srcOrd="1" destOrd="0" parTransId="{5FD69CAE-C2CB-4A4A-B79B-CB27693BE02F}" sibTransId="{D17A6893-F179-45C9-AB08-0677AD4BD81B}"/>
    <dgm:cxn modelId="{EA643C56-E24B-4F43-A6FF-FF667B76F4B8}" type="presParOf" srcId="{F25747B6-F15F-7545-A134-6DB26B26F3D1}" destId="{8037EAC2-DF10-B843-93B1-933A0FB7C231}" srcOrd="0" destOrd="0" presId="urn:microsoft.com/office/officeart/2017/3/layout/DropPinTimeline"/>
    <dgm:cxn modelId="{D372387B-2F90-DF42-8E71-299660831265}" type="presParOf" srcId="{F25747B6-F15F-7545-A134-6DB26B26F3D1}" destId="{CA7A8056-C923-8E4F-B8AE-68210B83992C}" srcOrd="1" destOrd="0" presId="urn:microsoft.com/office/officeart/2017/3/layout/DropPinTimeline"/>
    <dgm:cxn modelId="{3F065D53-10DD-7541-8D90-409FB79066DD}" type="presParOf" srcId="{CA7A8056-C923-8E4F-B8AE-68210B83992C}" destId="{299C065E-74B5-C348-A17A-E60897843378}" srcOrd="0" destOrd="0" presId="urn:microsoft.com/office/officeart/2017/3/layout/DropPinTimeline"/>
    <dgm:cxn modelId="{3B9B4CF6-8F50-CF45-973B-307A2B6FAED1}" type="presParOf" srcId="{299C065E-74B5-C348-A17A-E60897843378}" destId="{9526D079-E4C9-6946-ADA7-1FB0F83D97A1}" srcOrd="0" destOrd="0" presId="urn:microsoft.com/office/officeart/2017/3/layout/DropPinTimeline"/>
    <dgm:cxn modelId="{02256771-73C0-3641-BE1E-DED63D12C51D}" type="presParOf" srcId="{299C065E-74B5-C348-A17A-E60897843378}" destId="{4AD265B6-CD1A-D246-AFDF-A6C27ABEC3B2}" srcOrd="1" destOrd="0" presId="urn:microsoft.com/office/officeart/2017/3/layout/DropPinTimeline"/>
    <dgm:cxn modelId="{1DD2D145-C6BF-0346-AB08-502C08F99343}" type="presParOf" srcId="{4AD265B6-CD1A-D246-AFDF-A6C27ABEC3B2}" destId="{7F51AB96-CDC2-624B-A28E-5C3F1EA6B1C5}" srcOrd="0" destOrd="0" presId="urn:microsoft.com/office/officeart/2017/3/layout/DropPinTimeline"/>
    <dgm:cxn modelId="{A2E94A72-7CF6-DC43-95A6-B3EF7CCC94FC}" type="presParOf" srcId="{4AD265B6-CD1A-D246-AFDF-A6C27ABEC3B2}" destId="{E2B564D3-DFBF-1548-8B41-8A643F1858E2}" srcOrd="1" destOrd="0" presId="urn:microsoft.com/office/officeart/2017/3/layout/DropPinTimeline"/>
    <dgm:cxn modelId="{21057FED-263C-9542-B1F0-5A44E086F4A0}" type="presParOf" srcId="{299C065E-74B5-C348-A17A-E60897843378}" destId="{310DF59E-B902-144B-B21E-EF7E65552F95}" srcOrd="2" destOrd="0" presId="urn:microsoft.com/office/officeart/2017/3/layout/DropPinTimeline"/>
    <dgm:cxn modelId="{761AC933-7AD6-1847-AF51-65F1865EBFA2}" type="presParOf" srcId="{299C065E-74B5-C348-A17A-E60897843378}" destId="{9F0A2D45-D1CA-6B44-85E0-F6092B479797}" srcOrd="3" destOrd="0" presId="urn:microsoft.com/office/officeart/2017/3/layout/DropPinTimeline"/>
    <dgm:cxn modelId="{17AB2C77-5CC7-8F41-ACD9-B7F9465E3E3B}" type="presParOf" srcId="{299C065E-74B5-C348-A17A-E60897843378}" destId="{5B995CC4-84D9-A847-AC28-BC81521C9142}" srcOrd="4" destOrd="0" presId="urn:microsoft.com/office/officeart/2017/3/layout/DropPinTimeline"/>
    <dgm:cxn modelId="{A17BAE9F-FBE0-AA45-A3F7-9B399C907437}" type="presParOf" srcId="{299C065E-74B5-C348-A17A-E60897843378}" destId="{D58C20D3-558D-C74E-8664-46026F4EFA37}" srcOrd="5" destOrd="0" presId="urn:microsoft.com/office/officeart/2017/3/layout/DropPinTimeline"/>
    <dgm:cxn modelId="{37153AD1-B8BD-C94D-9A4B-F1EBE40EDEB2}" type="presParOf" srcId="{CA7A8056-C923-8E4F-B8AE-68210B83992C}" destId="{A1E785C7-DA0C-FD41-A12C-CF580CA2B787}" srcOrd="1" destOrd="0" presId="urn:microsoft.com/office/officeart/2017/3/layout/DropPinTimeline"/>
    <dgm:cxn modelId="{A05A8737-B06F-9F42-BF8D-EB6D678CF673}" type="presParOf" srcId="{CA7A8056-C923-8E4F-B8AE-68210B83992C}" destId="{6F1127FD-6EB1-A340-AFF6-01E4C65F6E3F}" srcOrd="2" destOrd="0" presId="urn:microsoft.com/office/officeart/2017/3/layout/DropPinTimeline"/>
    <dgm:cxn modelId="{3CA2B807-6963-F343-B6A7-2F640F43EEFD}" type="presParOf" srcId="{6F1127FD-6EB1-A340-AFF6-01E4C65F6E3F}" destId="{864D5355-DFB1-D844-B279-972F6A7AFE5B}" srcOrd="0" destOrd="0" presId="urn:microsoft.com/office/officeart/2017/3/layout/DropPinTimeline"/>
    <dgm:cxn modelId="{8CB8BF06-DCDD-6544-9185-1E0B17002AAE}" type="presParOf" srcId="{6F1127FD-6EB1-A340-AFF6-01E4C65F6E3F}" destId="{AEED6A0A-2FE5-A742-8EE3-8C759C28FD2C}" srcOrd="1" destOrd="0" presId="urn:microsoft.com/office/officeart/2017/3/layout/DropPinTimeline"/>
    <dgm:cxn modelId="{65B11594-CDA9-5948-AB39-08ED34F435E2}" type="presParOf" srcId="{AEED6A0A-2FE5-A742-8EE3-8C759C28FD2C}" destId="{F959F59B-C69F-A846-8701-6636B75FEC81}" srcOrd="0" destOrd="0" presId="urn:microsoft.com/office/officeart/2017/3/layout/DropPinTimeline"/>
    <dgm:cxn modelId="{61D1ADB1-072F-494C-9E4D-58448D2644F9}" type="presParOf" srcId="{AEED6A0A-2FE5-A742-8EE3-8C759C28FD2C}" destId="{822E84DC-0F19-904E-96F5-B47D472747AC}" srcOrd="1" destOrd="0" presId="urn:microsoft.com/office/officeart/2017/3/layout/DropPinTimeline"/>
    <dgm:cxn modelId="{2E3CEA07-74A0-4B44-B74C-F9F9F0EE5E13}" type="presParOf" srcId="{6F1127FD-6EB1-A340-AFF6-01E4C65F6E3F}" destId="{60C54B57-0A3E-844C-AF67-FB7F57026B17}" srcOrd="2" destOrd="0" presId="urn:microsoft.com/office/officeart/2017/3/layout/DropPinTimeline"/>
    <dgm:cxn modelId="{4B5252F8-7699-8A42-84BD-2324B43162AE}" type="presParOf" srcId="{6F1127FD-6EB1-A340-AFF6-01E4C65F6E3F}" destId="{4E6BDC5A-8A71-5141-B54F-4077D87E0806}" srcOrd="3" destOrd="0" presId="urn:microsoft.com/office/officeart/2017/3/layout/DropPinTimeline"/>
    <dgm:cxn modelId="{9E181D27-9DCD-EF4D-A608-87735C982848}" type="presParOf" srcId="{6F1127FD-6EB1-A340-AFF6-01E4C65F6E3F}" destId="{25B95D8F-A73B-9849-BBB8-0BFF39A90DEC}" srcOrd="4" destOrd="0" presId="urn:microsoft.com/office/officeart/2017/3/layout/DropPinTimeline"/>
    <dgm:cxn modelId="{CADDD2EE-B632-7E41-A182-5CA163DFCCB2}" type="presParOf" srcId="{6F1127FD-6EB1-A340-AFF6-01E4C65F6E3F}" destId="{B75930CE-D5AD-8345-A2C8-E71AC245ED83}" srcOrd="5" destOrd="0" presId="urn:microsoft.com/office/officeart/2017/3/layout/DropPinTimeline"/>
    <dgm:cxn modelId="{CB2F6401-14A1-7B43-91FC-C96A36FFCF97}" type="presParOf" srcId="{CA7A8056-C923-8E4F-B8AE-68210B83992C}" destId="{F53B2400-FACD-C149-AF63-1C4DE8527035}" srcOrd="3" destOrd="0" presId="urn:microsoft.com/office/officeart/2017/3/layout/DropPinTimeline"/>
    <dgm:cxn modelId="{0A47105F-CDFC-B345-9D09-579BE23D5434}" type="presParOf" srcId="{CA7A8056-C923-8E4F-B8AE-68210B83992C}" destId="{F5AB1442-9A26-F947-8EE9-72F197229888}" srcOrd="4" destOrd="0" presId="urn:microsoft.com/office/officeart/2017/3/layout/DropPinTimeline"/>
    <dgm:cxn modelId="{851790D0-84FE-C947-90BB-DF507FDAA86F}" type="presParOf" srcId="{F5AB1442-9A26-F947-8EE9-72F197229888}" destId="{14C1FFD4-73F6-6D46-8673-AFAC8894E6EB}" srcOrd="0" destOrd="0" presId="urn:microsoft.com/office/officeart/2017/3/layout/DropPinTimeline"/>
    <dgm:cxn modelId="{8467BC08-8CBB-5A45-A989-7B6D15E439DB}" type="presParOf" srcId="{F5AB1442-9A26-F947-8EE9-72F197229888}" destId="{3BEFDBFF-4AC1-BB41-AFF0-C01AEAEBC6DE}" srcOrd="1" destOrd="0" presId="urn:microsoft.com/office/officeart/2017/3/layout/DropPinTimeline"/>
    <dgm:cxn modelId="{2E0B07FE-93FC-6C45-B25A-150ABCF8949A}" type="presParOf" srcId="{3BEFDBFF-4AC1-BB41-AFF0-C01AEAEBC6DE}" destId="{FF4F9D38-878B-A448-8BFF-5426DE156955}" srcOrd="0" destOrd="0" presId="urn:microsoft.com/office/officeart/2017/3/layout/DropPinTimeline"/>
    <dgm:cxn modelId="{28372EE8-AD07-BF4C-9C8B-B4C77803AE17}" type="presParOf" srcId="{3BEFDBFF-4AC1-BB41-AFF0-C01AEAEBC6DE}" destId="{1A43B698-62C2-734D-BFBB-6AEC12365CB2}" srcOrd="1" destOrd="0" presId="urn:microsoft.com/office/officeart/2017/3/layout/DropPinTimeline"/>
    <dgm:cxn modelId="{B9DD1178-3A69-AD4B-AAC2-0F6EC8B14140}" type="presParOf" srcId="{F5AB1442-9A26-F947-8EE9-72F197229888}" destId="{B738CCD1-0AB2-4847-91A2-0327B5A7D800}" srcOrd="2" destOrd="0" presId="urn:microsoft.com/office/officeart/2017/3/layout/DropPinTimeline"/>
    <dgm:cxn modelId="{0D8896FA-03D6-374B-9FF6-617F2F364018}" type="presParOf" srcId="{F5AB1442-9A26-F947-8EE9-72F197229888}" destId="{D513E9B9-733D-8D41-9045-917BBF4B202B}" srcOrd="3" destOrd="0" presId="urn:microsoft.com/office/officeart/2017/3/layout/DropPinTimeline"/>
    <dgm:cxn modelId="{36E06BA9-F754-DC4C-92A8-72D06A2F0A42}" type="presParOf" srcId="{F5AB1442-9A26-F947-8EE9-72F197229888}" destId="{5158C486-6E67-6846-BDE2-71954B87E6C6}" srcOrd="4" destOrd="0" presId="urn:microsoft.com/office/officeart/2017/3/layout/DropPinTimeline"/>
    <dgm:cxn modelId="{055B5AAC-F080-B149-9998-A6C084045B67}" type="presParOf" srcId="{F5AB1442-9A26-F947-8EE9-72F197229888}" destId="{B06B4232-B383-3346-9D62-E7E9905E4275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37EAC2-DF10-B843-93B1-933A0FB7C231}">
      <dsp:nvSpPr>
        <dsp:cNvPr id="0" name=""/>
        <dsp:cNvSpPr/>
      </dsp:nvSpPr>
      <dsp:spPr>
        <a:xfrm>
          <a:off x="0" y="1553874"/>
          <a:ext cx="10261599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51AB96-CDC2-624B-A28E-5C3F1EA6B1C5}">
      <dsp:nvSpPr>
        <dsp:cNvPr id="0" name=""/>
        <dsp:cNvSpPr/>
      </dsp:nvSpPr>
      <dsp:spPr>
        <a:xfrm rot="8100000">
          <a:off x="49129" y="358107"/>
          <a:ext cx="228541" cy="228541"/>
        </a:xfrm>
        <a:prstGeom prst="teardrop">
          <a:avLst>
            <a:gd name="adj" fmla="val 11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B564D3-DFBF-1548-8B41-8A643F1858E2}">
      <dsp:nvSpPr>
        <dsp:cNvPr id="0" name=""/>
        <dsp:cNvSpPr/>
      </dsp:nvSpPr>
      <dsp:spPr>
        <a:xfrm>
          <a:off x="74518" y="383496"/>
          <a:ext cx="177763" cy="17776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0DF59E-B902-144B-B21E-EF7E65552F95}">
      <dsp:nvSpPr>
        <dsp:cNvPr id="0" name=""/>
        <dsp:cNvSpPr/>
      </dsp:nvSpPr>
      <dsp:spPr>
        <a:xfrm>
          <a:off x="325003" y="633980"/>
          <a:ext cx="4263114" cy="9198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Information slides, Learner Profile, and Application Form available through the Churchill website.</a:t>
          </a:r>
        </a:p>
      </dsp:txBody>
      <dsp:txXfrm>
        <a:off x="325003" y="633980"/>
        <a:ext cx="4263114" cy="919893"/>
      </dsp:txXfrm>
    </dsp:sp>
    <dsp:sp modelId="{9F0A2D45-D1CA-6B44-85E0-F6092B479797}">
      <dsp:nvSpPr>
        <dsp:cNvPr id="0" name=""/>
        <dsp:cNvSpPr/>
      </dsp:nvSpPr>
      <dsp:spPr>
        <a:xfrm>
          <a:off x="325003" y="310774"/>
          <a:ext cx="4263114" cy="323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/>
            <a:t>5 Jan. 2023</a:t>
          </a:r>
        </a:p>
      </dsp:txBody>
      <dsp:txXfrm>
        <a:off x="325003" y="310774"/>
        <a:ext cx="4263114" cy="323205"/>
      </dsp:txXfrm>
    </dsp:sp>
    <dsp:sp modelId="{5B995CC4-84D9-A847-AC28-BC81521C9142}">
      <dsp:nvSpPr>
        <dsp:cNvPr id="0" name=""/>
        <dsp:cNvSpPr/>
      </dsp:nvSpPr>
      <dsp:spPr>
        <a:xfrm>
          <a:off x="163400" y="633980"/>
          <a:ext cx="0" cy="919893"/>
        </a:xfrm>
        <a:prstGeom prst="line">
          <a:avLst/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26D079-E4C9-6946-ADA7-1FB0F83D97A1}">
      <dsp:nvSpPr>
        <dsp:cNvPr id="0" name=""/>
        <dsp:cNvSpPr/>
      </dsp:nvSpPr>
      <dsp:spPr>
        <a:xfrm>
          <a:off x="134311" y="1524785"/>
          <a:ext cx="58177" cy="5817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59F59B-C69F-A846-8701-6636B75FEC81}">
      <dsp:nvSpPr>
        <dsp:cNvPr id="0" name=""/>
        <dsp:cNvSpPr/>
      </dsp:nvSpPr>
      <dsp:spPr>
        <a:xfrm rot="18900000">
          <a:off x="2609991" y="2521099"/>
          <a:ext cx="228541" cy="228541"/>
        </a:xfrm>
        <a:prstGeom prst="teardrop">
          <a:avLst>
            <a:gd name="adj" fmla="val 115000"/>
          </a:avLst>
        </a:prstGeom>
        <a:solidFill>
          <a:schemeClr val="accent2">
            <a:hueOff val="-5175944"/>
            <a:satOff val="22930"/>
            <a:lumOff val="-8432"/>
            <a:alphaOff val="0"/>
          </a:schemeClr>
        </a:solidFill>
        <a:ln w="12700" cap="flat" cmpd="sng" algn="ctr">
          <a:solidFill>
            <a:schemeClr val="accent2">
              <a:hueOff val="-5175944"/>
              <a:satOff val="22930"/>
              <a:lumOff val="-843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2E84DC-0F19-904E-96F5-B47D472747AC}">
      <dsp:nvSpPr>
        <dsp:cNvPr id="0" name=""/>
        <dsp:cNvSpPr/>
      </dsp:nvSpPr>
      <dsp:spPr>
        <a:xfrm>
          <a:off x="2635380" y="2546488"/>
          <a:ext cx="177763" cy="17776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C54B57-0A3E-844C-AF67-FB7F57026B17}">
      <dsp:nvSpPr>
        <dsp:cNvPr id="0" name=""/>
        <dsp:cNvSpPr/>
      </dsp:nvSpPr>
      <dsp:spPr>
        <a:xfrm>
          <a:off x="2920992" y="1704975"/>
          <a:ext cx="4263114" cy="9198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Prelude Applications are due in the main Churchill office by 3:06pm.  Please make sure that you have read all of the FAQ before applying and that the application form is complete.</a:t>
          </a:r>
        </a:p>
      </dsp:txBody>
      <dsp:txXfrm>
        <a:off x="2920992" y="1704975"/>
        <a:ext cx="4263114" cy="919893"/>
      </dsp:txXfrm>
    </dsp:sp>
    <dsp:sp modelId="{4E6BDC5A-8A71-5141-B54F-4077D87E0806}">
      <dsp:nvSpPr>
        <dsp:cNvPr id="0" name=""/>
        <dsp:cNvSpPr/>
      </dsp:nvSpPr>
      <dsp:spPr>
        <a:xfrm>
          <a:off x="2920992" y="2624869"/>
          <a:ext cx="4263114" cy="323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/>
            <a:t>16 Jan. 2023</a:t>
          </a:r>
        </a:p>
      </dsp:txBody>
      <dsp:txXfrm>
        <a:off x="2920992" y="2624869"/>
        <a:ext cx="4263114" cy="323205"/>
      </dsp:txXfrm>
    </dsp:sp>
    <dsp:sp modelId="{25B95D8F-A73B-9849-BBB8-0BFF39A90DEC}">
      <dsp:nvSpPr>
        <dsp:cNvPr id="0" name=""/>
        <dsp:cNvSpPr/>
      </dsp:nvSpPr>
      <dsp:spPr>
        <a:xfrm>
          <a:off x="2724261" y="1553874"/>
          <a:ext cx="0" cy="919893"/>
        </a:xfrm>
        <a:prstGeom prst="line">
          <a:avLst/>
        </a:prstGeom>
        <a:noFill/>
        <a:ln w="12700" cap="flat" cmpd="sng" algn="ctr">
          <a:solidFill>
            <a:schemeClr val="accent2">
              <a:hueOff val="-5175944"/>
              <a:satOff val="22930"/>
              <a:lumOff val="-8432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4D5355-DFB1-D844-B279-972F6A7AFE5B}">
      <dsp:nvSpPr>
        <dsp:cNvPr id="0" name=""/>
        <dsp:cNvSpPr/>
      </dsp:nvSpPr>
      <dsp:spPr>
        <a:xfrm>
          <a:off x="2695173" y="1524785"/>
          <a:ext cx="58177" cy="58177"/>
        </a:xfrm>
        <a:prstGeom prst="ellipse">
          <a:avLst/>
        </a:prstGeom>
        <a:solidFill>
          <a:schemeClr val="accent2">
            <a:hueOff val="-5175944"/>
            <a:satOff val="22930"/>
            <a:lumOff val="-8432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4F9D38-878B-A448-8BFF-5426DE156955}">
      <dsp:nvSpPr>
        <dsp:cNvPr id="0" name=""/>
        <dsp:cNvSpPr/>
      </dsp:nvSpPr>
      <dsp:spPr>
        <a:xfrm rot="8100000">
          <a:off x="5170852" y="358107"/>
          <a:ext cx="228541" cy="228541"/>
        </a:xfrm>
        <a:prstGeom prst="teardrop">
          <a:avLst>
            <a:gd name="adj" fmla="val 115000"/>
          </a:avLst>
        </a:prstGeom>
        <a:solidFill>
          <a:schemeClr val="accent2">
            <a:hueOff val="-10351888"/>
            <a:satOff val="45859"/>
            <a:lumOff val="-16864"/>
            <a:alphaOff val="0"/>
          </a:schemeClr>
        </a:solidFill>
        <a:ln w="12700" cap="flat" cmpd="sng" algn="ctr">
          <a:solidFill>
            <a:schemeClr val="accent2">
              <a:hueOff val="-10351888"/>
              <a:satOff val="45859"/>
              <a:lumOff val="-168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43B698-62C2-734D-BFBB-6AEC12365CB2}">
      <dsp:nvSpPr>
        <dsp:cNvPr id="0" name=""/>
        <dsp:cNvSpPr/>
      </dsp:nvSpPr>
      <dsp:spPr>
        <a:xfrm>
          <a:off x="5196241" y="383496"/>
          <a:ext cx="177763" cy="17776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38CCD1-0AB2-4847-91A2-0327B5A7D800}">
      <dsp:nvSpPr>
        <dsp:cNvPr id="0" name=""/>
        <dsp:cNvSpPr/>
      </dsp:nvSpPr>
      <dsp:spPr>
        <a:xfrm>
          <a:off x="5446725" y="633980"/>
          <a:ext cx="4263114" cy="9198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Offer letters are sent home.  Please watch for announcements in the Student Hub for information.</a:t>
          </a:r>
        </a:p>
      </dsp:txBody>
      <dsp:txXfrm>
        <a:off x="5446725" y="633980"/>
        <a:ext cx="4263114" cy="919893"/>
      </dsp:txXfrm>
    </dsp:sp>
    <dsp:sp modelId="{D513E9B9-733D-8D41-9045-917BBF4B202B}">
      <dsp:nvSpPr>
        <dsp:cNvPr id="0" name=""/>
        <dsp:cNvSpPr/>
      </dsp:nvSpPr>
      <dsp:spPr>
        <a:xfrm>
          <a:off x="5446725" y="310774"/>
          <a:ext cx="4263114" cy="323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/>
            <a:t>24 Feb. 2023</a:t>
          </a:r>
        </a:p>
      </dsp:txBody>
      <dsp:txXfrm>
        <a:off x="5446725" y="310774"/>
        <a:ext cx="4263114" cy="323205"/>
      </dsp:txXfrm>
    </dsp:sp>
    <dsp:sp modelId="{5158C486-6E67-6846-BDE2-71954B87E6C6}">
      <dsp:nvSpPr>
        <dsp:cNvPr id="0" name=""/>
        <dsp:cNvSpPr/>
      </dsp:nvSpPr>
      <dsp:spPr>
        <a:xfrm>
          <a:off x="5285122" y="633980"/>
          <a:ext cx="0" cy="919893"/>
        </a:xfrm>
        <a:prstGeom prst="line">
          <a:avLst/>
        </a:prstGeom>
        <a:noFill/>
        <a:ln w="12700" cap="flat" cmpd="sng" algn="ctr">
          <a:solidFill>
            <a:schemeClr val="accent2">
              <a:hueOff val="-10351888"/>
              <a:satOff val="45859"/>
              <a:lumOff val="-16864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C1FFD4-73F6-6D46-8673-AFAC8894E6EB}">
      <dsp:nvSpPr>
        <dsp:cNvPr id="0" name=""/>
        <dsp:cNvSpPr/>
      </dsp:nvSpPr>
      <dsp:spPr>
        <a:xfrm>
          <a:off x="5256034" y="1524785"/>
          <a:ext cx="58177" cy="58177"/>
        </a:xfrm>
        <a:prstGeom prst="ellipse">
          <a:avLst/>
        </a:prstGeom>
        <a:solidFill>
          <a:schemeClr val="accent2">
            <a:hueOff val="-10351888"/>
            <a:satOff val="45859"/>
            <a:lumOff val="-1686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7BC664A-DEEA-40C6-AB6F-DAE265C548CF}" type="datetimeFigureOut">
              <a:rPr lang="en-US" smtClean="0"/>
              <a:t>1/3/23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3A35EE7-AB63-4BD5-9144-0809008C21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511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35EE7-AB63-4BD5-9144-0809008C21B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892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2A40C-84E4-4268-9DA7-3BA3C56AF51C}" type="datetimeFigureOut">
              <a:rPr lang="en-US" smtClean="0"/>
              <a:t>1/3/23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1EC33-7823-4BF7-B228-4FA5CCBEC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3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2A40C-84E4-4268-9DA7-3BA3C56AF51C}" type="datetimeFigureOut">
              <a:rPr lang="en-US" smtClean="0"/>
              <a:t>1/3/23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1EC33-7823-4BF7-B228-4FA5CCBEC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917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2A40C-84E4-4268-9DA7-3BA3C56AF51C}" type="datetimeFigureOut">
              <a:rPr lang="en-US" smtClean="0"/>
              <a:t>1/3/23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1EC33-7823-4BF7-B228-4FA5CCBEC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971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2A40C-84E4-4268-9DA7-3BA3C56AF51C}" type="datetimeFigureOut">
              <a:rPr lang="en-US" smtClean="0"/>
              <a:t>1/3/23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1EC33-7823-4BF7-B228-4FA5CCBEC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47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2A40C-84E4-4268-9DA7-3BA3C56AF51C}" type="datetimeFigureOut">
              <a:rPr lang="en-US" smtClean="0"/>
              <a:t>1/3/23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1EC33-7823-4BF7-B228-4FA5CCBEC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4522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2A40C-84E4-4268-9DA7-3BA3C56AF51C}" type="datetimeFigureOut">
              <a:rPr lang="en-US" smtClean="0"/>
              <a:t>1/3/23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1EC33-7823-4BF7-B228-4FA5CCBEC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454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2A40C-84E4-4268-9DA7-3BA3C56AF51C}" type="datetimeFigureOut">
              <a:rPr lang="en-US" smtClean="0"/>
              <a:t>1/3/23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1EC33-7823-4BF7-B228-4FA5CCBECE6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294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2A40C-84E4-4268-9DA7-3BA3C56AF51C}" type="datetimeFigureOut">
              <a:rPr lang="en-US" smtClean="0"/>
              <a:t>1/3/23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1EC33-7823-4BF7-B228-4FA5CCBEC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408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2A40C-84E4-4268-9DA7-3BA3C56AF51C}" type="datetimeFigureOut">
              <a:rPr lang="en-US" smtClean="0"/>
              <a:t>1/3/23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1EC33-7823-4BF7-B228-4FA5CCBEC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356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2A40C-84E4-4268-9DA7-3BA3C56AF51C}" type="datetimeFigureOut">
              <a:rPr lang="en-US" smtClean="0"/>
              <a:t>1/3/23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1EC33-7823-4BF7-B228-4FA5CCBEC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117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7702A40C-84E4-4268-9DA7-3BA3C56AF51C}" type="datetimeFigureOut">
              <a:rPr lang="en-US" smtClean="0"/>
              <a:t>1/3/23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1EC33-7823-4BF7-B228-4FA5CCBEC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729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7702A40C-84E4-4268-9DA7-3BA3C56AF51C}" type="datetimeFigureOut">
              <a:rPr lang="en-US" smtClean="0"/>
              <a:t>1/3/23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28E1EC33-7823-4BF7-B228-4FA5CCBEC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707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wdeschner@vsb.bc.ca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12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0172" y="0"/>
            <a:ext cx="912182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14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182880" tIns="182880" rIns="182880" bIns="18288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1" i="1" kern="1200" cap="all" spc="200" baseline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Prelude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91694" y="381000"/>
            <a:ext cx="6143105" cy="609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spcBef>
                <a:spcPts val="1000"/>
              </a:spcBef>
              <a:buClr>
                <a:schemeClr val="accent2"/>
              </a:buClr>
            </a:pPr>
            <a:r>
              <a:rPr lang="en-US" sz="4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Program Information 2023</a:t>
            </a:r>
          </a:p>
          <a:p>
            <a:pPr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defTabSz="914400">
              <a:spcBef>
                <a:spcPts val="1000"/>
              </a:spcBef>
              <a:buClr>
                <a:schemeClr val="accent2"/>
              </a:buClr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defTabSz="914400">
              <a:spcBef>
                <a:spcPts val="1000"/>
              </a:spcBef>
              <a:buClr>
                <a:schemeClr val="accent2"/>
              </a:buClr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defTabSz="914400">
              <a:spcBef>
                <a:spcPts val="1000"/>
              </a:spcBef>
              <a:buClr>
                <a:schemeClr val="accent2"/>
              </a:buClr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defTabSz="914400">
              <a:spcBef>
                <a:spcPts val="1000"/>
              </a:spcBef>
              <a:buClr>
                <a:schemeClr val="accent2"/>
              </a:buClr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defTabSz="914400">
              <a:spcBef>
                <a:spcPts val="1000"/>
              </a:spcBef>
              <a:buClr>
                <a:schemeClr val="accent2"/>
              </a:buClr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defTabSz="914400">
              <a:spcBef>
                <a:spcPts val="1000"/>
              </a:spcBef>
              <a:buClr>
                <a:schemeClr val="accent2"/>
              </a:buClr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Please ensure that you have carefully read the FAQ posted on the Churchill site to ensure eligibility.  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26327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F7D54-8FE3-018E-B689-D24F44ECF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964692"/>
            <a:ext cx="5894832" cy="1188720"/>
          </a:xfrm>
        </p:spPr>
        <p:txBody>
          <a:bodyPr>
            <a:normAutofit/>
          </a:bodyPr>
          <a:lstStyle/>
          <a:p>
            <a:r>
              <a:rPr lang="en-US" dirty="0"/>
              <a:t>5. Learning to Learn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074EEB-470A-3387-1A1A-073F9B4879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243" y="2638044"/>
            <a:ext cx="5963317" cy="3263206"/>
          </a:xfrm>
        </p:spPr>
        <p:txBody>
          <a:bodyPr>
            <a:normAutofit fontScale="85000" lnSpcReduction="20000"/>
          </a:bodyPr>
          <a:lstStyle/>
          <a:p>
            <a:r>
              <a:rPr lang="en-CA" sz="3600" dirty="0">
                <a:latin typeface="Tekton Pro" pitchFamily="34" charset="0"/>
              </a:rPr>
              <a:t>In the Prelude Program students will be surrounded by like- minded peers who are keen to learn. For them, learning through feedback is more important than marks. Students must bring curiosity and a willingness to try, make mistakes, and learn from them.</a:t>
            </a:r>
          </a:p>
          <a:p>
            <a:endParaRPr lang="en-US" dirty="0"/>
          </a:p>
        </p:txBody>
      </p:sp>
      <p:pic>
        <p:nvPicPr>
          <p:cNvPr id="7" name="Graphic 6" descr="Education">
            <a:extLst>
              <a:ext uri="{FF2B5EF4-FFF2-40B4-BE49-F238E27FC236}">
                <a16:creationId xmlns:a16="http://schemas.microsoft.com/office/drawing/2014/main" id="{0EF22DDC-92CD-C6C4-FA59-85A3A8371D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15890" y="1768763"/>
            <a:ext cx="3328416" cy="332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912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123C1-3424-69AF-061A-23DF1A3BD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6. Develop and Use Valuable Study Skills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3B87BC-05BE-912F-4D3B-594E1A9D4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362200"/>
            <a:ext cx="11049000" cy="449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1800" b="1" dirty="0">
                <a:solidFill>
                  <a:schemeClr val="tx1"/>
                </a:solidFill>
                <a:latin typeface="Tekton Pro" pitchFamily="34" charset="0"/>
              </a:rPr>
              <a:t>Along with the list below, students will have opportunities to receive mentorship from more senior students through the IB Leaders Program.</a:t>
            </a:r>
            <a:endParaRPr lang="en-CA" sz="1800" b="1" dirty="0">
              <a:solidFill>
                <a:schemeClr val="accent3">
                  <a:lumMod val="40000"/>
                  <a:lumOff val="60000"/>
                </a:schemeClr>
              </a:solidFill>
              <a:latin typeface="Script MT Bold" panose="03040602040607080904" pitchFamily="66" charset="0"/>
            </a:endParaRPr>
          </a:p>
          <a:p>
            <a:pPr marL="0" indent="0" algn="ctr">
              <a:buNone/>
            </a:pPr>
            <a:r>
              <a:rPr lang="en-CA" sz="2200" b="1" dirty="0">
                <a:solidFill>
                  <a:srgbClr val="7030A0"/>
                </a:solidFill>
                <a:latin typeface="Script MT Bold" panose="03040602040607080904" pitchFamily="66" charset="0"/>
              </a:rPr>
              <a:t>Cornell note-taking</a:t>
            </a:r>
          </a:p>
          <a:p>
            <a:pPr marL="0" indent="0" algn="ctr">
              <a:buNone/>
            </a:pPr>
            <a:r>
              <a:rPr lang="en-CA" sz="2200" b="1" dirty="0">
                <a:solidFill>
                  <a:srgbClr val="FFFF00"/>
                </a:solidFill>
                <a:latin typeface="Tekton Pro" pitchFamily="34" charset="0"/>
              </a:rPr>
              <a:t>Two-column notes</a:t>
            </a:r>
          </a:p>
          <a:p>
            <a:pPr marL="0" indent="0" algn="ctr">
              <a:buNone/>
            </a:pPr>
            <a:r>
              <a:rPr lang="en-CA" sz="22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Cue cards or flash cards</a:t>
            </a:r>
          </a:p>
          <a:p>
            <a:pPr marL="0" indent="0" algn="ctr">
              <a:buNone/>
            </a:pPr>
            <a:r>
              <a:rPr lang="en-CA" sz="2200" b="1" dirty="0">
                <a:solidFill>
                  <a:srgbClr val="66FF33"/>
                </a:solidFill>
                <a:latin typeface="Bookman Old Style" panose="02050604050505020204" pitchFamily="18" charset="0"/>
              </a:rPr>
              <a:t>Mind maps or concept maps</a:t>
            </a:r>
          </a:p>
          <a:p>
            <a:pPr marL="0" indent="0" algn="ctr">
              <a:buNone/>
            </a:pPr>
            <a:r>
              <a:rPr lang="en-CA" sz="2200" b="1" dirty="0">
                <a:solidFill>
                  <a:srgbClr val="00FFFF"/>
                </a:solidFill>
                <a:latin typeface="Arial Rounded MT Bold" panose="020F0704030504030204" pitchFamily="34" charset="0"/>
              </a:rPr>
              <a:t>SQR</a:t>
            </a:r>
            <a:r>
              <a:rPr lang="en-CA" sz="2200" b="1" baseline="30000" dirty="0">
                <a:solidFill>
                  <a:srgbClr val="00FFFF"/>
                </a:solidFill>
                <a:latin typeface="Arial Rounded MT Bold" panose="020F0704030504030204" pitchFamily="34" charset="0"/>
              </a:rPr>
              <a:t>3</a:t>
            </a:r>
            <a:r>
              <a:rPr lang="en-CA" sz="2200" b="1" dirty="0">
                <a:solidFill>
                  <a:srgbClr val="00FFFF"/>
                </a:solidFill>
                <a:latin typeface="Arial Rounded MT Bold" panose="020F0704030504030204" pitchFamily="34" charset="0"/>
              </a:rPr>
              <a:t>  (survey, question, read, recite &amp; review)</a:t>
            </a:r>
          </a:p>
          <a:p>
            <a:pPr marL="0" indent="0" algn="ctr">
              <a:buNone/>
            </a:pPr>
            <a:r>
              <a:rPr lang="en-CA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cript MT Bold" panose="03040602040607080904" pitchFamily="66" charset="0"/>
              </a:rPr>
              <a:t>Cheat sheets or Placemats</a:t>
            </a:r>
          </a:p>
          <a:p>
            <a:pPr marL="0" indent="0" algn="ctr">
              <a:buNone/>
            </a:pPr>
            <a:r>
              <a:rPr lang="en-CA" sz="2200" dirty="0">
                <a:solidFill>
                  <a:srgbClr val="C00000"/>
                </a:solidFill>
                <a:latin typeface="Forte" panose="03060902040502070203" pitchFamily="66" charset="0"/>
              </a:rPr>
              <a:t>Making your own test questions</a:t>
            </a:r>
          </a:p>
          <a:p>
            <a:pPr marL="0" indent="0" algn="ctr">
              <a:buNone/>
            </a:pPr>
            <a:r>
              <a:rPr lang="en-CA" sz="2200" b="1" dirty="0">
                <a:solidFill>
                  <a:srgbClr val="0000FF"/>
                </a:solidFill>
                <a:latin typeface="Tekton Pro" pitchFamily="34" charset="0"/>
              </a:rPr>
              <a:t>Study Buddies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538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A0F61-9C65-04B9-1BB1-A32E65D2E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1807" y="964692"/>
            <a:ext cx="5894832" cy="1188720"/>
          </a:xfrm>
        </p:spPr>
        <p:txBody>
          <a:bodyPr>
            <a:normAutofit/>
          </a:bodyPr>
          <a:lstStyle/>
          <a:p>
            <a:r>
              <a:rPr lang="en-US" dirty="0"/>
              <a:t>7. Manage time effectively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F6C99-9587-2CBE-C555-EB73D19C9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0378" y="2638044"/>
            <a:ext cx="5963317" cy="3263206"/>
          </a:xfrm>
        </p:spPr>
        <p:txBody>
          <a:bodyPr>
            <a:normAutofit fontScale="77500" lnSpcReduction="20000"/>
          </a:bodyPr>
          <a:lstStyle/>
          <a:p>
            <a:r>
              <a:rPr lang="en-CA" sz="3600" dirty="0">
                <a:latin typeface="Tekton Pro" pitchFamily="34" charset="0"/>
              </a:rPr>
              <a:t>It is already known that school isn’t everything. Extra-curricular activities and relationships are important too. You must have balance in your life.</a:t>
            </a:r>
          </a:p>
          <a:p>
            <a:r>
              <a:rPr lang="en-CA" sz="3600" dirty="0">
                <a:latin typeface="Tekton Pro" pitchFamily="34" charset="0"/>
                <a:sym typeface="Wingdings"/>
              </a:rPr>
              <a:t>The best sign of success is when you can balance work with play.  This requires careful planning and strong communication.</a:t>
            </a:r>
            <a:endParaRPr lang="en-CA" sz="3600" dirty="0">
              <a:latin typeface="Tekton Pro" pitchFamily="34" charset="0"/>
            </a:endParaRPr>
          </a:p>
          <a:p>
            <a:endParaRPr lang="en-US" dirty="0"/>
          </a:p>
        </p:txBody>
      </p:sp>
      <p:pic>
        <p:nvPicPr>
          <p:cNvPr id="7" name="Graphic 6" descr="Scales of Justice">
            <a:extLst>
              <a:ext uri="{FF2B5EF4-FFF2-40B4-BE49-F238E27FC236}">
                <a16:creationId xmlns:a16="http://schemas.microsoft.com/office/drawing/2014/main" id="{094CFA49-0DD1-829A-0D10-A39BC70264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99" y="1768763"/>
            <a:ext cx="3328416" cy="332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098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lasses on top of a book">
            <a:extLst>
              <a:ext uri="{FF2B5EF4-FFF2-40B4-BE49-F238E27FC236}">
                <a16:creationId xmlns:a16="http://schemas.microsoft.com/office/drawing/2014/main" id="{3747702B-DBC4-2A8F-E2EE-3929F45870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112" b="98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31136" y="2958103"/>
            <a:ext cx="7729728" cy="941796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vert="horz" lIns="182880" tIns="182880" rIns="182880" bIns="18288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cap="all" spc="200" baseline="0" dirty="0">
                <a:solidFill>
                  <a:srgbClr val="2626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2. Prelude Courses</a:t>
            </a:r>
          </a:p>
        </p:txBody>
      </p:sp>
    </p:spTree>
    <p:extLst>
      <p:ext uri="{BB962C8B-B14F-4D97-AF65-F5344CB8AC3E}">
        <p14:creationId xmlns:p14="http://schemas.microsoft.com/office/powerpoint/2010/main" val="30050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1" y="1371600"/>
            <a:ext cx="24025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>
                <a:solidFill>
                  <a:srgbClr val="104C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Prelude</a:t>
            </a:r>
            <a:r>
              <a:rPr lang="en-US" sz="3600" i="1" dirty="0">
                <a:solidFill>
                  <a:srgbClr val="104C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Program Courses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48400" y="4495801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Mathematics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05600" y="4953001"/>
            <a:ext cx="1181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 10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53200" y="5410201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Elective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64867" y="838201"/>
            <a:ext cx="2725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104C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English Language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0" y="2433936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104C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French Language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0" y="3119736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104C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Social Studies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43800" y="3119736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104C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Sciences </a:t>
            </a:r>
            <a:r>
              <a:rPr lang="en-US" sz="2400" b="1" i="1" dirty="0" err="1">
                <a:solidFill>
                  <a:srgbClr val="104C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Humaines</a:t>
            </a:r>
            <a:endParaRPr lang="en-US" sz="2400" b="1" i="1" dirty="0">
              <a:solidFill>
                <a:srgbClr val="104C2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57800" y="3729336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104C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Science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77200" y="3729336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104C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Science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50224" y="1443336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104C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Studies/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10200" y="304801"/>
            <a:ext cx="1371600" cy="46166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English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620000" y="304801"/>
            <a:ext cx="2590800" cy="46166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French Immersion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981200" y="4787206"/>
            <a:ext cx="19553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Regular Program Courses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72000" y="2433936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104C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French Language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286000" y="4343400"/>
            <a:ext cx="80772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7315200" y="1299866"/>
            <a:ext cx="0" cy="2891135"/>
          </a:xfrm>
          <a:prstGeom prst="line">
            <a:avLst/>
          </a:prstGeom>
          <a:ln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Left Brace 28"/>
          <p:cNvSpPr/>
          <p:nvPr/>
        </p:nvSpPr>
        <p:spPr>
          <a:xfrm>
            <a:off x="4038601" y="304800"/>
            <a:ext cx="447211" cy="3962400"/>
          </a:xfrm>
          <a:prstGeom prst="leftBrac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/>
          <p:cNvCxnSpPr/>
          <p:nvPr/>
        </p:nvCxnSpPr>
        <p:spPr>
          <a:xfrm>
            <a:off x="7315200" y="152401"/>
            <a:ext cx="0" cy="614065"/>
          </a:xfrm>
          <a:prstGeom prst="line">
            <a:avLst/>
          </a:prstGeom>
          <a:ln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Left Brace 31"/>
          <p:cNvSpPr/>
          <p:nvPr/>
        </p:nvSpPr>
        <p:spPr>
          <a:xfrm>
            <a:off x="4019550" y="4419600"/>
            <a:ext cx="457200" cy="2057400"/>
          </a:xfrm>
          <a:prstGeom prst="leftBrace">
            <a:avLst/>
          </a:prstGeom>
          <a:ln w="25400">
            <a:solidFill>
              <a:srgbClr val="00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7391400" y="1443336"/>
            <a:ext cx="312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104C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Etudes </a:t>
            </a:r>
            <a:r>
              <a:rPr lang="en-US" sz="2400" b="1" i="1" dirty="0" err="1">
                <a:solidFill>
                  <a:srgbClr val="104C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Internationales</a:t>
            </a:r>
            <a:r>
              <a:rPr lang="en-US" sz="2400" b="1" i="1" dirty="0">
                <a:solidFill>
                  <a:srgbClr val="104C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  <a:p>
            <a:pPr algn="ctr"/>
            <a:r>
              <a:rPr lang="en-US" sz="2400" b="1" i="1" dirty="0">
                <a:solidFill>
                  <a:srgbClr val="104C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Leadership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191000" y="1828801"/>
            <a:ext cx="3117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104C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Leadership</a:t>
            </a:r>
          </a:p>
        </p:txBody>
      </p:sp>
    </p:spTree>
    <p:extLst>
      <p:ext uri="{BB962C8B-B14F-4D97-AF65-F5344CB8AC3E}">
        <p14:creationId xmlns:p14="http://schemas.microsoft.com/office/powerpoint/2010/main" val="792423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op view of cubes connected with black lines">
            <a:extLst>
              <a:ext uri="{FF2B5EF4-FFF2-40B4-BE49-F238E27FC236}">
                <a16:creationId xmlns:a16="http://schemas.microsoft.com/office/drawing/2014/main" id="{5EC9D6B8-3AFC-487D-CC98-49E9CA1594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232" b="22768"/>
          <a:stretch/>
        </p:blipFill>
        <p:spPr>
          <a:xfrm>
            <a:off x="20" y="10"/>
            <a:ext cx="12191980" cy="4571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F4E256C-9433-EE6F-8130-D0DBC5B92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753529"/>
            <a:ext cx="8991600" cy="1645759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3800" dirty="0"/>
              <a:t>3. The Application Process</a:t>
            </a:r>
          </a:p>
        </p:txBody>
      </p:sp>
    </p:spTree>
    <p:extLst>
      <p:ext uri="{BB962C8B-B14F-4D97-AF65-F5344CB8AC3E}">
        <p14:creationId xmlns:p14="http://schemas.microsoft.com/office/powerpoint/2010/main" val="29097148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6243B-F2B2-82EA-92B3-1FF70CEDD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Important Dates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AE833C1-97ED-5696-E6CA-9FD6C49B8E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9742467"/>
              </p:ext>
            </p:extLst>
          </p:nvPr>
        </p:nvGraphicFramePr>
        <p:xfrm>
          <a:off x="965200" y="2638425"/>
          <a:ext cx="10261600" cy="3107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14222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BFE85-A703-22C4-90F9-8BFDFEA0F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54CC51-F67B-9601-F04B-B44A195519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638044"/>
            <a:ext cx="10668000" cy="31019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/>
              <a:t>It is important that students start practicing advocating and communicating on their own behalf.  Please help them to build independence </a:t>
            </a:r>
            <a:r>
              <a:rPr lang="en-US" sz="3200"/>
              <a:t>by encouraging </a:t>
            </a:r>
            <a:r>
              <a:rPr lang="en-US" sz="3200" dirty="0"/>
              <a:t>them to ask questions for themselves.  Students can email Ms. </a:t>
            </a:r>
            <a:r>
              <a:rPr lang="en-US" sz="3200" dirty="0" err="1"/>
              <a:t>Deschner</a:t>
            </a:r>
            <a:r>
              <a:rPr lang="en-US" sz="3200" dirty="0"/>
              <a:t>, the Prelude Program Coordinator, at </a:t>
            </a:r>
            <a:r>
              <a:rPr lang="en-US" sz="3200" dirty="0">
                <a:hlinkClick r:id="rId2"/>
              </a:rPr>
              <a:t>wdeschner@vsb.bc.ca</a:t>
            </a:r>
            <a:r>
              <a:rPr lang="en-US" sz="3200" dirty="0"/>
              <a:t> with any questions or stop by room 219 during FIT.  </a:t>
            </a:r>
          </a:p>
        </p:txBody>
      </p:sp>
    </p:spTree>
    <p:extLst>
      <p:ext uri="{BB962C8B-B14F-4D97-AF65-F5344CB8AC3E}">
        <p14:creationId xmlns:p14="http://schemas.microsoft.com/office/powerpoint/2010/main" val="65904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alendar on table">
            <a:extLst>
              <a:ext uri="{FF2B5EF4-FFF2-40B4-BE49-F238E27FC236}">
                <a16:creationId xmlns:a16="http://schemas.microsoft.com/office/drawing/2014/main" id="{7E7206F9-FC3B-F04F-601D-4CFC6EEEEE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95" r="37462" b="-1"/>
          <a:stretch/>
        </p:blipFill>
        <p:spPr>
          <a:xfrm>
            <a:off x="20" y="10"/>
            <a:ext cx="6086621" cy="685799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900672" y="381000"/>
            <a:ext cx="4486656" cy="55149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 defTabSz="914400">
              <a:spcBef>
                <a:spcPts val="1000"/>
              </a:spcBef>
              <a:spcAft>
                <a:spcPts val="3000"/>
              </a:spcAft>
              <a:buClr>
                <a:schemeClr val="accent2"/>
              </a:buClr>
            </a:pPr>
            <a:r>
              <a:rPr lang="en-US" sz="36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Agenda</a:t>
            </a:r>
          </a:p>
          <a:p>
            <a:pPr marL="342900" indent="-228600" defTabSz="914400">
              <a:spcBef>
                <a:spcPts val="1000"/>
              </a:spcBef>
              <a:spcAft>
                <a:spcPts val="3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Prelude Program Goals and Purpose</a:t>
            </a:r>
          </a:p>
          <a:p>
            <a:pPr marL="342900" indent="-228600" defTabSz="914400">
              <a:spcBef>
                <a:spcPts val="1000"/>
              </a:spcBef>
              <a:spcAft>
                <a:spcPts val="3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Prelude Courses</a:t>
            </a:r>
          </a:p>
          <a:p>
            <a:pPr marL="342900" indent="-228600" defTabSz="914400">
              <a:spcBef>
                <a:spcPts val="1000"/>
              </a:spcBef>
              <a:spcAft>
                <a:spcPts val="30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The Application Process</a:t>
            </a:r>
          </a:p>
        </p:txBody>
      </p:sp>
    </p:spTree>
    <p:extLst>
      <p:ext uri="{BB962C8B-B14F-4D97-AF65-F5344CB8AC3E}">
        <p14:creationId xmlns:p14="http://schemas.microsoft.com/office/powerpoint/2010/main" val="3295902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D3E8F-EA21-9649-1C94-0A020A1F3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5496" y="978776"/>
            <a:ext cx="5925310" cy="1174991"/>
          </a:xfrm>
        </p:spPr>
        <p:txBody>
          <a:bodyPr>
            <a:normAutofit/>
          </a:bodyPr>
          <a:lstStyle/>
          <a:p>
            <a:r>
              <a:rPr lang="en-US" sz="2400"/>
              <a:t>Overview</a:t>
            </a:r>
          </a:p>
        </p:txBody>
      </p:sp>
      <p:pic>
        <p:nvPicPr>
          <p:cNvPr id="5" name="Picture 4" descr="Coin-operated binoculars above Central Park Manhatten">
            <a:extLst>
              <a:ext uri="{FF2B5EF4-FFF2-40B4-BE49-F238E27FC236}">
                <a16:creationId xmlns:a16="http://schemas.microsoft.com/office/drawing/2014/main" id="{528D260D-8635-77C7-25C7-E4D840F387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08" r="43031"/>
          <a:stretch/>
        </p:blipFill>
        <p:spPr>
          <a:xfrm>
            <a:off x="20" y="10"/>
            <a:ext cx="4657325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0CBE82-F51F-3607-E1EA-163CB56C2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0" y="2640692"/>
            <a:ext cx="6781800" cy="3607708"/>
          </a:xfrm>
        </p:spPr>
        <p:txBody>
          <a:bodyPr>
            <a:normAutofit fontScale="62500" lnSpcReduction="20000"/>
          </a:bodyPr>
          <a:lstStyle/>
          <a:p>
            <a:pPr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3800" dirty="0"/>
              <a:t>The Grade 10 </a:t>
            </a:r>
            <a:r>
              <a:rPr lang="en-US" sz="3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Prelude Program </a:t>
            </a:r>
            <a:r>
              <a:rPr lang="en-US" sz="3800" dirty="0"/>
              <a:t>consists of challenging courses that place emphasis on the skills of independent research, analysis, and communication in a variety of forms.  Collaboration and self-motivation are key.  </a:t>
            </a:r>
          </a:p>
          <a:p>
            <a:pPr defTabSz="914400">
              <a:spcBef>
                <a:spcPts val="1000"/>
              </a:spcBef>
              <a:buClr>
                <a:schemeClr val="accent2"/>
              </a:buClr>
            </a:pPr>
            <a:endParaRPr lang="en-US" sz="3800" dirty="0"/>
          </a:p>
          <a:p>
            <a:pPr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3800" dirty="0"/>
              <a:t>At the heart of Prelude are two program-specific courses designed to promote international awareness, leadership, and community engagement: International Studies and Prelude Leadership.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519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E3399-7B74-8C36-3ABF-AAB7BBECB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5496" y="978776"/>
            <a:ext cx="5925310" cy="1174991"/>
          </a:xfrm>
        </p:spPr>
        <p:txBody>
          <a:bodyPr>
            <a:normAutofit/>
          </a:bodyPr>
          <a:lstStyle/>
          <a:p>
            <a:r>
              <a:rPr lang="en-US" sz="2400" dirty="0"/>
              <a:t>Prelude Learner Profile: Growth and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4C978D-1E40-2A34-4BE9-4FF4B18C56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8651" y="2438400"/>
            <a:ext cx="7239000" cy="40172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/>
              <a:t>The Prelude learner will:</a:t>
            </a:r>
          </a:p>
          <a:p>
            <a:r>
              <a:rPr lang="en-US" sz="2800" dirty="0">
                <a:latin typeface="Arial Rounded MT Bold" panose="020F0704030504030204" pitchFamily="34" charset="0"/>
              </a:rPr>
              <a:t>Seek Balance</a:t>
            </a:r>
          </a:p>
          <a:p>
            <a:r>
              <a:rPr lang="en-US" sz="2800" dirty="0">
                <a:latin typeface="Arial Rounded MT Bold" panose="020F0704030504030204" pitchFamily="34" charset="0"/>
              </a:rPr>
              <a:t>Be Proactive</a:t>
            </a:r>
          </a:p>
          <a:p>
            <a:r>
              <a:rPr lang="en-US" sz="2800" dirty="0">
                <a:latin typeface="Arial Rounded MT Bold" panose="020F0704030504030204" pitchFamily="34" charset="0"/>
              </a:rPr>
              <a:t>Take Healthy Risks</a:t>
            </a:r>
          </a:p>
          <a:p>
            <a:r>
              <a:rPr lang="en-US" sz="2800" dirty="0">
                <a:latin typeface="Arial Rounded MT Bold" panose="020F0704030504030204" pitchFamily="34" charset="0"/>
              </a:rPr>
              <a:t>Communicate Effectively</a:t>
            </a:r>
          </a:p>
          <a:p>
            <a:r>
              <a:rPr lang="en-US" sz="2800" dirty="0">
                <a:latin typeface="Arial Rounded MT Bold" panose="020F0704030504030204" pitchFamily="34" charset="0"/>
              </a:rPr>
              <a:t>Make Principled Choices</a:t>
            </a:r>
          </a:p>
          <a:p>
            <a:r>
              <a:rPr lang="en-US" sz="2800" dirty="0">
                <a:latin typeface="Arial Rounded MT Bold" panose="020F0704030504030204" pitchFamily="34" charset="0"/>
              </a:rPr>
              <a:t>Be Open-Minded</a:t>
            </a:r>
          </a:p>
          <a:p>
            <a:r>
              <a:rPr lang="en-US" sz="2800" dirty="0">
                <a:latin typeface="Arial Rounded MT Bold" panose="020F0704030504030204" pitchFamily="34" charset="0"/>
              </a:rPr>
              <a:t>Collaborate, Reflect, and Inquire</a:t>
            </a:r>
          </a:p>
          <a:p>
            <a:endParaRPr lang="en-US" dirty="0">
              <a:latin typeface="Arial Rounded MT Bold" panose="020F0704030504030204" pitchFamily="34" charset="0"/>
            </a:endParaRPr>
          </a:p>
          <a:p>
            <a:endParaRPr lang="en-US" dirty="0">
              <a:latin typeface="Arial Rounded MT Bold" panose="020F0704030504030204" pitchFamily="34" charset="0"/>
            </a:endParaRPr>
          </a:p>
          <a:p>
            <a:endParaRPr lang="en-US" dirty="0">
              <a:latin typeface="Arial Rounded MT Bold" panose="020F0704030504030204" pitchFamily="34" charset="0"/>
            </a:endParaRPr>
          </a:p>
          <a:p>
            <a:endParaRPr lang="en-US" dirty="0">
              <a:latin typeface="Arial Rounded MT Bold" panose="020F0704030504030204" pitchFamily="34" charset="0"/>
            </a:endParaRPr>
          </a:p>
          <a:p>
            <a:endParaRPr lang="en-US" dirty="0">
              <a:latin typeface="Arial Rounded MT Bold" panose="020F0704030504030204" pitchFamily="34" charset="0"/>
            </a:endParaRPr>
          </a:p>
          <a:p>
            <a:endParaRPr lang="en-US" dirty="0"/>
          </a:p>
        </p:txBody>
      </p:sp>
      <p:pic>
        <p:nvPicPr>
          <p:cNvPr id="5" name="Picture 4" descr="Solo journey">
            <a:extLst>
              <a:ext uri="{FF2B5EF4-FFF2-40B4-BE49-F238E27FC236}">
                <a16:creationId xmlns:a16="http://schemas.microsoft.com/office/drawing/2014/main" id="{FA301BBB-C349-37C1-7901-CEE75F9BD9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50" r="20117"/>
          <a:stretch/>
        </p:blipFill>
        <p:spPr>
          <a:xfrm>
            <a:off x="20" y="10"/>
            <a:ext cx="465732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638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B271EC-A6DC-324F-9E22-990C734D5300}"/>
              </a:ext>
            </a:extLst>
          </p:cNvPr>
          <p:cNvSpPr txBox="1"/>
          <p:nvPr/>
        </p:nvSpPr>
        <p:spPr>
          <a:xfrm>
            <a:off x="5458969" y="2386744"/>
            <a:ext cx="5928358" cy="1645920"/>
          </a:xfrm>
          <a:prstGeom prst="rect">
            <a:avLst/>
          </a:prstGeom>
        </p:spPr>
        <p:txBody>
          <a:bodyPr vert="horz" lIns="274320" tIns="182880" rIns="274320" bIns="182880" rtlCol="0" anchor="ctr" anchorCtr="1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Cross-Curricular Skill Development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800" cap="all" spc="20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 descr="Skydivers make a formation above the clouds">
            <a:extLst>
              <a:ext uri="{FF2B5EF4-FFF2-40B4-BE49-F238E27FC236}">
                <a16:creationId xmlns:a16="http://schemas.microsoft.com/office/drawing/2014/main" id="{3C714B3A-58F8-456F-ECAB-13ED5BB703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154" r="22545" b="-1"/>
          <a:stretch/>
        </p:blipFill>
        <p:spPr>
          <a:xfrm>
            <a:off x="20" y="10"/>
            <a:ext cx="4654277" cy="685799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BDCC369-6966-4A97-1487-EF6B00F7E60F}"/>
              </a:ext>
            </a:extLst>
          </p:cNvPr>
          <p:cNvSpPr txBox="1"/>
          <p:nvPr/>
        </p:nvSpPr>
        <p:spPr>
          <a:xfrm>
            <a:off x="5458969" y="5410200"/>
            <a:ext cx="5361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Image is metaphorical </a:t>
            </a:r>
            <a:r>
              <a:rPr lang="en-US" dirty="0">
                <a:sym typeface="Wingdings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91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21F66-1B2F-3B83-A2BF-49C0BEE50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964692"/>
            <a:ext cx="5894832" cy="1188720"/>
          </a:xfrm>
        </p:spPr>
        <p:txBody>
          <a:bodyPr>
            <a:normAutofit/>
          </a:bodyPr>
          <a:lstStyle/>
          <a:p>
            <a:r>
              <a:rPr lang="en-US">
                <a:latin typeface="Arial Rounded MT Bold" panose="020F0704030504030204" pitchFamily="34" charset="0"/>
                <a:sym typeface="Wingdings"/>
              </a:rPr>
              <a:t>1. </a:t>
            </a:r>
            <a:r>
              <a:rPr lang="en-US">
                <a:latin typeface="Arial Rounded MT Bold" panose="020F0704030504030204" pitchFamily="34" charset="0"/>
              </a:rPr>
              <a:t>Learning to Question</a:t>
            </a:r>
            <a:br>
              <a:rPr lang="en-US">
                <a:latin typeface="Arial Rounded MT Bold" panose="020F070403050403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C4CE6B-3DC8-6CCA-A7EE-AFA4876D3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2638044"/>
            <a:ext cx="6841113" cy="3686556"/>
          </a:xfrm>
        </p:spPr>
        <p:txBody>
          <a:bodyPr>
            <a:normAutofit/>
          </a:bodyPr>
          <a:lstStyle/>
          <a:p>
            <a:r>
              <a:rPr lang="en-CA" sz="3200" dirty="0">
                <a:latin typeface="Tekton Pro" pitchFamily="34" charset="0"/>
              </a:rPr>
              <a:t>You aren’t really learning until you realize that education isn’t about accumulating information – it’s about </a:t>
            </a:r>
            <a:r>
              <a:rPr lang="en-CA" sz="3200" b="1" dirty="0">
                <a:latin typeface="Tekton Pro" pitchFamily="34" charset="0"/>
              </a:rPr>
              <a:t>assimilating</a:t>
            </a:r>
            <a:r>
              <a:rPr lang="en-CA" sz="3200" dirty="0">
                <a:latin typeface="Tekton Pro" pitchFamily="34" charset="0"/>
              </a:rPr>
              <a:t> information. How does new knowledge fit with what you already know? Students will continue to learn to think critically.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Graphic 6" descr="Head with Gears">
            <a:extLst>
              <a:ext uri="{FF2B5EF4-FFF2-40B4-BE49-F238E27FC236}">
                <a16:creationId xmlns:a16="http://schemas.microsoft.com/office/drawing/2014/main" id="{3EDE3F38-6ADA-9E72-9155-685CE067B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15890" y="1768763"/>
            <a:ext cx="3328416" cy="332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6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1C293-42AE-83F0-F427-FCBEB35EF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1807" y="964692"/>
            <a:ext cx="5894832" cy="1188720"/>
          </a:xfrm>
        </p:spPr>
        <p:txBody>
          <a:bodyPr>
            <a:normAutofit/>
          </a:bodyPr>
          <a:lstStyle/>
          <a:p>
            <a:r>
              <a:rPr lang="en-US" dirty="0"/>
              <a:t>2. Learning to Write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53A25-E716-BBF6-279B-E27395ED3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9692" y="2638044"/>
            <a:ext cx="7013708" cy="3838956"/>
          </a:xfrm>
        </p:spPr>
        <p:txBody>
          <a:bodyPr>
            <a:normAutofit fontScale="85000" lnSpcReduction="10000"/>
          </a:bodyPr>
          <a:lstStyle/>
          <a:p>
            <a:r>
              <a:rPr lang="en-CA" sz="3200" dirty="0">
                <a:latin typeface="Tekton Pro" pitchFamily="34" charset="0"/>
              </a:rPr>
              <a:t>Writing skills are essential for further education (senior high, post-secondary) and for almost any career (and some would argue they’re pretty great for finding joy, as well).</a:t>
            </a:r>
          </a:p>
          <a:p>
            <a:r>
              <a:rPr lang="en-CA" sz="3200" dirty="0">
                <a:latin typeface="Tekton Pro" pitchFamily="34" charset="0"/>
              </a:rPr>
              <a:t>Students will work in a variety of genres with different audiences and different purposes to further their communication skills and their ability to take part in challenging and important conversations.  </a:t>
            </a:r>
          </a:p>
          <a:p>
            <a:endParaRPr lang="en-US" dirty="0"/>
          </a:p>
        </p:txBody>
      </p:sp>
      <p:pic>
        <p:nvPicPr>
          <p:cNvPr id="7" name="Graphic 6" descr="Pencil">
            <a:extLst>
              <a:ext uri="{FF2B5EF4-FFF2-40B4-BE49-F238E27FC236}">
                <a16:creationId xmlns:a16="http://schemas.microsoft.com/office/drawing/2014/main" id="{DCA10CE5-C2C0-69CB-EF34-5C6963B521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99" y="1768763"/>
            <a:ext cx="3328416" cy="332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938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DD711-9486-8560-33A2-97C1E00B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964692"/>
            <a:ext cx="5894832" cy="1188720"/>
          </a:xfrm>
        </p:spPr>
        <p:txBody>
          <a:bodyPr>
            <a:normAutofit/>
          </a:bodyPr>
          <a:lstStyle/>
          <a:p>
            <a:r>
              <a:rPr lang="en-US" dirty="0"/>
              <a:t>3. Learning to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D61A4-1647-3354-4702-4022DC6CE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243" y="2638044"/>
            <a:ext cx="5963317" cy="3263206"/>
          </a:xfrm>
        </p:spPr>
        <p:txBody>
          <a:bodyPr>
            <a:normAutofit fontScale="92500" lnSpcReduction="10000"/>
          </a:bodyPr>
          <a:lstStyle/>
          <a:p>
            <a:r>
              <a:rPr lang="en-CA" sz="3600" dirty="0">
                <a:latin typeface="Tekton Pro" pitchFamily="34" charset="0"/>
              </a:rPr>
              <a:t>A 21</a:t>
            </a:r>
            <a:r>
              <a:rPr lang="en-CA" sz="3600" baseline="30000" dirty="0">
                <a:latin typeface="Tekton Pro" pitchFamily="34" charset="0"/>
              </a:rPr>
              <a:t>st</a:t>
            </a:r>
            <a:r>
              <a:rPr lang="en-CA" sz="3600" dirty="0">
                <a:latin typeface="Tekton Pro" pitchFamily="34" charset="0"/>
              </a:rPr>
              <a:t> century requirement is the ability to retrieve meaningful and legitimate data: to use every resource from the library to the net to the news media critically and thoughtfully.</a:t>
            </a:r>
          </a:p>
          <a:p>
            <a:endParaRPr lang="en-US" dirty="0"/>
          </a:p>
        </p:txBody>
      </p:sp>
      <p:pic>
        <p:nvPicPr>
          <p:cNvPr id="8" name="Graphic 6" descr="Fabric Report Library">
            <a:extLst>
              <a:ext uri="{FF2B5EF4-FFF2-40B4-BE49-F238E27FC236}">
                <a16:creationId xmlns:a16="http://schemas.microsoft.com/office/drawing/2014/main" id="{970705F7-481C-F946-4A6D-ED7FD3374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15890" y="1768763"/>
            <a:ext cx="3328416" cy="332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519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9C3A0-49EF-A5E6-B16F-F0041DAF0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1807" y="964692"/>
            <a:ext cx="5894832" cy="1188720"/>
          </a:xfrm>
        </p:spPr>
        <p:txBody>
          <a:bodyPr>
            <a:normAutofit/>
          </a:bodyPr>
          <a:lstStyle/>
          <a:p>
            <a:r>
              <a:rPr lang="en-US" dirty="0"/>
              <a:t>4. Learning to Communicate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C52A66-491F-F240-B9C6-493E90CB0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0378" y="2638044"/>
            <a:ext cx="5963317" cy="3263206"/>
          </a:xfrm>
        </p:spPr>
        <p:txBody>
          <a:bodyPr>
            <a:normAutofit fontScale="92500"/>
          </a:bodyPr>
          <a:lstStyle/>
          <a:p>
            <a:r>
              <a:rPr lang="en-CA" sz="3600" dirty="0">
                <a:latin typeface="Tekton Pro" pitchFamily="34" charset="0"/>
              </a:rPr>
              <a:t>Good leaders have effective communication skills. In the Prelude program there are many opportunities to take part in presentations through multiple  modes of communication.</a:t>
            </a:r>
          </a:p>
          <a:p>
            <a:endParaRPr lang="en-US" dirty="0"/>
          </a:p>
        </p:txBody>
      </p:sp>
      <p:pic>
        <p:nvPicPr>
          <p:cNvPr id="7" name="Graphic 6" descr="Cycle with People">
            <a:extLst>
              <a:ext uri="{FF2B5EF4-FFF2-40B4-BE49-F238E27FC236}">
                <a16:creationId xmlns:a16="http://schemas.microsoft.com/office/drawing/2014/main" id="{67D9B97A-A5EA-20D9-35A1-6293CE5C05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99" y="1768763"/>
            <a:ext cx="3328416" cy="332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129091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{736BFF68-5529-7846-922F-08F5390FD364}tf10001120</Template>
  <TotalTime>6547</TotalTime>
  <Words>680</Words>
  <Application>Microsoft Macintosh PowerPoint</Application>
  <PresentationFormat>Widescreen</PresentationFormat>
  <Paragraphs>86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Bookman Old Style</vt:lpstr>
      <vt:lpstr>Arial</vt:lpstr>
      <vt:lpstr>Forte</vt:lpstr>
      <vt:lpstr>Arial Rounded MT Bold</vt:lpstr>
      <vt:lpstr>Times New Roman</vt:lpstr>
      <vt:lpstr>Tekton Pro</vt:lpstr>
      <vt:lpstr>Gill Sans MT</vt:lpstr>
      <vt:lpstr>Gungsuh</vt:lpstr>
      <vt:lpstr>Script MT Bold</vt:lpstr>
      <vt:lpstr>Calibri</vt:lpstr>
      <vt:lpstr>Parcel</vt:lpstr>
      <vt:lpstr>PowerPoint Presentation</vt:lpstr>
      <vt:lpstr>PowerPoint Presentation</vt:lpstr>
      <vt:lpstr>Overview</vt:lpstr>
      <vt:lpstr>Prelude Learner Profile: Growth and development</vt:lpstr>
      <vt:lpstr>PowerPoint Presentation</vt:lpstr>
      <vt:lpstr>1. Learning to Question </vt:lpstr>
      <vt:lpstr>2. Learning to Write</vt:lpstr>
      <vt:lpstr>3. Learning to Research</vt:lpstr>
      <vt:lpstr>4. Learning to Communicate</vt:lpstr>
      <vt:lpstr>5. Learning to Learn</vt:lpstr>
      <vt:lpstr>6. Develop and Use Valuable Study Skills </vt:lpstr>
      <vt:lpstr>7. Manage time effectively</vt:lpstr>
      <vt:lpstr>PowerPoint Presentation</vt:lpstr>
      <vt:lpstr>PowerPoint Presentation</vt:lpstr>
      <vt:lpstr>3. The Application Process</vt:lpstr>
      <vt:lpstr>Important Dates</vt:lpstr>
      <vt:lpstr>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Geoff</dc:creator>
  <cp:lastModifiedBy>Wynn Deschner</cp:lastModifiedBy>
  <cp:revision>112</cp:revision>
  <cp:lastPrinted>2016-01-04T19:30:34Z</cp:lastPrinted>
  <dcterms:created xsi:type="dcterms:W3CDTF">2015-12-30T18:40:58Z</dcterms:created>
  <dcterms:modified xsi:type="dcterms:W3CDTF">2023-01-03T17:36:12Z</dcterms:modified>
</cp:coreProperties>
</file>