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Anton" pitchFamily="2" charset="77"/>
      <p:regular r:id="rId40"/>
    </p:embeddedFont>
    <p:embeddedFont>
      <p:font typeface="Itim" pitchFamily="2" charset="-34"/>
      <p:regular r:id="rId41"/>
    </p:embeddedFont>
    <p:embeddedFont>
      <p:font typeface="Lato" panose="020F0502020204030203" pitchFamily="34" charset="0"/>
      <p:regular r:id="rId42"/>
      <p:bold r:id="rId43"/>
      <p:italic r:id="rId44"/>
      <p:boldItalic r:id="rId45"/>
    </p:embeddedFont>
    <p:embeddedFont>
      <p:font typeface="Livvic" pitchFamily="2" charset="77"/>
      <p:regular r:id="rId46"/>
    </p:embeddedFont>
    <p:embeddedFont>
      <p:font typeface="Poppins" pitchFamily="2" charset="77"/>
      <p:regular r:id="rId47"/>
      <p:bold r:id="rId48"/>
      <p:italic r:id="rId49"/>
      <p:boldItalic r:id="rId50"/>
    </p:embeddedFont>
    <p:embeddedFont>
      <p:font typeface="Roboto" panose="02000000000000000000" pitchFamily="2" charset="0"/>
      <p:regular r:id="rId51"/>
      <p:bold r:id="rId52"/>
      <p:italic r:id="rId53"/>
      <p:boldItalic r:id="rId54"/>
    </p:embeddedFont>
    <p:embeddedFont>
      <p:font typeface="Roboto Condensed Light" panose="020F0302020204030204" pitchFamily="34" charset="0"/>
      <p:regular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1"/>
  </p:normalViewPr>
  <p:slideViewPr>
    <p:cSldViewPr snapToGrid="0" snapToObjects="1">
      <p:cViewPr varScale="1">
        <p:scale>
          <a:sx n="137" d="100"/>
          <a:sy n="137" d="100"/>
        </p:scale>
        <p:origin x="9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cd8b1ec09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cd8b1ec09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cd8b1ec09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cd8b1ec09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cd8b1ec09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cd8b1ec09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cd8b1ec09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cd8b1ec09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cd8b1ec095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cd8b1ec09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cd8b1ec095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cd8b1ec09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e6237102f3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e6237102f3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d8b1ec09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cd8b1ec09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cd8b1ec09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cd8b1ec09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cd8b1ec09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cd8b1ec09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cd8b1ec095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cd8b1ec09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a1242414e1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advance yourself over two semesters - don’t take precalc 11 sem 1 and precalc 12 sem 2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cd8b1ec095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cd8b1ec09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cd8b1ec095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cd8b1ec09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cd8b1ec09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cd8b1ec09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cd8b1ec09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cd8b1ec09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d6dd21dc7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d6dd21dc7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cd8b1ec095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cd8b1ec095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Choose a career that you are genuinely passionate about</a:t>
            </a:r>
            <a:endParaRPr/>
          </a:p>
          <a:p>
            <a:pPr marL="457200" lvl="0" indent="-298450" algn="l" rtl="0">
              <a:spcBef>
                <a:spcPts val="0"/>
              </a:spcBef>
              <a:spcAft>
                <a:spcPts val="0"/>
              </a:spcAft>
              <a:buSzPts val="1100"/>
              <a:buChar char="-"/>
            </a:pPr>
            <a:r>
              <a:rPr lang="en"/>
              <a:t>You can always take a gap year to discover yourself, work or travel</a:t>
            </a:r>
            <a:endParaRPr/>
          </a:p>
          <a:p>
            <a:pPr marL="457200" lvl="0" indent="-298450" algn="l" rtl="0">
              <a:spcBef>
                <a:spcPts val="0"/>
              </a:spcBef>
              <a:spcAft>
                <a:spcPts val="0"/>
              </a:spcAft>
              <a:buSzPts val="1100"/>
              <a:buChar char="-"/>
            </a:pPr>
            <a:r>
              <a:rPr lang="en"/>
              <a:t>Take risks and explore other careers and interests </a:t>
            </a:r>
            <a:endParaRPr/>
          </a:p>
          <a:p>
            <a:pPr marL="457200" lvl="0" indent="-298450" algn="l" rtl="0">
              <a:spcBef>
                <a:spcPts val="0"/>
              </a:spcBef>
              <a:spcAft>
                <a:spcPts val="0"/>
              </a:spcAft>
              <a:buSzPts val="1100"/>
              <a:buChar char="-"/>
            </a:pPr>
            <a:r>
              <a:rPr lang="en"/>
              <a:t>Do not stress or worry, this process can be nerve-racking, but life will unfold and it always works out</a:t>
            </a:r>
            <a:endParaRPr/>
          </a:p>
          <a:p>
            <a:pPr marL="457200" lvl="0" indent="-298450" algn="l" rtl="0">
              <a:spcBef>
                <a:spcPts val="0"/>
              </a:spcBef>
              <a:spcAft>
                <a:spcPts val="0"/>
              </a:spcAft>
              <a:buSzPts val="1100"/>
              <a:buChar char="-"/>
            </a:pPr>
            <a:r>
              <a:rPr lang="en"/>
              <a:t>What determines your success is your attitude </a:t>
            </a:r>
            <a:endParaRPr/>
          </a:p>
          <a:p>
            <a:pPr marL="457200" lvl="0" indent="-298450" algn="l" rtl="0">
              <a:spcBef>
                <a:spcPts val="0"/>
              </a:spcBef>
              <a:spcAft>
                <a:spcPts val="0"/>
              </a:spcAft>
              <a:buSzPts val="1100"/>
              <a:buChar char="-"/>
            </a:pPr>
            <a:r>
              <a:rPr lang="en"/>
              <a:t>If you have questions, ask family, friends or seniors for mentorship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cd8b1ec095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cd8b1ec095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cd8b1ec095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cd8b1ec095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cd8b1ec095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cd8b1ec095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a1242414e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cd8b1ec095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cd8b1ec09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d6dd21dc7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d6dd21dc7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e6237102f3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e6237102f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e6237102f3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e6237102f3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e6237102f3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e6237102f3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e6237102f3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e6237102f3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e6237102f3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e6237102f3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e6237102f3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e6237102f3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a1242414e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cd8b1ec09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cd8b1ec0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cd8b1ec09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cd8b1ec0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cd8b1ec09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cd8b1ec09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cd8b1ec09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cd8b1ec09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cd8b1ec095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cd8b1ec09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527950"/>
            <a:ext cx="7243500" cy="168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8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100" y="3098850"/>
            <a:ext cx="7243500" cy="40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a:off x="-191925" y="-44635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931073" y="3930531"/>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1"/>
          <p:cNvSpPr txBox="1">
            <a:spLocks noGrp="1"/>
          </p:cNvSpPr>
          <p:nvPr>
            <p:ph type="title" hasCustomPrompt="1"/>
          </p:nvPr>
        </p:nvSpPr>
        <p:spPr>
          <a:xfrm>
            <a:off x="1519799" y="1622625"/>
            <a:ext cx="6104400" cy="115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 name="Google Shape;84;p11"/>
          <p:cNvSpPr txBox="1">
            <a:spLocks noGrp="1"/>
          </p:cNvSpPr>
          <p:nvPr>
            <p:ph type="subTitle" idx="1"/>
          </p:nvPr>
        </p:nvSpPr>
        <p:spPr>
          <a:xfrm>
            <a:off x="1519801" y="2671825"/>
            <a:ext cx="6104400" cy="37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rot="10800000">
            <a:off x="-76192" y="657130"/>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rot="-5400000">
            <a:off x="317351"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rot="-5400000">
            <a:off x="259451"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rot="5400000">
            <a:off x="7605931" y="647191"/>
            <a:ext cx="2075291" cy="103778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rot="5400000">
            <a:off x="8262809" y="866165"/>
            <a:ext cx="1199509" cy="59981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1"/>
          <p:cNvGrpSpPr/>
          <p:nvPr/>
        </p:nvGrpSpPr>
        <p:grpSpPr>
          <a:xfrm flipH="1">
            <a:off x="22" y="3901584"/>
            <a:ext cx="4454963" cy="1241894"/>
            <a:chOff x="4345977" y="3805975"/>
            <a:chExt cx="4798022" cy="1337528"/>
          </a:xfrm>
        </p:grpSpPr>
        <p:sp>
          <p:nvSpPr>
            <p:cNvPr id="92" name="Google Shape;92;p11"/>
            <p:cNvSpPr/>
            <p:nvPr/>
          </p:nvSpPr>
          <p:spPr>
            <a:xfrm rot="-5400000">
              <a:off x="6117181" y="3805975"/>
              <a:ext cx="758100" cy="75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98" name="Google Shape;98;p13"/>
          <p:cNvSpPr txBox="1">
            <a:spLocks noGrp="1"/>
          </p:cNvSpPr>
          <p:nvPr>
            <p:ph type="subTitle" idx="1"/>
          </p:nvPr>
        </p:nvSpPr>
        <p:spPr>
          <a:xfrm>
            <a:off x="2138151" y="2059652"/>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13"/>
          <p:cNvSpPr txBox="1">
            <a:spLocks noGrp="1"/>
          </p:cNvSpPr>
          <p:nvPr>
            <p:ph type="title" idx="2" hasCustomPrompt="1"/>
          </p:nvPr>
        </p:nvSpPr>
        <p:spPr>
          <a:xfrm>
            <a:off x="1139750" y="1652427"/>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0" name="Google Shape;100;p13"/>
          <p:cNvSpPr txBox="1">
            <a:spLocks noGrp="1"/>
          </p:cNvSpPr>
          <p:nvPr>
            <p:ph type="subTitle" idx="3"/>
          </p:nvPr>
        </p:nvSpPr>
        <p:spPr>
          <a:xfrm>
            <a:off x="5917798" y="2059661"/>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13"/>
          <p:cNvSpPr txBox="1">
            <a:spLocks noGrp="1"/>
          </p:cNvSpPr>
          <p:nvPr>
            <p:ph type="title" idx="4" hasCustomPrompt="1"/>
          </p:nvPr>
        </p:nvSpPr>
        <p:spPr>
          <a:xfrm>
            <a:off x="4919375" y="1652326"/>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2" name="Google Shape;102;p13"/>
          <p:cNvSpPr txBox="1">
            <a:spLocks noGrp="1"/>
          </p:cNvSpPr>
          <p:nvPr>
            <p:ph type="subTitle" idx="5"/>
          </p:nvPr>
        </p:nvSpPr>
        <p:spPr>
          <a:xfrm>
            <a:off x="2138151" y="3575486"/>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3"/>
          <p:cNvSpPr txBox="1">
            <a:spLocks noGrp="1"/>
          </p:cNvSpPr>
          <p:nvPr>
            <p:ph type="title" idx="6" hasCustomPrompt="1"/>
          </p:nvPr>
        </p:nvSpPr>
        <p:spPr>
          <a:xfrm>
            <a:off x="1139750" y="3168103"/>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4" name="Google Shape;104;p13"/>
          <p:cNvSpPr txBox="1">
            <a:spLocks noGrp="1"/>
          </p:cNvSpPr>
          <p:nvPr>
            <p:ph type="subTitle" idx="7"/>
          </p:nvPr>
        </p:nvSpPr>
        <p:spPr>
          <a:xfrm>
            <a:off x="5917798" y="3575488"/>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3"/>
          <p:cNvSpPr txBox="1">
            <a:spLocks noGrp="1"/>
          </p:cNvSpPr>
          <p:nvPr>
            <p:ph type="title" idx="8" hasCustomPrompt="1"/>
          </p:nvPr>
        </p:nvSpPr>
        <p:spPr>
          <a:xfrm>
            <a:off x="4919378" y="3168145"/>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6" name="Google Shape;106;p13"/>
          <p:cNvSpPr txBox="1">
            <a:spLocks noGrp="1"/>
          </p:cNvSpPr>
          <p:nvPr>
            <p:ph type="subTitle" idx="9"/>
          </p:nvPr>
        </p:nvSpPr>
        <p:spPr>
          <a:xfrm>
            <a:off x="2138151" y="1752125"/>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13"/>
          <p:cNvSpPr txBox="1">
            <a:spLocks noGrp="1"/>
          </p:cNvSpPr>
          <p:nvPr>
            <p:ph type="subTitle" idx="13"/>
          </p:nvPr>
        </p:nvSpPr>
        <p:spPr>
          <a:xfrm>
            <a:off x="5917798" y="1752125"/>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3"/>
          <p:cNvSpPr txBox="1">
            <a:spLocks noGrp="1"/>
          </p:cNvSpPr>
          <p:nvPr>
            <p:ph type="subTitle" idx="14"/>
          </p:nvPr>
        </p:nvSpPr>
        <p:spPr>
          <a:xfrm>
            <a:off x="2138151" y="3267950"/>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3"/>
          <p:cNvSpPr txBox="1">
            <a:spLocks noGrp="1"/>
          </p:cNvSpPr>
          <p:nvPr>
            <p:ph type="subTitle" idx="15"/>
          </p:nvPr>
        </p:nvSpPr>
        <p:spPr>
          <a:xfrm>
            <a:off x="5917798" y="3267950"/>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3"/>
          <p:cNvSpPr/>
          <p:nvPr/>
        </p:nvSpPr>
        <p:spPr>
          <a:xfrm rot="5400000">
            <a:off x="-6585" y="4309125"/>
            <a:ext cx="844084" cy="84408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20000" y="3330362"/>
            <a:ext cx="51588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14" name="Google Shape;114;p14"/>
          <p:cNvSpPr txBox="1">
            <a:spLocks noGrp="1"/>
          </p:cNvSpPr>
          <p:nvPr>
            <p:ph type="subTitle" idx="1"/>
          </p:nvPr>
        </p:nvSpPr>
        <p:spPr>
          <a:xfrm>
            <a:off x="720000" y="1415025"/>
            <a:ext cx="5158800" cy="194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14"/>
          <p:cNvSpPr/>
          <p:nvPr/>
        </p:nvSpPr>
        <p:spPr>
          <a:xfrm>
            <a:off x="4795500" y="4732315"/>
            <a:ext cx="2668607" cy="514855"/>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6380900" y="4341834"/>
            <a:ext cx="3060868" cy="905338"/>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4"/>
          <p:cNvGrpSpPr/>
          <p:nvPr/>
        </p:nvGrpSpPr>
        <p:grpSpPr>
          <a:xfrm>
            <a:off x="809015" y="-2"/>
            <a:ext cx="3471183" cy="571125"/>
            <a:chOff x="400240" y="-2"/>
            <a:chExt cx="3471183" cy="571125"/>
          </a:xfrm>
        </p:grpSpPr>
        <p:sp>
          <p:nvSpPr>
            <p:cNvPr id="118" name="Google Shape;118;p14"/>
            <p:cNvSpPr/>
            <p:nvPr/>
          </p:nvSpPr>
          <p:spPr>
            <a:xfrm rot="10800000" flipH="1">
              <a:off x="400240" y="375"/>
              <a:ext cx="3471183" cy="570748"/>
            </a:xfrm>
            <a:custGeom>
              <a:avLst/>
              <a:gdLst/>
              <a:ahLst/>
              <a:cxnLst/>
              <a:rect l="l" t="t" r="r" b="b"/>
              <a:pathLst>
                <a:path w="16293" h="2679" extrusionOk="0">
                  <a:moveTo>
                    <a:pt x="6830" y="0"/>
                  </a:moveTo>
                  <a:cubicBezTo>
                    <a:pt x="6611" y="0"/>
                    <a:pt x="6392" y="10"/>
                    <a:pt x="6175" y="32"/>
                  </a:cubicBezTo>
                  <a:cubicBezTo>
                    <a:pt x="5663" y="80"/>
                    <a:pt x="5169" y="173"/>
                    <a:pt x="4675" y="310"/>
                  </a:cubicBezTo>
                  <a:cubicBezTo>
                    <a:pt x="3654" y="589"/>
                    <a:pt x="2707" y="1023"/>
                    <a:pt x="1950" y="1424"/>
                  </a:cubicBezTo>
                  <a:cubicBezTo>
                    <a:pt x="758" y="2059"/>
                    <a:pt x="1" y="2679"/>
                    <a:pt x="1" y="2679"/>
                  </a:cubicBezTo>
                  <a:lnTo>
                    <a:pt x="16293" y="2679"/>
                  </a:lnTo>
                  <a:cubicBezTo>
                    <a:pt x="14622" y="2181"/>
                    <a:pt x="13122" y="1610"/>
                    <a:pt x="11729" y="1131"/>
                  </a:cubicBezTo>
                  <a:cubicBezTo>
                    <a:pt x="9944" y="494"/>
                    <a:pt x="8357" y="0"/>
                    <a:pt x="6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rot="10800000" flipH="1">
              <a:off x="400240" y="-2"/>
              <a:ext cx="1770425" cy="345133"/>
            </a:xfrm>
            <a:custGeom>
              <a:avLst/>
              <a:gdLst/>
              <a:ahLst/>
              <a:cxnLst/>
              <a:rect l="l" t="t" r="r" b="b"/>
              <a:pathLst>
                <a:path w="8310" h="1620" extrusionOk="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4"/>
          <p:cNvSpPr/>
          <p:nvPr/>
        </p:nvSpPr>
        <p:spPr>
          <a:xfrm rot="-5400000">
            <a:off x="77555" y="96572"/>
            <a:ext cx="641857" cy="643030"/>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5_2_1_1_2">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713100" y="2668250"/>
            <a:ext cx="3948900" cy="829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 name="Google Shape;123;p15"/>
          <p:cNvSpPr txBox="1">
            <a:spLocks noGrp="1"/>
          </p:cNvSpPr>
          <p:nvPr>
            <p:ph type="title" idx="2" hasCustomPrompt="1"/>
          </p:nvPr>
        </p:nvSpPr>
        <p:spPr>
          <a:xfrm>
            <a:off x="3249900" y="1392826"/>
            <a:ext cx="1322100" cy="1104000"/>
          </a:xfrm>
          <a:prstGeom prst="rect">
            <a:avLst/>
          </a:prstGeom>
          <a:solidFill>
            <a:schemeClr val="accent5"/>
          </a:solidFill>
        </p:spPr>
        <p:txBody>
          <a:bodyPr spcFirstLastPara="1" wrap="square" lIns="91425" tIns="91425" rIns="91425" bIns="91425" anchor="t"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4" name="Google Shape;124;p15"/>
          <p:cNvSpPr txBox="1">
            <a:spLocks noGrp="1"/>
          </p:cNvSpPr>
          <p:nvPr>
            <p:ph type="subTitle" idx="1"/>
          </p:nvPr>
        </p:nvSpPr>
        <p:spPr>
          <a:xfrm>
            <a:off x="713100" y="3407399"/>
            <a:ext cx="3948900" cy="325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5"/>
          <p:cNvSpPr/>
          <p:nvPr/>
        </p:nvSpPr>
        <p:spPr>
          <a:xfrm rot="5400000" flipH="1">
            <a:off x="802045" y="-7"/>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flipH="1">
            <a:off x="6" y="21"/>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flipH="1">
            <a:off x="-5" y="9"/>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41352" y="4316897"/>
            <a:ext cx="3093470" cy="86289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5"/>
          <p:cNvGrpSpPr/>
          <p:nvPr/>
        </p:nvGrpSpPr>
        <p:grpSpPr>
          <a:xfrm>
            <a:off x="4913103" y="3964078"/>
            <a:ext cx="4230896" cy="1179432"/>
            <a:chOff x="4345977" y="3805975"/>
            <a:chExt cx="4798022" cy="1337528"/>
          </a:xfrm>
        </p:grpSpPr>
        <p:sp>
          <p:nvSpPr>
            <p:cNvPr id="130" name="Google Shape;130;p15"/>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5_2_1_1_1_2">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2400000" y="2496812"/>
            <a:ext cx="4344000" cy="894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16"/>
          <p:cNvSpPr txBox="1">
            <a:spLocks noGrp="1"/>
          </p:cNvSpPr>
          <p:nvPr>
            <p:ph type="title" idx="2" hasCustomPrompt="1"/>
          </p:nvPr>
        </p:nvSpPr>
        <p:spPr>
          <a:xfrm>
            <a:off x="3910950" y="1297275"/>
            <a:ext cx="1322100" cy="11040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6" name="Google Shape;136;p16"/>
          <p:cNvSpPr txBox="1">
            <a:spLocks noGrp="1"/>
          </p:cNvSpPr>
          <p:nvPr>
            <p:ph type="subTitle" idx="1"/>
          </p:nvPr>
        </p:nvSpPr>
        <p:spPr>
          <a:xfrm>
            <a:off x="2400000" y="3298712"/>
            <a:ext cx="4344000" cy="325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6"/>
          <p:cNvSpPr/>
          <p:nvPr/>
        </p:nvSpPr>
        <p:spPr>
          <a:xfrm>
            <a:off x="-61775" y="41355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6"/>
          <p:cNvGrpSpPr/>
          <p:nvPr/>
        </p:nvGrpSpPr>
        <p:grpSpPr>
          <a:xfrm>
            <a:off x="8" y="8"/>
            <a:ext cx="692634" cy="1349775"/>
            <a:chOff x="1775008" y="483683"/>
            <a:chExt cx="692634" cy="1349775"/>
          </a:xfrm>
        </p:grpSpPr>
        <p:sp>
          <p:nvSpPr>
            <p:cNvPr id="139" name="Google Shape;139;p16"/>
            <p:cNvSpPr/>
            <p:nvPr/>
          </p:nvSpPr>
          <p:spPr>
            <a:xfrm rot="-5400000">
              <a:off x="1775017" y="483683"/>
              <a:ext cx="691200" cy="69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10800000">
              <a:off x="1775008" y="11408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6"/>
          <p:cNvSpPr/>
          <p:nvPr/>
        </p:nvSpPr>
        <p:spPr>
          <a:xfrm rot="5400000">
            <a:off x="7463338" y="3462828"/>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rot="5400000">
            <a:off x="8101334" y="410082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rot="5400000">
            <a:off x="7753924" y="-257728"/>
            <a:ext cx="517375" cy="1032061"/>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144"/>
        <p:cNvGrpSpPr/>
        <p:nvPr/>
      </p:nvGrpSpPr>
      <p:grpSpPr>
        <a:xfrm>
          <a:off x="0" y="0"/>
          <a:ext cx="0" cy="0"/>
          <a:chOff x="0" y="0"/>
          <a:chExt cx="0" cy="0"/>
        </a:xfrm>
      </p:grpSpPr>
      <p:sp>
        <p:nvSpPr>
          <p:cNvPr id="145" name="Google Shape;145;p17"/>
          <p:cNvSpPr/>
          <p:nvPr/>
        </p:nvSpPr>
        <p:spPr>
          <a:xfrm>
            <a:off x="8233586" y="4233051"/>
            <a:ext cx="910417" cy="91045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17"/>
          <p:cNvSpPr/>
          <p:nvPr/>
        </p:nvSpPr>
        <p:spPr>
          <a:xfrm>
            <a:off x="0" y="4452300"/>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8359444" y="160950"/>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flipH="1">
            <a:off x="6" y="-12"/>
            <a:ext cx="807025" cy="157324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8"/>
          <p:cNvSpPr/>
          <p:nvPr/>
        </p:nvSpPr>
        <p:spPr>
          <a:xfrm rot="10800000">
            <a:off x="7854407" y="4498617"/>
            <a:ext cx="1289591" cy="64488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rot="5400000">
            <a:off x="888564"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rot="-5400000" flipH="1">
            <a:off x="7770231" y="706276"/>
            <a:ext cx="2196753" cy="669902"/>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rot="5400000" flipH="1">
            <a:off x="-904249" y="433066"/>
            <a:ext cx="2337737" cy="69145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1285450" y="1619100"/>
            <a:ext cx="2451900" cy="96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58" name="Google Shape;158;p19"/>
          <p:cNvSpPr txBox="1">
            <a:spLocks noGrp="1"/>
          </p:cNvSpPr>
          <p:nvPr>
            <p:ph type="subTitle" idx="1"/>
          </p:nvPr>
        </p:nvSpPr>
        <p:spPr>
          <a:xfrm>
            <a:off x="1285450" y="2557488"/>
            <a:ext cx="2451900" cy="96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9" name="Google Shape;159;p19"/>
          <p:cNvSpPr/>
          <p:nvPr/>
        </p:nvSpPr>
        <p:spPr>
          <a:xfrm rot="-5400000">
            <a:off x="-518760" y="740291"/>
            <a:ext cx="2075291" cy="103778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rot="-5400000">
            <a:off x="-299856" y="959286"/>
            <a:ext cx="1199509" cy="59981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454600" y="4280525"/>
            <a:ext cx="582900" cy="58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48625" y="4412276"/>
            <a:ext cx="3211117" cy="79115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48625" y="4938613"/>
            <a:ext cx="2614837" cy="258445"/>
          </a:xfrm>
          <a:custGeom>
            <a:avLst/>
            <a:gdLst/>
            <a:ahLst/>
            <a:cxnLst/>
            <a:rect l="l" t="t" r="r" b="b"/>
            <a:pathLst>
              <a:path w="17541" h="2107" extrusionOk="0">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8067300" y="183300"/>
            <a:ext cx="713400" cy="713400"/>
          </a:xfrm>
          <a:prstGeom prst="donut">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9_1">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1379175" y="1792525"/>
            <a:ext cx="2651100" cy="62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67" name="Google Shape;167;p20"/>
          <p:cNvSpPr txBox="1">
            <a:spLocks noGrp="1"/>
          </p:cNvSpPr>
          <p:nvPr>
            <p:ph type="subTitle" idx="1"/>
          </p:nvPr>
        </p:nvSpPr>
        <p:spPr>
          <a:xfrm>
            <a:off x="1379075" y="2395875"/>
            <a:ext cx="2651100" cy="9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8" name="Google Shape;168;p20"/>
          <p:cNvSpPr/>
          <p:nvPr/>
        </p:nvSpPr>
        <p:spPr>
          <a:xfrm flipH="1">
            <a:off x="0" y="15"/>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flipH="1">
            <a:off x="-10" y="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20"/>
          <p:cNvGrpSpPr/>
          <p:nvPr/>
        </p:nvGrpSpPr>
        <p:grpSpPr>
          <a:xfrm>
            <a:off x="8232129" y="-3"/>
            <a:ext cx="911853" cy="1821838"/>
            <a:chOff x="8451358" y="8"/>
            <a:chExt cx="692634" cy="1383850"/>
          </a:xfrm>
        </p:grpSpPr>
        <p:sp>
          <p:nvSpPr>
            <p:cNvPr id="171" name="Google Shape;171;p20"/>
            <p:cNvSpPr/>
            <p:nvPr/>
          </p:nvSpPr>
          <p:spPr>
            <a:xfrm rot="5400000" flipH="1">
              <a:off x="8452783" y="8"/>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0"/>
          <p:cNvSpPr/>
          <p:nvPr/>
        </p:nvSpPr>
        <p:spPr>
          <a:xfrm flipH="1">
            <a:off x="-5" y="3785078"/>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rot="-5400000" flipH="1">
            <a:off x="393538" y="3462835"/>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rot="-5400000" flipH="1">
            <a:off x="335639" y="4100829"/>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12075" y="2689500"/>
            <a:ext cx="4676100" cy="808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title" idx="2" hasCustomPrompt="1"/>
          </p:nvPr>
        </p:nvSpPr>
        <p:spPr>
          <a:xfrm>
            <a:off x="1021075" y="1395800"/>
            <a:ext cx="1322100" cy="11040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6" name="Google Shape;16;p3"/>
          <p:cNvSpPr txBox="1">
            <a:spLocks noGrp="1"/>
          </p:cNvSpPr>
          <p:nvPr>
            <p:ph type="subTitle" idx="1"/>
          </p:nvPr>
        </p:nvSpPr>
        <p:spPr>
          <a:xfrm>
            <a:off x="912075" y="3402312"/>
            <a:ext cx="4676100" cy="369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p:nvPr/>
        </p:nvSpPr>
        <p:spPr>
          <a:xfrm rot="-5400000">
            <a:off x="7296737" y="105946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9234" y="-9234"/>
            <a:ext cx="691200" cy="69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9245" y="3930531"/>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4345977" y="3805975"/>
            <a:ext cx="4798022" cy="1337528"/>
            <a:chOff x="4345977" y="3805975"/>
            <a:chExt cx="4798022" cy="1337528"/>
          </a:xfrm>
        </p:grpSpPr>
        <p:sp>
          <p:nvSpPr>
            <p:cNvPr id="21" name="Google Shape;21;p3"/>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9_1_1">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5349100" y="1821800"/>
            <a:ext cx="2500800" cy="608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78" name="Google Shape;178;p21"/>
          <p:cNvSpPr txBox="1">
            <a:spLocks noGrp="1"/>
          </p:cNvSpPr>
          <p:nvPr>
            <p:ph type="subTitle" idx="1"/>
          </p:nvPr>
        </p:nvSpPr>
        <p:spPr>
          <a:xfrm>
            <a:off x="5349100" y="2393738"/>
            <a:ext cx="2500800" cy="9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79" name="Google Shape;179;p21"/>
          <p:cNvSpPr/>
          <p:nvPr/>
        </p:nvSpPr>
        <p:spPr>
          <a:xfrm rot="10800000">
            <a:off x="8" y="657130"/>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p:nvPr/>
        </p:nvSpPr>
        <p:spPr>
          <a:xfrm rot="-5400000">
            <a:off x="393551"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rot="-5400000">
            <a:off x="335651"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21"/>
          <p:cNvGrpSpPr/>
          <p:nvPr/>
        </p:nvGrpSpPr>
        <p:grpSpPr>
          <a:xfrm>
            <a:off x="4913103" y="3963878"/>
            <a:ext cx="4230896" cy="1179432"/>
            <a:chOff x="4345977" y="3805975"/>
            <a:chExt cx="4798022" cy="1337528"/>
          </a:xfrm>
        </p:grpSpPr>
        <p:sp>
          <p:nvSpPr>
            <p:cNvPr id="183" name="Google Shape;183;p21"/>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973725" y="1106475"/>
            <a:ext cx="3038400" cy="1875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8" name="Google Shape;188;p22"/>
          <p:cNvSpPr txBox="1">
            <a:spLocks noGrp="1"/>
          </p:cNvSpPr>
          <p:nvPr>
            <p:ph type="subTitle" idx="1"/>
          </p:nvPr>
        </p:nvSpPr>
        <p:spPr>
          <a:xfrm>
            <a:off x="973749" y="2939625"/>
            <a:ext cx="3038400" cy="100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9" name="Google Shape;189;p22"/>
          <p:cNvSpPr>
            <a:spLocks noGrp="1"/>
          </p:cNvSpPr>
          <p:nvPr>
            <p:ph type="pic" idx="2"/>
          </p:nvPr>
        </p:nvSpPr>
        <p:spPr>
          <a:xfrm>
            <a:off x="4655875" y="963900"/>
            <a:ext cx="3120300" cy="3120300"/>
          </a:xfrm>
          <a:prstGeom prst="ellipse">
            <a:avLst/>
          </a:prstGeom>
          <a:noFill/>
          <a:ln>
            <a:noFill/>
          </a:ln>
        </p:spPr>
      </p:sp>
      <p:sp>
        <p:nvSpPr>
          <p:cNvPr id="190" name="Google Shape;190;p22"/>
          <p:cNvSpPr/>
          <p:nvPr/>
        </p:nvSpPr>
        <p:spPr>
          <a:xfrm flipH="1">
            <a:off x="6081916" y="4230249"/>
            <a:ext cx="3120286" cy="951525"/>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rot="5400000">
            <a:off x="28" y="4194247"/>
            <a:ext cx="949222" cy="949278"/>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 name="Google Shape;194;p23"/>
          <p:cNvSpPr txBox="1">
            <a:spLocks noGrp="1"/>
          </p:cNvSpPr>
          <p:nvPr>
            <p:ph type="body" idx="1"/>
          </p:nvPr>
        </p:nvSpPr>
        <p:spPr>
          <a:xfrm>
            <a:off x="720000" y="1152475"/>
            <a:ext cx="7704000" cy="609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Livvic"/>
              <a:buChar char="●"/>
              <a:defRPr>
                <a:solidFill>
                  <a:schemeClr val="dk1"/>
                </a:solidFill>
              </a:defRPr>
            </a:lvl1pPr>
            <a:lvl2pPr marL="914400" lvl="1" indent="-317500" rtl="0">
              <a:lnSpc>
                <a:spcPct val="100000"/>
              </a:lnSpc>
              <a:spcBef>
                <a:spcPts val="0"/>
              </a:spcBef>
              <a:spcAft>
                <a:spcPts val="0"/>
              </a:spcAft>
              <a:buClr>
                <a:srgbClr val="434343"/>
              </a:buClr>
              <a:buSzPts val="1400"/>
              <a:buFont typeface="Roboto Condensed Light"/>
              <a:buChar char="○"/>
              <a:defRPr/>
            </a:lvl2pPr>
            <a:lvl3pPr marL="1371600" lvl="2" indent="-317500" rtl="0">
              <a:lnSpc>
                <a:spcPct val="100000"/>
              </a:lnSpc>
              <a:spcBef>
                <a:spcPts val="0"/>
              </a:spcBef>
              <a:spcAft>
                <a:spcPts val="0"/>
              </a:spcAft>
              <a:buClr>
                <a:srgbClr val="434343"/>
              </a:buClr>
              <a:buSzPts val="1400"/>
              <a:buFont typeface="Roboto Condensed Light"/>
              <a:buChar char="■"/>
              <a:defRPr/>
            </a:lvl3pPr>
            <a:lvl4pPr marL="1828800" lvl="3" indent="-317500" rtl="0">
              <a:lnSpc>
                <a:spcPct val="100000"/>
              </a:lnSpc>
              <a:spcBef>
                <a:spcPts val="0"/>
              </a:spcBef>
              <a:spcAft>
                <a:spcPts val="0"/>
              </a:spcAft>
              <a:buClr>
                <a:srgbClr val="434343"/>
              </a:buClr>
              <a:buSzPts val="1400"/>
              <a:buFont typeface="Roboto Condensed Light"/>
              <a:buChar char="●"/>
              <a:defRPr/>
            </a:lvl4pPr>
            <a:lvl5pPr marL="2286000" lvl="4" indent="-317500" rtl="0">
              <a:lnSpc>
                <a:spcPct val="100000"/>
              </a:lnSpc>
              <a:spcBef>
                <a:spcPts val="0"/>
              </a:spcBef>
              <a:spcAft>
                <a:spcPts val="0"/>
              </a:spcAft>
              <a:buClr>
                <a:srgbClr val="434343"/>
              </a:buClr>
              <a:buSzPts val="1400"/>
              <a:buFont typeface="Roboto Condensed Light"/>
              <a:buChar char="○"/>
              <a:defRPr/>
            </a:lvl5pPr>
            <a:lvl6pPr marL="2743200" lvl="5" indent="-317500" rtl="0">
              <a:lnSpc>
                <a:spcPct val="100000"/>
              </a:lnSpc>
              <a:spcBef>
                <a:spcPts val="0"/>
              </a:spcBef>
              <a:spcAft>
                <a:spcPts val="0"/>
              </a:spcAft>
              <a:buClr>
                <a:srgbClr val="434343"/>
              </a:buClr>
              <a:buSzPts val="1400"/>
              <a:buFont typeface="Roboto Condensed Light"/>
              <a:buChar char="■"/>
              <a:defRPr/>
            </a:lvl6pPr>
            <a:lvl7pPr marL="3200400" lvl="6" indent="-317500" rtl="0">
              <a:lnSpc>
                <a:spcPct val="100000"/>
              </a:lnSpc>
              <a:spcBef>
                <a:spcPts val="0"/>
              </a:spcBef>
              <a:spcAft>
                <a:spcPts val="0"/>
              </a:spcAft>
              <a:buClr>
                <a:srgbClr val="434343"/>
              </a:buClr>
              <a:buSzPts val="1400"/>
              <a:buFont typeface="Roboto Condensed Light"/>
              <a:buChar char="●"/>
              <a:defRPr/>
            </a:lvl7pPr>
            <a:lvl8pPr marL="3657600" lvl="7" indent="-317500" rtl="0">
              <a:lnSpc>
                <a:spcPct val="100000"/>
              </a:lnSpc>
              <a:spcBef>
                <a:spcPts val="0"/>
              </a:spcBef>
              <a:spcAft>
                <a:spcPts val="0"/>
              </a:spcAft>
              <a:buClr>
                <a:srgbClr val="434343"/>
              </a:buClr>
              <a:buSzPts val="1400"/>
              <a:buFont typeface="Roboto Condensed Light"/>
              <a:buChar char="○"/>
              <a:defRPr/>
            </a:lvl8pPr>
            <a:lvl9pPr marL="4114800" lvl="8" indent="-317500" rtl="0">
              <a:lnSpc>
                <a:spcPct val="100000"/>
              </a:lnSpc>
              <a:spcBef>
                <a:spcPts val="0"/>
              </a:spcBef>
              <a:spcAft>
                <a:spcPts val="0"/>
              </a:spcAft>
              <a:buClr>
                <a:srgbClr val="434343"/>
              </a:buClr>
              <a:buSzPts val="1400"/>
              <a:buFont typeface="Roboto Condensed Light"/>
              <a:buChar char="■"/>
              <a:defRPr/>
            </a:lvl9pPr>
          </a:lstStyle>
          <a:p>
            <a:endParaRPr/>
          </a:p>
        </p:txBody>
      </p:sp>
      <p:sp>
        <p:nvSpPr>
          <p:cNvPr id="195" name="Google Shape;195;p23"/>
          <p:cNvSpPr/>
          <p:nvPr/>
        </p:nvSpPr>
        <p:spPr>
          <a:xfrm>
            <a:off x="181031" y="4360499"/>
            <a:ext cx="609600" cy="609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48625" y="4660342"/>
            <a:ext cx="2204291" cy="543090"/>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23"/>
          <p:cNvGrpSpPr/>
          <p:nvPr/>
        </p:nvGrpSpPr>
        <p:grpSpPr>
          <a:xfrm>
            <a:off x="7955199" y="187354"/>
            <a:ext cx="937595" cy="761227"/>
            <a:chOff x="2699874" y="1037954"/>
            <a:chExt cx="937595" cy="761227"/>
          </a:xfrm>
        </p:grpSpPr>
        <p:sp>
          <p:nvSpPr>
            <p:cNvPr id="198" name="Google Shape;198;p23"/>
            <p:cNvSpPr/>
            <p:nvPr/>
          </p:nvSpPr>
          <p:spPr>
            <a:xfrm rot="-5400000">
              <a:off x="2933643" y="804184"/>
              <a:ext cx="470057" cy="937595"/>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rot="-5400000">
              <a:off x="2877070" y="1215518"/>
              <a:ext cx="583153" cy="584172"/>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24"/>
          <p:cNvSpPr txBox="1">
            <a:spLocks noGrp="1"/>
          </p:cNvSpPr>
          <p:nvPr>
            <p:ph type="subTitle" idx="1"/>
          </p:nvPr>
        </p:nvSpPr>
        <p:spPr>
          <a:xfrm>
            <a:off x="1776638" y="3947724"/>
            <a:ext cx="2438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03" name="Google Shape;203;p24"/>
          <p:cNvSpPr txBox="1">
            <a:spLocks noGrp="1"/>
          </p:cNvSpPr>
          <p:nvPr>
            <p:ph type="subTitle" idx="2"/>
          </p:nvPr>
        </p:nvSpPr>
        <p:spPr>
          <a:xfrm>
            <a:off x="4928960" y="3947724"/>
            <a:ext cx="2438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04" name="Google Shape;204;p24"/>
          <p:cNvSpPr txBox="1">
            <a:spLocks noGrp="1"/>
          </p:cNvSpPr>
          <p:nvPr>
            <p:ph type="subTitle" idx="3"/>
          </p:nvPr>
        </p:nvSpPr>
        <p:spPr>
          <a:xfrm>
            <a:off x="1776637" y="3599800"/>
            <a:ext cx="24384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24"/>
          <p:cNvSpPr txBox="1">
            <a:spLocks noGrp="1"/>
          </p:cNvSpPr>
          <p:nvPr>
            <p:ph type="subTitle" idx="4"/>
          </p:nvPr>
        </p:nvSpPr>
        <p:spPr>
          <a:xfrm>
            <a:off x="4928953" y="3599800"/>
            <a:ext cx="24384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p24"/>
          <p:cNvSpPr/>
          <p:nvPr/>
        </p:nvSpPr>
        <p:spPr>
          <a:xfrm rot="5400000" flipH="1">
            <a:off x="-848694" y="777708"/>
            <a:ext cx="2361701" cy="806282"/>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rot="5400000" flipH="1">
            <a:off x="-978124" y="907152"/>
            <a:ext cx="2361701" cy="547395"/>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rot="5400000">
            <a:off x="8412450" y="8850"/>
            <a:ext cx="740400" cy="72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24"/>
          <p:cNvGrpSpPr/>
          <p:nvPr/>
        </p:nvGrpSpPr>
        <p:grpSpPr>
          <a:xfrm>
            <a:off x="7984900" y="2883955"/>
            <a:ext cx="1159102" cy="2259546"/>
            <a:chOff x="7977075" y="2883955"/>
            <a:chExt cx="1159102" cy="2259546"/>
          </a:xfrm>
        </p:grpSpPr>
        <p:sp>
          <p:nvSpPr>
            <p:cNvPr id="210" name="Google Shape;210;p24"/>
            <p:cNvSpPr/>
            <p:nvPr/>
          </p:nvSpPr>
          <p:spPr>
            <a:xfrm rot="10800000" flipH="1">
              <a:off x="7977075" y="2883955"/>
              <a:ext cx="1159101" cy="2259545"/>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rot="10800000" flipH="1">
              <a:off x="8271825" y="3458523"/>
              <a:ext cx="864351" cy="168497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CUSTOM_11_1">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4" name="Google Shape;214;p25"/>
          <p:cNvSpPr txBox="1">
            <a:spLocks noGrp="1"/>
          </p:cNvSpPr>
          <p:nvPr>
            <p:ph type="subTitle" idx="1"/>
          </p:nvPr>
        </p:nvSpPr>
        <p:spPr>
          <a:xfrm>
            <a:off x="720000" y="1570175"/>
            <a:ext cx="3598500" cy="23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15" name="Google Shape;215;p25"/>
          <p:cNvSpPr txBox="1">
            <a:spLocks noGrp="1"/>
          </p:cNvSpPr>
          <p:nvPr>
            <p:ph type="subTitle" idx="2"/>
          </p:nvPr>
        </p:nvSpPr>
        <p:spPr>
          <a:xfrm>
            <a:off x="4825525" y="1570175"/>
            <a:ext cx="3598500" cy="23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16" name="Google Shape;216;p25"/>
          <p:cNvSpPr/>
          <p:nvPr/>
        </p:nvSpPr>
        <p:spPr>
          <a:xfrm>
            <a:off x="-41325" y="411510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25"/>
          <p:cNvGrpSpPr/>
          <p:nvPr/>
        </p:nvGrpSpPr>
        <p:grpSpPr>
          <a:xfrm>
            <a:off x="7901304" y="-10"/>
            <a:ext cx="1156807" cy="915965"/>
            <a:chOff x="7812754" y="-10"/>
            <a:chExt cx="1156807" cy="915965"/>
          </a:xfrm>
        </p:grpSpPr>
        <p:sp>
          <p:nvSpPr>
            <p:cNvPr id="218" name="Google Shape;218;p25"/>
            <p:cNvSpPr/>
            <p:nvPr/>
          </p:nvSpPr>
          <p:spPr>
            <a:xfrm>
              <a:off x="7812754" y="-10"/>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7812754" y="337455"/>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5"/>
          <p:cNvSpPr/>
          <p:nvPr/>
        </p:nvSpPr>
        <p:spPr>
          <a:xfrm>
            <a:off x="3631900" y="4603375"/>
            <a:ext cx="3336916" cy="64380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5614345" y="4115100"/>
            <a:ext cx="3827405" cy="1132072"/>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7_2">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4" name="Google Shape;224;p26"/>
          <p:cNvSpPr txBox="1">
            <a:spLocks noGrp="1"/>
          </p:cNvSpPr>
          <p:nvPr>
            <p:ph type="subTitle" idx="1"/>
          </p:nvPr>
        </p:nvSpPr>
        <p:spPr>
          <a:xfrm>
            <a:off x="1429001"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5" name="Google Shape;225;p26"/>
          <p:cNvSpPr txBox="1">
            <a:spLocks noGrp="1"/>
          </p:cNvSpPr>
          <p:nvPr>
            <p:ph type="subTitle" idx="2"/>
          </p:nvPr>
        </p:nvSpPr>
        <p:spPr>
          <a:xfrm>
            <a:off x="5855306"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6" name="Google Shape;226;p26"/>
          <p:cNvSpPr txBox="1">
            <a:spLocks noGrp="1"/>
          </p:cNvSpPr>
          <p:nvPr>
            <p:ph type="subTitle" idx="3"/>
          </p:nvPr>
        </p:nvSpPr>
        <p:spPr>
          <a:xfrm>
            <a:off x="3642149"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7" name="Google Shape;227;p26"/>
          <p:cNvSpPr txBox="1">
            <a:spLocks noGrp="1"/>
          </p:cNvSpPr>
          <p:nvPr>
            <p:ph type="subTitle" idx="4"/>
          </p:nvPr>
        </p:nvSpPr>
        <p:spPr>
          <a:xfrm>
            <a:off x="1429000"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26"/>
          <p:cNvSpPr txBox="1">
            <a:spLocks noGrp="1"/>
          </p:cNvSpPr>
          <p:nvPr>
            <p:ph type="subTitle" idx="5"/>
          </p:nvPr>
        </p:nvSpPr>
        <p:spPr>
          <a:xfrm>
            <a:off x="3642150"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26"/>
          <p:cNvSpPr txBox="1">
            <a:spLocks noGrp="1"/>
          </p:cNvSpPr>
          <p:nvPr>
            <p:ph type="subTitle" idx="6"/>
          </p:nvPr>
        </p:nvSpPr>
        <p:spPr>
          <a:xfrm>
            <a:off x="5855312"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26"/>
          <p:cNvSpPr/>
          <p:nvPr/>
        </p:nvSpPr>
        <p:spPr>
          <a:xfrm>
            <a:off x="121450" y="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8085799" y="4085276"/>
            <a:ext cx="1058206" cy="1058225"/>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flipH="1">
            <a:off x="36800" y="4495250"/>
            <a:ext cx="2637049"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26"/>
          <p:cNvGrpSpPr/>
          <p:nvPr/>
        </p:nvGrpSpPr>
        <p:grpSpPr>
          <a:xfrm>
            <a:off x="8451358" y="8"/>
            <a:ext cx="692634" cy="1383850"/>
            <a:chOff x="8451358" y="8"/>
            <a:chExt cx="692634" cy="1383850"/>
          </a:xfrm>
        </p:grpSpPr>
        <p:sp>
          <p:nvSpPr>
            <p:cNvPr id="234" name="Google Shape;234;p26"/>
            <p:cNvSpPr/>
            <p:nvPr/>
          </p:nvSpPr>
          <p:spPr>
            <a:xfrm rot="5400000" flipH="1">
              <a:off x="8452783" y="8"/>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6"/>
          <p:cNvSpPr/>
          <p:nvPr/>
        </p:nvSpPr>
        <p:spPr>
          <a:xfrm flipH="1">
            <a:off x="1610520" y="4712500"/>
            <a:ext cx="1856565" cy="51677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CUSTOM_7_2_1">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27"/>
          <p:cNvSpPr txBox="1">
            <a:spLocks noGrp="1"/>
          </p:cNvSpPr>
          <p:nvPr>
            <p:ph type="subTitle" idx="1"/>
          </p:nvPr>
        </p:nvSpPr>
        <p:spPr>
          <a:xfrm>
            <a:off x="899525"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240" name="Google Shape;240;p27"/>
          <p:cNvSpPr txBox="1">
            <a:spLocks noGrp="1"/>
          </p:cNvSpPr>
          <p:nvPr>
            <p:ph type="subTitle" idx="2"/>
          </p:nvPr>
        </p:nvSpPr>
        <p:spPr>
          <a:xfrm>
            <a:off x="6071477"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241" name="Google Shape;241;p27"/>
          <p:cNvSpPr txBox="1">
            <a:spLocks noGrp="1"/>
          </p:cNvSpPr>
          <p:nvPr>
            <p:ph type="subTitle" idx="3"/>
          </p:nvPr>
        </p:nvSpPr>
        <p:spPr>
          <a:xfrm>
            <a:off x="3485495"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242" name="Google Shape;242;p27"/>
          <p:cNvSpPr txBox="1">
            <a:spLocks noGrp="1"/>
          </p:cNvSpPr>
          <p:nvPr>
            <p:ph type="subTitle" idx="4"/>
          </p:nvPr>
        </p:nvSpPr>
        <p:spPr>
          <a:xfrm>
            <a:off x="899525"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27"/>
          <p:cNvSpPr txBox="1">
            <a:spLocks noGrp="1"/>
          </p:cNvSpPr>
          <p:nvPr>
            <p:ph type="subTitle" idx="5"/>
          </p:nvPr>
        </p:nvSpPr>
        <p:spPr>
          <a:xfrm>
            <a:off x="3485501"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27"/>
          <p:cNvSpPr txBox="1">
            <a:spLocks noGrp="1"/>
          </p:cNvSpPr>
          <p:nvPr>
            <p:ph type="subTitle" idx="6"/>
          </p:nvPr>
        </p:nvSpPr>
        <p:spPr>
          <a:xfrm>
            <a:off x="6071489"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27"/>
          <p:cNvSpPr/>
          <p:nvPr/>
        </p:nvSpPr>
        <p:spPr>
          <a:xfrm>
            <a:off x="121450" y="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8085799" y="4085276"/>
            <a:ext cx="1058206" cy="1058225"/>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flipH="1">
            <a:off x="36800" y="4495250"/>
            <a:ext cx="2637049"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27"/>
          <p:cNvGrpSpPr/>
          <p:nvPr/>
        </p:nvGrpSpPr>
        <p:grpSpPr>
          <a:xfrm>
            <a:off x="8451358" y="8"/>
            <a:ext cx="692634" cy="1383850"/>
            <a:chOff x="8451358" y="8"/>
            <a:chExt cx="692634" cy="1383850"/>
          </a:xfrm>
        </p:grpSpPr>
        <p:sp>
          <p:nvSpPr>
            <p:cNvPr id="249" name="Google Shape;249;p27"/>
            <p:cNvSpPr/>
            <p:nvPr/>
          </p:nvSpPr>
          <p:spPr>
            <a:xfrm rot="5400000" flipH="1">
              <a:off x="8452783" y="8"/>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27"/>
          <p:cNvSpPr/>
          <p:nvPr/>
        </p:nvSpPr>
        <p:spPr>
          <a:xfrm flipH="1">
            <a:off x="1610520" y="4712500"/>
            <a:ext cx="1856565" cy="51677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10_1">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54" name="Google Shape;254;p28"/>
          <p:cNvSpPr txBox="1">
            <a:spLocks noGrp="1"/>
          </p:cNvSpPr>
          <p:nvPr>
            <p:ph type="subTitle" idx="1"/>
          </p:nvPr>
        </p:nvSpPr>
        <p:spPr>
          <a:xfrm>
            <a:off x="2217575" y="2119060"/>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5" name="Google Shape;255;p28"/>
          <p:cNvSpPr txBox="1">
            <a:spLocks noGrp="1"/>
          </p:cNvSpPr>
          <p:nvPr>
            <p:ph type="subTitle" idx="2"/>
          </p:nvPr>
        </p:nvSpPr>
        <p:spPr>
          <a:xfrm>
            <a:off x="5552908" y="2119060"/>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6" name="Google Shape;256;p28"/>
          <p:cNvSpPr txBox="1">
            <a:spLocks noGrp="1"/>
          </p:cNvSpPr>
          <p:nvPr>
            <p:ph type="subTitle" idx="3"/>
          </p:nvPr>
        </p:nvSpPr>
        <p:spPr>
          <a:xfrm>
            <a:off x="2217494" y="3544246"/>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7" name="Google Shape;257;p28"/>
          <p:cNvSpPr txBox="1">
            <a:spLocks noGrp="1"/>
          </p:cNvSpPr>
          <p:nvPr>
            <p:ph type="subTitle" idx="4"/>
          </p:nvPr>
        </p:nvSpPr>
        <p:spPr>
          <a:xfrm>
            <a:off x="5552795" y="3544246"/>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8" name="Google Shape;258;p28"/>
          <p:cNvSpPr txBox="1">
            <a:spLocks noGrp="1"/>
          </p:cNvSpPr>
          <p:nvPr>
            <p:ph type="subTitle" idx="5"/>
          </p:nvPr>
        </p:nvSpPr>
        <p:spPr>
          <a:xfrm>
            <a:off x="2217450" y="1766975"/>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9" name="Google Shape;259;p28"/>
          <p:cNvSpPr txBox="1">
            <a:spLocks noGrp="1"/>
          </p:cNvSpPr>
          <p:nvPr>
            <p:ph type="subTitle" idx="6"/>
          </p:nvPr>
        </p:nvSpPr>
        <p:spPr>
          <a:xfrm>
            <a:off x="5552725" y="1766975"/>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0" name="Google Shape;260;p28"/>
          <p:cNvSpPr txBox="1">
            <a:spLocks noGrp="1"/>
          </p:cNvSpPr>
          <p:nvPr>
            <p:ph type="subTitle" idx="7"/>
          </p:nvPr>
        </p:nvSpPr>
        <p:spPr>
          <a:xfrm>
            <a:off x="2217450" y="3179110"/>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1" name="Google Shape;261;p28"/>
          <p:cNvSpPr txBox="1">
            <a:spLocks noGrp="1"/>
          </p:cNvSpPr>
          <p:nvPr>
            <p:ph type="subTitle" idx="8"/>
          </p:nvPr>
        </p:nvSpPr>
        <p:spPr>
          <a:xfrm>
            <a:off x="5552725" y="3179110"/>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28"/>
          <p:cNvSpPr/>
          <p:nvPr/>
        </p:nvSpPr>
        <p:spPr>
          <a:xfrm rot="10800000" flipH="1">
            <a:off x="8165307" y="3"/>
            <a:ext cx="978691" cy="978747"/>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flipH="1">
            <a:off x="8648698" y="2"/>
            <a:ext cx="495300" cy="49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rot="-5400000" flipH="1">
            <a:off x="335468" y="3719249"/>
            <a:ext cx="1097269" cy="1768227"/>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rot="-5400000" flipH="1">
            <a:off x="335626" y="4109334"/>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8234575" y="4311925"/>
            <a:ext cx="582900" cy="58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rot="5400000">
            <a:off x="-649173" y="574527"/>
            <a:ext cx="1952400" cy="72449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ive columns">
  <p:cSld name="CUSTOM_1_1_1_1">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70" name="Google Shape;270;p29"/>
          <p:cNvSpPr txBox="1">
            <a:spLocks noGrp="1"/>
          </p:cNvSpPr>
          <p:nvPr>
            <p:ph type="subTitle" idx="1"/>
          </p:nvPr>
        </p:nvSpPr>
        <p:spPr>
          <a:xfrm>
            <a:off x="818250"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1" name="Google Shape;271;p29"/>
          <p:cNvSpPr txBox="1">
            <a:spLocks noGrp="1"/>
          </p:cNvSpPr>
          <p:nvPr>
            <p:ph type="subTitle" idx="2"/>
          </p:nvPr>
        </p:nvSpPr>
        <p:spPr>
          <a:xfrm>
            <a:off x="3442406"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2" name="Google Shape;272;p29"/>
          <p:cNvSpPr txBox="1">
            <a:spLocks noGrp="1"/>
          </p:cNvSpPr>
          <p:nvPr>
            <p:ph type="subTitle" idx="3"/>
          </p:nvPr>
        </p:nvSpPr>
        <p:spPr>
          <a:xfrm>
            <a:off x="6066561"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3" name="Google Shape;273;p29"/>
          <p:cNvSpPr txBox="1">
            <a:spLocks noGrp="1"/>
          </p:cNvSpPr>
          <p:nvPr>
            <p:ph type="subTitle" idx="4"/>
          </p:nvPr>
        </p:nvSpPr>
        <p:spPr>
          <a:xfrm>
            <a:off x="2130331" y="3521101"/>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4" name="Google Shape;274;p29"/>
          <p:cNvSpPr txBox="1">
            <a:spLocks noGrp="1"/>
          </p:cNvSpPr>
          <p:nvPr>
            <p:ph type="subTitle" idx="5"/>
          </p:nvPr>
        </p:nvSpPr>
        <p:spPr>
          <a:xfrm>
            <a:off x="4754486" y="3521101"/>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5" name="Google Shape;275;p29"/>
          <p:cNvSpPr txBox="1">
            <a:spLocks noGrp="1"/>
          </p:cNvSpPr>
          <p:nvPr>
            <p:ph type="subTitle" idx="6"/>
          </p:nvPr>
        </p:nvSpPr>
        <p:spPr>
          <a:xfrm>
            <a:off x="818250"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6" name="Google Shape;276;p29"/>
          <p:cNvSpPr txBox="1">
            <a:spLocks noGrp="1"/>
          </p:cNvSpPr>
          <p:nvPr>
            <p:ph type="subTitle" idx="7"/>
          </p:nvPr>
        </p:nvSpPr>
        <p:spPr>
          <a:xfrm>
            <a:off x="3442411"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7" name="Google Shape;277;p29"/>
          <p:cNvSpPr txBox="1">
            <a:spLocks noGrp="1"/>
          </p:cNvSpPr>
          <p:nvPr>
            <p:ph type="subTitle" idx="8"/>
          </p:nvPr>
        </p:nvSpPr>
        <p:spPr>
          <a:xfrm>
            <a:off x="6066586"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29"/>
          <p:cNvSpPr txBox="1">
            <a:spLocks noGrp="1"/>
          </p:cNvSpPr>
          <p:nvPr>
            <p:ph type="subTitle" idx="9"/>
          </p:nvPr>
        </p:nvSpPr>
        <p:spPr>
          <a:xfrm>
            <a:off x="2130331" y="3171337"/>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p29"/>
          <p:cNvSpPr txBox="1">
            <a:spLocks noGrp="1"/>
          </p:cNvSpPr>
          <p:nvPr>
            <p:ph type="subTitle" idx="13"/>
          </p:nvPr>
        </p:nvSpPr>
        <p:spPr>
          <a:xfrm>
            <a:off x="4754491" y="3171337"/>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29"/>
          <p:cNvSpPr/>
          <p:nvPr/>
        </p:nvSpPr>
        <p:spPr>
          <a:xfrm>
            <a:off x="-40844" y="4251521"/>
            <a:ext cx="3133407" cy="95552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29"/>
          <p:cNvGrpSpPr/>
          <p:nvPr/>
        </p:nvGrpSpPr>
        <p:grpSpPr>
          <a:xfrm flipH="1">
            <a:off x="7013460" y="4098252"/>
            <a:ext cx="2130539" cy="1045008"/>
            <a:chOff x="14" y="4251530"/>
            <a:chExt cx="1818487" cy="891950"/>
          </a:xfrm>
        </p:grpSpPr>
        <p:sp>
          <p:nvSpPr>
            <p:cNvPr id="282" name="Google Shape;282;p29"/>
            <p:cNvSpPr/>
            <p:nvPr/>
          </p:nvSpPr>
          <p:spPr>
            <a:xfrm rot="5400000" flipH="1">
              <a:off x="199098" y="4251530"/>
              <a:ext cx="703800" cy="70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rot="5400000">
              <a:off x="598255" y="3923234"/>
              <a:ext cx="622004" cy="1818487"/>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29"/>
          <p:cNvGrpSpPr/>
          <p:nvPr/>
        </p:nvGrpSpPr>
        <p:grpSpPr>
          <a:xfrm rot="-5400000">
            <a:off x="370805" y="-371113"/>
            <a:ext cx="743127" cy="1484733"/>
            <a:chOff x="8451358" y="8"/>
            <a:chExt cx="692634" cy="1383850"/>
          </a:xfrm>
        </p:grpSpPr>
        <p:sp>
          <p:nvSpPr>
            <p:cNvPr id="285" name="Google Shape;285;p29"/>
            <p:cNvSpPr/>
            <p:nvPr/>
          </p:nvSpPr>
          <p:spPr>
            <a:xfrm rot="5400000" flipH="1">
              <a:off x="8452783" y="8"/>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89" name="Google Shape;289;p30"/>
          <p:cNvSpPr txBox="1">
            <a:spLocks noGrp="1"/>
          </p:cNvSpPr>
          <p:nvPr>
            <p:ph type="subTitle" idx="1"/>
          </p:nvPr>
        </p:nvSpPr>
        <p:spPr>
          <a:xfrm>
            <a:off x="1031900"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0" name="Google Shape;290;p30"/>
          <p:cNvSpPr txBox="1">
            <a:spLocks noGrp="1"/>
          </p:cNvSpPr>
          <p:nvPr>
            <p:ph type="subTitle" idx="2"/>
          </p:nvPr>
        </p:nvSpPr>
        <p:spPr>
          <a:xfrm>
            <a:off x="3506695"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1" name="Google Shape;291;p30"/>
          <p:cNvSpPr txBox="1">
            <a:spLocks noGrp="1"/>
          </p:cNvSpPr>
          <p:nvPr>
            <p:ph type="subTitle" idx="3"/>
          </p:nvPr>
        </p:nvSpPr>
        <p:spPr>
          <a:xfrm>
            <a:off x="5981490"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2" name="Google Shape;292;p30"/>
          <p:cNvSpPr txBox="1">
            <a:spLocks noGrp="1"/>
          </p:cNvSpPr>
          <p:nvPr>
            <p:ph type="subTitle" idx="4"/>
          </p:nvPr>
        </p:nvSpPr>
        <p:spPr>
          <a:xfrm>
            <a:off x="1031900"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3" name="Google Shape;293;p30"/>
          <p:cNvSpPr txBox="1">
            <a:spLocks noGrp="1"/>
          </p:cNvSpPr>
          <p:nvPr>
            <p:ph type="subTitle" idx="5"/>
          </p:nvPr>
        </p:nvSpPr>
        <p:spPr>
          <a:xfrm>
            <a:off x="3506695"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4" name="Google Shape;294;p30"/>
          <p:cNvSpPr txBox="1">
            <a:spLocks noGrp="1"/>
          </p:cNvSpPr>
          <p:nvPr>
            <p:ph type="subTitle" idx="6"/>
          </p:nvPr>
        </p:nvSpPr>
        <p:spPr>
          <a:xfrm>
            <a:off x="5981490"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5" name="Google Shape;295;p30"/>
          <p:cNvSpPr txBox="1">
            <a:spLocks noGrp="1"/>
          </p:cNvSpPr>
          <p:nvPr>
            <p:ph type="subTitle" idx="7"/>
          </p:nvPr>
        </p:nvSpPr>
        <p:spPr>
          <a:xfrm>
            <a:off x="1031900"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30"/>
          <p:cNvSpPr txBox="1">
            <a:spLocks noGrp="1"/>
          </p:cNvSpPr>
          <p:nvPr>
            <p:ph type="subTitle" idx="8"/>
          </p:nvPr>
        </p:nvSpPr>
        <p:spPr>
          <a:xfrm>
            <a:off x="3506700"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 name="Google Shape;297;p30"/>
          <p:cNvSpPr txBox="1">
            <a:spLocks noGrp="1"/>
          </p:cNvSpPr>
          <p:nvPr>
            <p:ph type="subTitle" idx="9"/>
          </p:nvPr>
        </p:nvSpPr>
        <p:spPr>
          <a:xfrm>
            <a:off x="5981513"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8" name="Google Shape;298;p30"/>
          <p:cNvSpPr txBox="1">
            <a:spLocks noGrp="1"/>
          </p:cNvSpPr>
          <p:nvPr>
            <p:ph type="subTitle" idx="13"/>
          </p:nvPr>
        </p:nvSpPr>
        <p:spPr>
          <a:xfrm>
            <a:off x="1031900"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30"/>
          <p:cNvSpPr txBox="1">
            <a:spLocks noGrp="1"/>
          </p:cNvSpPr>
          <p:nvPr>
            <p:ph type="subTitle" idx="14"/>
          </p:nvPr>
        </p:nvSpPr>
        <p:spPr>
          <a:xfrm>
            <a:off x="3506700"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0" name="Google Shape;300;p30"/>
          <p:cNvSpPr txBox="1">
            <a:spLocks noGrp="1"/>
          </p:cNvSpPr>
          <p:nvPr>
            <p:ph type="subTitle" idx="15"/>
          </p:nvPr>
        </p:nvSpPr>
        <p:spPr>
          <a:xfrm>
            <a:off x="5981513"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1" name="Google Shape;301;p30"/>
          <p:cNvSpPr/>
          <p:nvPr/>
        </p:nvSpPr>
        <p:spPr>
          <a:xfrm rot="10800000" flipH="1">
            <a:off x="8283648" y="2378"/>
            <a:ext cx="860353" cy="860371"/>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8283650" y="4246675"/>
            <a:ext cx="713400" cy="713400"/>
          </a:xfrm>
          <a:prstGeom prst="donut">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flipH="1">
            <a:off x="-2" y="0"/>
            <a:ext cx="939677" cy="1746178"/>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30"/>
          <p:cNvGrpSpPr/>
          <p:nvPr/>
        </p:nvGrpSpPr>
        <p:grpSpPr>
          <a:xfrm>
            <a:off x="-48625" y="4280525"/>
            <a:ext cx="3211117" cy="922908"/>
            <a:chOff x="-48625" y="4280525"/>
            <a:chExt cx="3211117" cy="922908"/>
          </a:xfrm>
        </p:grpSpPr>
        <p:sp>
          <p:nvSpPr>
            <p:cNvPr id="305" name="Google Shape;305;p30"/>
            <p:cNvSpPr/>
            <p:nvPr/>
          </p:nvSpPr>
          <p:spPr>
            <a:xfrm>
              <a:off x="454600" y="4280525"/>
              <a:ext cx="582900" cy="58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48625" y="4412276"/>
              <a:ext cx="3211117" cy="79115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48625" y="4938613"/>
              <a:ext cx="2614837" cy="258445"/>
            </a:xfrm>
            <a:custGeom>
              <a:avLst/>
              <a:gdLst/>
              <a:ahLst/>
              <a:cxnLst/>
              <a:rect l="l" t="t" r="r" b="b"/>
              <a:pathLst>
                <a:path w="17541" h="2107" extrusionOk="0">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5"/>
              </a:buClr>
              <a:buSzPts val="1400"/>
              <a:buFont typeface="Livvic"/>
              <a:buChar char="●"/>
              <a:defRPr sz="2400">
                <a:solidFill>
                  <a:schemeClr val="dk1"/>
                </a:solidFill>
                <a:latin typeface="Itim"/>
                <a:ea typeface="Itim"/>
                <a:cs typeface="Itim"/>
                <a:sym typeface="Itim"/>
              </a:defRPr>
            </a:lvl1pPr>
            <a:lvl2pPr marL="914400" lvl="1" indent="-317500" rtl="0">
              <a:lnSpc>
                <a:spcPct val="100000"/>
              </a:lnSpc>
              <a:spcBef>
                <a:spcPts val="0"/>
              </a:spcBef>
              <a:spcAft>
                <a:spcPts val="0"/>
              </a:spcAft>
              <a:buClr>
                <a:schemeClr val="dk1"/>
              </a:buClr>
              <a:buSzPts val="1400"/>
              <a:buFont typeface="Roboto Condensed Light"/>
              <a:buChar char="○"/>
              <a:defRPr>
                <a:solidFill>
                  <a:schemeClr val="dk1"/>
                </a:solidFill>
              </a:defRPr>
            </a:lvl2pPr>
            <a:lvl3pPr marL="1371600" lvl="2" indent="-317500" rtl="0">
              <a:lnSpc>
                <a:spcPct val="100000"/>
              </a:lnSpc>
              <a:spcBef>
                <a:spcPts val="0"/>
              </a:spcBef>
              <a:spcAft>
                <a:spcPts val="0"/>
              </a:spcAft>
              <a:buClr>
                <a:schemeClr val="dk1"/>
              </a:buClr>
              <a:buSzPts val="1400"/>
              <a:buFont typeface="Roboto Condensed Light"/>
              <a:buChar char="■"/>
              <a:defRPr>
                <a:solidFill>
                  <a:schemeClr val="dk1"/>
                </a:solidFill>
              </a:defRPr>
            </a:lvl3pPr>
            <a:lvl4pPr marL="1828800" lvl="3" indent="-317500" rtl="0">
              <a:lnSpc>
                <a:spcPct val="100000"/>
              </a:lnSpc>
              <a:spcBef>
                <a:spcPts val="0"/>
              </a:spcBef>
              <a:spcAft>
                <a:spcPts val="0"/>
              </a:spcAft>
              <a:buClr>
                <a:schemeClr val="dk1"/>
              </a:buClr>
              <a:buSzPts val="1400"/>
              <a:buFont typeface="Roboto Condensed Light"/>
              <a:buChar char="●"/>
              <a:defRPr>
                <a:solidFill>
                  <a:schemeClr val="dk1"/>
                </a:solidFill>
              </a:defRPr>
            </a:lvl4pPr>
            <a:lvl5pPr marL="2286000" lvl="4" indent="-317500" rtl="0">
              <a:lnSpc>
                <a:spcPct val="100000"/>
              </a:lnSpc>
              <a:spcBef>
                <a:spcPts val="0"/>
              </a:spcBef>
              <a:spcAft>
                <a:spcPts val="0"/>
              </a:spcAft>
              <a:buClr>
                <a:schemeClr val="dk1"/>
              </a:buClr>
              <a:buSzPts val="1400"/>
              <a:buFont typeface="Roboto Condensed Light"/>
              <a:buChar char="○"/>
              <a:defRPr>
                <a:solidFill>
                  <a:schemeClr val="dk1"/>
                </a:solidFill>
              </a:defRPr>
            </a:lvl5pPr>
            <a:lvl6pPr marL="2743200" lvl="5" indent="-317500" rtl="0">
              <a:lnSpc>
                <a:spcPct val="100000"/>
              </a:lnSpc>
              <a:spcBef>
                <a:spcPts val="0"/>
              </a:spcBef>
              <a:spcAft>
                <a:spcPts val="0"/>
              </a:spcAft>
              <a:buClr>
                <a:schemeClr val="dk1"/>
              </a:buClr>
              <a:buSzPts val="1400"/>
              <a:buFont typeface="Roboto Condensed Light"/>
              <a:buChar char="■"/>
              <a:defRPr>
                <a:solidFill>
                  <a:schemeClr val="dk1"/>
                </a:solidFill>
              </a:defRPr>
            </a:lvl6pPr>
            <a:lvl7pPr marL="3200400" lvl="6" indent="-317500" rtl="0">
              <a:lnSpc>
                <a:spcPct val="100000"/>
              </a:lnSpc>
              <a:spcBef>
                <a:spcPts val="0"/>
              </a:spcBef>
              <a:spcAft>
                <a:spcPts val="0"/>
              </a:spcAft>
              <a:buClr>
                <a:schemeClr val="dk1"/>
              </a:buClr>
              <a:buSzPts val="1400"/>
              <a:buFont typeface="Roboto Condensed Light"/>
              <a:buChar char="●"/>
              <a:defRPr>
                <a:solidFill>
                  <a:schemeClr val="dk1"/>
                </a:solidFill>
              </a:defRPr>
            </a:lvl7pPr>
            <a:lvl8pPr marL="3657600" lvl="7" indent="-317500" rtl="0">
              <a:lnSpc>
                <a:spcPct val="100000"/>
              </a:lnSpc>
              <a:spcBef>
                <a:spcPts val="0"/>
              </a:spcBef>
              <a:spcAft>
                <a:spcPts val="0"/>
              </a:spcAft>
              <a:buClr>
                <a:schemeClr val="dk1"/>
              </a:buClr>
              <a:buSzPts val="1400"/>
              <a:buFont typeface="Roboto Condensed Light"/>
              <a:buChar char="○"/>
              <a:defRPr>
                <a:solidFill>
                  <a:schemeClr val="dk1"/>
                </a:solidFill>
              </a:defRPr>
            </a:lvl8pPr>
            <a:lvl9pPr marL="4114800" lvl="8" indent="-317500" rtl="0">
              <a:lnSpc>
                <a:spcPct val="100000"/>
              </a:lnSpc>
              <a:spcBef>
                <a:spcPts val="0"/>
              </a:spcBef>
              <a:spcAft>
                <a:spcPts val="0"/>
              </a:spcAft>
              <a:buClr>
                <a:schemeClr val="dk1"/>
              </a:buClr>
              <a:buSzPts val="1400"/>
              <a:buFont typeface="Roboto Condensed Light"/>
              <a:buChar char="■"/>
              <a:defRPr>
                <a:solidFill>
                  <a:schemeClr val="dk1"/>
                </a:solidFill>
              </a:defRPr>
            </a:lvl9pPr>
          </a:lstStyle>
          <a:p>
            <a:endParaRPr/>
          </a:p>
        </p:txBody>
      </p:sp>
      <p:grpSp>
        <p:nvGrpSpPr>
          <p:cNvPr id="27" name="Google Shape;27;p4"/>
          <p:cNvGrpSpPr/>
          <p:nvPr/>
        </p:nvGrpSpPr>
        <p:grpSpPr>
          <a:xfrm>
            <a:off x="-8" y="-8625"/>
            <a:ext cx="1772945" cy="1161098"/>
            <a:chOff x="-8" y="-8625"/>
            <a:chExt cx="1772945" cy="1161098"/>
          </a:xfrm>
        </p:grpSpPr>
        <p:sp>
          <p:nvSpPr>
            <p:cNvPr id="28" name="Google Shape;28;p4"/>
            <p:cNvSpPr/>
            <p:nvPr/>
          </p:nvSpPr>
          <p:spPr>
            <a:xfrm rot="10800000">
              <a:off x="-8" y="560430"/>
              <a:ext cx="592044" cy="59204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5400000">
              <a:off x="336395" y="-344996"/>
              <a:ext cx="1100164" cy="1772920"/>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286901" y="-295519"/>
              <a:ext cx="604328" cy="117811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4"/>
          <p:cNvGrpSpPr/>
          <p:nvPr/>
        </p:nvGrpSpPr>
        <p:grpSpPr>
          <a:xfrm>
            <a:off x="8258872" y="2913501"/>
            <a:ext cx="885128" cy="1770015"/>
            <a:chOff x="8258872" y="433726"/>
            <a:chExt cx="885128" cy="1770015"/>
          </a:xfrm>
        </p:grpSpPr>
        <p:sp>
          <p:nvSpPr>
            <p:cNvPr id="32" name="Google Shape;32;p4"/>
            <p:cNvSpPr/>
            <p:nvPr/>
          </p:nvSpPr>
          <p:spPr>
            <a:xfrm rot="5400000">
              <a:off x="7816428" y="876170"/>
              <a:ext cx="1770015" cy="88512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5400000">
              <a:off x="8376688" y="1062928"/>
              <a:ext cx="1023050" cy="511575"/>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308"/>
        <p:cNvGrpSpPr/>
        <p:nvPr/>
      </p:nvGrpSpPr>
      <p:grpSpPr>
        <a:xfrm>
          <a:off x="0" y="0"/>
          <a:ext cx="0" cy="0"/>
          <a:chOff x="0" y="0"/>
          <a:chExt cx="0" cy="0"/>
        </a:xfrm>
      </p:grpSpPr>
      <p:sp>
        <p:nvSpPr>
          <p:cNvPr id="309" name="Google Shape;309;p31"/>
          <p:cNvSpPr txBox="1">
            <a:spLocks noGrp="1"/>
          </p:cNvSpPr>
          <p:nvPr>
            <p:ph type="title" hasCustomPrompt="1"/>
          </p:nvPr>
        </p:nvSpPr>
        <p:spPr>
          <a:xfrm>
            <a:off x="1931409" y="570850"/>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10" name="Google Shape;310;p31"/>
          <p:cNvSpPr txBox="1">
            <a:spLocks noGrp="1"/>
          </p:cNvSpPr>
          <p:nvPr>
            <p:ph type="subTitle" idx="1"/>
          </p:nvPr>
        </p:nvSpPr>
        <p:spPr>
          <a:xfrm>
            <a:off x="1931353" y="1455300"/>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311" name="Google Shape;311;p31"/>
          <p:cNvSpPr txBox="1">
            <a:spLocks noGrp="1"/>
          </p:cNvSpPr>
          <p:nvPr>
            <p:ph type="title" idx="2" hasCustomPrompt="1"/>
          </p:nvPr>
        </p:nvSpPr>
        <p:spPr>
          <a:xfrm>
            <a:off x="1931478" y="1913062"/>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12" name="Google Shape;312;p31"/>
          <p:cNvSpPr txBox="1">
            <a:spLocks noGrp="1"/>
          </p:cNvSpPr>
          <p:nvPr>
            <p:ph type="subTitle" idx="3"/>
          </p:nvPr>
        </p:nvSpPr>
        <p:spPr>
          <a:xfrm>
            <a:off x="1931325" y="2797513"/>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313" name="Google Shape;313;p31"/>
          <p:cNvSpPr txBox="1">
            <a:spLocks noGrp="1"/>
          </p:cNvSpPr>
          <p:nvPr>
            <p:ph type="title" idx="4" hasCustomPrompt="1"/>
          </p:nvPr>
        </p:nvSpPr>
        <p:spPr>
          <a:xfrm>
            <a:off x="1931478" y="3255273"/>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14" name="Google Shape;314;p31"/>
          <p:cNvSpPr txBox="1">
            <a:spLocks noGrp="1"/>
          </p:cNvSpPr>
          <p:nvPr>
            <p:ph type="subTitle" idx="5"/>
          </p:nvPr>
        </p:nvSpPr>
        <p:spPr>
          <a:xfrm>
            <a:off x="1931353" y="4139725"/>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315" name="Google Shape;315;p31"/>
          <p:cNvSpPr/>
          <p:nvPr/>
        </p:nvSpPr>
        <p:spPr>
          <a:xfrm>
            <a:off x="7916525" y="0"/>
            <a:ext cx="1227475" cy="1991413"/>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902074" y="4572625"/>
            <a:ext cx="2928423" cy="570876"/>
          </a:xfrm>
          <a:custGeom>
            <a:avLst/>
            <a:gdLst/>
            <a:ahLst/>
            <a:cxnLst/>
            <a:rect l="l" t="t" r="r" b="b"/>
            <a:pathLst>
              <a:path w="8310" h="1620" extrusionOk="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8175400" y="0"/>
            <a:ext cx="968597" cy="1571423"/>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24912" y="8"/>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24912" y="318879"/>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rot="-5400000">
            <a:off x="8049747" y="4368772"/>
            <a:ext cx="517375" cy="1032061"/>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1">
  <p:cSld name="CUSTOM_7_1_1">
    <p:spTree>
      <p:nvGrpSpPr>
        <p:cNvPr id="1" name="Shape 321"/>
        <p:cNvGrpSpPr/>
        <p:nvPr/>
      </p:nvGrpSpPr>
      <p:grpSpPr>
        <a:xfrm>
          <a:off x="0" y="0"/>
          <a:ext cx="0" cy="0"/>
          <a:chOff x="0" y="0"/>
          <a:chExt cx="0" cy="0"/>
        </a:xfrm>
      </p:grpSpPr>
      <p:sp>
        <p:nvSpPr>
          <p:cNvPr id="322" name="Google Shape;322;p3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3" name="Google Shape;323;p32"/>
          <p:cNvSpPr txBox="1">
            <a:spLocks noGrp="1"/>
          </p:cNvSpPr>
          <p:nvPr>
            <p:ph type="subTitle" idx="1"/>
          </p:nvPr>
        </p:nvSpPr>
        <p:spPr>
          <a:xfrm>
            <a:off x="954954"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4" name="Google Shape;324;p32"/>
          <p:cNvSpPr txBox="1">
            <a:spLocks noGrp="1"/>
          </p:cNvSpPr>
          <p:nvPr>
            <p:ph type="subTitle" idx="2"/>
          </p:nvPr>
        </p:nvSpPr>
        <p:spPr>
          <a:xfrm>
            <a:off x="6266957"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5" name="Google Shape;325;p32"/>
          <p:cNvSpPr txBox="1">
            <a:spLocks noGrp="1"/>
          </p:cNvSpPr>
          <p:nvPr>
            <p:ph type="subTitle" idx="3"/>
          </p:nvPr>
        </p:nvSpPr>
        <p:spPr>
          <a:xfrm>
            <a:off x="3610962"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6" name="Google Shape;326;p32"/>
          <p:cNvSpPr txBox="1">
            <a:spLocks noGrp="1"/>
          </p:cNvSpPr>
          <p:nvPr>
            <p:ph type="subTitle" idx="4"/>
          </p:nvPr>
        </p:nvSpPr>
        <p:spPr>
          <a:xfrm>
            <a:off x="954950"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7" name="Google Shape;327;p32"/>
          <p:cNvSpPr txBox="1">
            <a:spLocks noGrp="1"/>
          </p:cNvSpPr>
          <p:nvPr>
            <p:ph type="subTitle" idx="5"/>
          </p:nvPr>
        </p:nvSpPr>
        <p:spPr>
          <a:xfrm>
            <a:off x="3610962"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8" name="Google Shape;328;p32"/>
          <p:cNvSpPr txBox="1">
            <a:spLocks noGrp="1"/>
          </p:cNvSpPr>
          <p:nvPr>
            <p:ph type="subTitle" idx="6"/>
          </p:nvPr>
        </p:nvSpPr>
        <p:spPr>
          <a:xfrm>
            <a:off x="6266961"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9" name="Google Shape;329;p32"/>
          <p:cNvSpPr txBox="1">
            <a:spLocks noGrp="1"/>
          </p:cNvSpPr>
          <p:nvPr>
            <p:ph type="title" idx="7" hasCustomPrompt="1"/>
          </p:nvPr>
        </p:nvSpPr>
        <p:spPr>
          <a:xfrm>
            <a:off x="1462000"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30" name="Google Shape;330;p32"/>
          <p:cNvSpPr txBox="1">
            <a:spLocks noGrp="1"/>
          </p:cNvSpPr>
          <p:nvPr>
            <p:ph type="title" idx="8" hasCustomPrompt="1"/>
          </p:nvPr>
        </p:nvSpPr>
        <p:spPr>
          <a:xfrm>
            <a:off x="4117956"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31" name="Google Shape;331;p32"/>
          <p:cNvSpPr txBox="1">
            <a:spLocks noGrp="1"/>
          </p:cNvSpPr>
          <p:nvPr>
            <p:ph type="title" idx="9" hasCustomPrompt="1"/>
          </p:nvPr>
        </p:nvSpPr>
        <p:spPr>
          <a:xfrm>
            <a:off x="6773899"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32" name="Google Shape;332;p32"/>
          <p:cNvSpPr/>
          <p:nvPr/>
        </p:nvSpPr>
        <p:spPr>
          <a:xfrm flipH="1">
            <a:off x="7145950" y="4583051"/>
            <a:ext cx="2046259" cy="624007"/>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2"/>
          <p:cNvGrpSpPr/>
          <p:nvPr/>
        </p:nvGrpSpPr>
        <p:grpSpPr>
          <a:xfrm>
            <a:off x="8" y="8"/>
            <a:ext cx="692634" cy="1349775"/>
            <a:chOff x="1775008" y="483683"/>
            <a:chExt cx="692634" cy="1349775"/>
          </a:xfrm>
        </p:grpSpPr>
        <p:sp>
          <p:nvSpPr>
            <p:cNvPr id="334" name="Google Shape;334;p32"/>
            <p:cNvSpPr/>
            <p:nvPr/>
          </p:nvSpPr>
          <p:spPr>
            <a:xfrm rot="-5400000">
              <a:off x="1775017" y="483683"/>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rot="10800000">
              <a:off x="1775008" y="11408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2"/>
          <p:cNvGrpSpPr/>
          <p:nvPr/>
        </p:nvGrpSpPr>
        <p:grpSpPr>
          <a:xfrm>
            <a:off x="14" y="4251530"/>
            <a:ext cx="1818487" cy="891950"/>
            <a:chOff x="14" y="4251530"/>
            <a:chExt cx="1818487" cy="891950"/>
          </a:xfrm>
        </p:grpSpPr>
        <p:sp>
          <p:nvSpPr>
            <p:cNvPr id="337" name="Google Shape;337;p32"/>
            <p:cNvSpPr/>
            <p:nvPr/>
          </p:nvSpPr>
          <p:spPr>
            <a:xfrm rot="5400000" flipH="1">
              <a:off x="199098" y="4251530"/>
              <a:ext cx="703800" cy="70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rot="5400000">
              <a:off x="598255" y="3923234"/>
              <a:ext cx="622004" cy="1818487"/>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339"/>
        <p:cNvGrpSpPr/>
        <p:nvPr/>
      </p:nvGrpSpPr>
      <p:grpSpPr>
        <a:xfrm>
          <a:off x="0" y="0"/>
          <a:ext cx="0" cy="0"/>
          <a:chOff x="0" y="0"/>
          <a:chExt cx="0" cy="0"/>
        </a:xfrm>
      </p:grpSpPr>
      <p:sp>
        <p:nvSpPr>
          <p:cNvPr id="340" name="Google Shape;340;p33"/>
          <p:cNvSpPr txBox="1">
            <a:spLocks noGrp="1"/>
          </p:cNvSpPr>
          <p:nvPr>
            <p:ph type="subTitle" idx="1"/>
          </p:nvPr>
        </p:nvSpPr>
        <p:spPr>
          <a:xfrm>
            <a:off x="4191000" y="1702137"/>
            <a:ext cx="38520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1" name="Google Shape;341;p33"/>
          <p:cNvSpPr txBox="1">
            <a:spLocks noGrp="1"/>
          </p:cNvSpPr>
          <p:nvPr>
            <p:ph type="ctrTitle"/>
          </p:nvPr>
        </p:nvSpPr>
        <p:spPr>
          <a:xfrm flipH="1">
            <a:off x="4197350" y="910612"/>
            <a:ext cx="3852000" cy="927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2" name="Google Shape;342;p33"/>
          <p:cNvSpPr txBox="1"/>
          <p:nvPr/>
        </p:nvSpPr>
        <p:spPr>
          <a:xfrm>
            <a:off x="4559088" y="3366050"/>
            <a:ext cx="3115800" cy="7287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 sz="1100">
                <a:solidFill>
                  <a:schemeClr val="dk1"/>
                </a:solidFill>
                <a:latin typeface="Lato"/>
                <a:ea typeface="Lato"/>
                <a:cs typeface="Lato"/>
                <a:sym typeface="Lato"/>
              </a:rPr>
              <a:t>CREDITS: This presentation template was created by </a:t>
            </a:r>
            <a:r>
              <a:rPr lang="en" sz="11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100" b="1">
                <a:solidFill>
                  <a:schemeClr val="dk1"/>
                </a:solidFill>
                <a:latin typeface="Lato"/>
                <a:ea typeface="Lato"/>
                <a:cs typeface="Lato"/>
                <a:sym typeface="Lato"/>
              </a:rPr>
              <a:t>,</a:t>
            </a:r>
            <a:r>
              <a:rPr lang="en" sz="1100">
                <a:solidFill>
                  <a:schemeClr val="dk1"/>
                </a:solidFill>
                <a:latin typeface="Lato"/>
                <a:ea typeface="Lato"/>
                <a:cs typeface="Lato"/>
                <a:sym typeface="Lato"/>
              </a:rPr>
              <a:t> including icons by </a:t>
            </a:r>
            <a:r>
              <a:rPr lang="en" sz="11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100">
                <a:solidFill>
                  <a:schemeClr val="dk1"/>
                </a:solidFill>
                <a:latin typeface="Lato"/>
                <a:ea typeface="Lato"/>
                <a:cs typeface="Lato"/>
                <a:sym typeface="Lato"/>
              </a:rPr>
              <a:t>, infographics &amp; images by </a:t>
            </a:r>
            <a:r>
              <a:rPr lang="en" sz="11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p:txBody>
      </p:sp>
      <p:sp>
        <p:nvSpPr>
          <p:cNvPr id="343" name="Google Shape;343;p33"/>
          <p:cNvSpPr/>
          <p:nvPr/>
        </p:nvSpPr>
        <p:spPr>
          <a:xfrm rot="5400000" flipH="1">
            <a:off x="-1130451" y="105946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41325" y="411510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8115641" y="4115101"/>
            <a:ext cx="1028349" cy="102840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lt1"/>
        </a:solidFill>
        <a:effectLst/>
      </p:bgPr>
    </p:bg>
    <p:spTree>
      <p:nvGrpSpPr>
        <p:cNvPr id="1" name="Shape 346"/>
        <p:cNvGrpSpPr/>
        <p:nvPr/>
      </p:nvGrpSpPr>
      <p:grpSpPr>
        <a:xfrm>
          <a:off x="0" y="0"/>
          <a:ext cx="0" cy="0"/>
          <a:chOff x="0" y="0"/>
          <a:chExt cx="0" cy="0"/>
        </a:xfrm>
      </p:grpSpPr>
      <p:sp>
        <p:nvSpPr>
          <p:cNvPr id="347" name="Google Shape;347;p34"/>
          <p:cNvSpPr/>
          <p:nvPr/>
        </p:nvSpPr>
        <p:spPr>
          <a:xfrm rot="-5400000" flipH="1">
            <a:off x="6743238" y="1254225"/>
            <a:ext cx="3793461"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flipH="1">
            <a:off x="8452811" y="4452300"/>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rot="-5400000">
            <a:off x="7573390" y="1105784"/>
            <a:ext cx="758100" cy="75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flipH="1">
            <a:off x="296474" y="43189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flipH="1">
            <a:off x="296474" y="769363"/>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rot="-5400000" flipH="1">
            <a:off x="526433" y="1444297"/>
            <a:ext cx="696900" cy="696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flipH="1">
            <a:off x="11" y="4003109"/>
            <a:ext cx="1140346" cy="114038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lt1"/>
        </a:solidFill>
        <a:effectLst/>
      </p:bgPr>
    </p:bg>
    <p:spTree>
      <p:nvGrpSpPr>
        <p:cNvPr id="1" name="Shape 354"/>
        <p:cNvGrpSpPr/>
        <p:nvPr/>
      </p:nvGrpSpPr>
      <p:grpSpPr>
        <a:xfrm>
          <a:off x="0" y="0"/>
          <a:ext cx="0" cy="0"/>
          <a:chOff x="0" y="0"/>
          <a:chExt cx="0" cy="0"/>
        </a:xfrm>
      </p:grpSpPr>
      <p:sp>
        <p:nvSpPr>
          <p:cNvPr id="355" name="Google Shape;355;p35"/>
          <p:cNvSpPr/>
          <p:nvPr/>
        </p:nvSpPr>
        <p:spPr>
          <a:xfrm rot="-5400000">
            <a:off x="7273712" y="90661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rot="5400000" flipH="1">
            <a:off x="2244544" y="3805975"/>
            <a:ext cx="758100" cy="75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rot="-5400000" flipH="1">
            <a:off x="1706073" y="2089580"/>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rot="5400000">
            <a:off x="888564"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rot="-5400000">
            <a:off x="-293774" y="97734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rot="-5400000">
            <a:off x="48309" y="97734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5"/>
          <p:cNvSpPr txBox="1">
            <a:spLocks noGrp="1"/>
          </p:cNvSpPr>
          <p:nvPr>
            <p:ph type="subTitle" idx="1"/>
          </p:nvPr>
        </p:nvSpPr>
        <p:spPr>
          <a:xfrm>
            <a:off x="1692227" y="27605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7" name="Google Shape;37;p5"/>
          <p:cNvSpPr txBox="1">
            <a:spLocks noGrp="1"/>
          </p:cNvSpPr>
          <p:nvPr>
            <p:ph type="subTitle" idx="2"/>
          </p:nvPr>
        </p:nvSpPr>
        <p:spPr>
          <a:xfrm>
            <a:off x="4896077" y="27605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 name="Google Shape;38;p5"/>
          <p:cNvSpPr txBox="1">
            <a:spLocks noGrp="1"/>
          </p:cNvSpPr>
          <p:nvPr>
            <p:ph type="subTitle" idx="3"/>
          </p:nvPr>
        </p:nvSpPr>
        <p:spPr>
          <a:xfrm>
            <a:off x="1692225" y="2411635"/>
            <a:ext cx="2555700" cy="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Font typeface="Anton"/>
              <a:buNone/>
              <a:defRPr sz="2400" b="1">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ubTitle" idx="4"/>
          </p:nvPr>
        </p:nvSpPr>
        <p:spPr>
          <a:xfrm>
            <a:off x="4896075" y="2411635"/>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5"/>
          <p:cNvSpPr/>
          <p:nvPr/>
        </p:nvSpPr>
        <p:spPr>
          <a:xfrm>
            <a:off x="0" y="0"/>
            <a:ext cx="691200" cy="69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7921839" y="3921297"/>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27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6"/>
          <p:cNvSpPr/>
          <p:nvPr/>
        </p:nvSpPr>
        <p:spPr>
          <a:xfrm rot="5400000" flipH="1">
            <a:off x="8107364" y="4106900"/>
            <a:ext cx="1382068" cy="69112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flipH="1">
            <a:off x="8452792" y="0"/>
            <a:ext cx="691200" cy="69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flipH="1">
            <a:off x="166449" y="160950"/>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flipH="1">
            <a:off x="383111" y="3953363"/>
            <a:ext cx="807025" cy="157324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1" name="Google Shape;51;p7"/>
          <p:cNvSpPr txBox="1">
            <a:spLocks noGrp="1"/>
          </p:cNvSpPr>
          <p:nvPr>
            <p:ph type="subTitle" idx="1"/>
          </p:nvPr>
        </p:nvSpPr>
        <p:spPr>
          <a:xfrm>
            <a:off x="2399100" y="1523688"/>
            <a:ext cx="4345800" cy="2096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5"/>
              </a:buClr>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
        <p:nvSpPr>
          <p:cNvPr id="52" name="Google Shape;52;p7"/>
          <p:cNvSpPr/>
          <p:nvPr/>
        </p:nvSpPr>
        <p:spPr>
          <a:xfrm rot="10800000">
            <a:off x="7" y="3"/>
            <a:ext cx="978691" cy="978747"/>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7" y="2"/>
            <a:ext cx="495300" cy="495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7"/>
          <p:cNvGrpSpPr/>
          <p:nvPr/>
        </p:nvGrpSpPr>
        <p:grpSpPr>
          <a:xfrm>
            <a:off x="297682" y="4277964"/>
            <a:ext cx="1093072" cy="865499"/>
            <a:chOff x="297682" y="4277964"/>
            <a:chExt cx="1093072" cy="865499"/>
          </a:xfrm>
        </p:grpSpPr>
        <p:sp>
          <p:nvSpPr>
            <p:cNvPr id="55" name="Google Shape;55;p7"/>
            <p:cNvSpPr/>
            <p:nvPr/>
          </p:nvSpPr>
          <p:spPr>
            <a:xfrm rot="10800000">
              <a:off x="297682" y="4596836"/>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10800000">
              <a:off x="297682" y="4277964"/>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7"/>
          <p:cNvSpPr/>
          <p:nvPr/>
        </p:nvSpPr>
        <p:spPr>
          <a:xfrm flipH="1">
            <a:off x="6176666" y="4236361"/>
            <a:ext cx="2481685"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flipH="1">
            <a:off x="5388283" y="4310100"/>
            <a:ext cx="3808967" cy="871672"/>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flipH="1">
            <a:off x="5859568" y="4203401"/>
            <a:ext cx="633600" cy="633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786875" y="1382700"/>
            <a:ext cx="5570100" cy="23781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2" name="Google Shape;62;p8"/>
          <p:cNvSpPr/>
          <p:nvPr/>
        </p:nvSpPr>
        <p:spPr>
          <a:xfrm rot="-5400000" flipH="1">
            <a:off x="8194753" y="4194247"/>
            <a:ext cx="949222" cy="949278"/>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rot="-5400000">
            <a:off x="393526"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5400000">
            <a:off x="335626"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8"/>
          <p:cNvGrpSpPr/>
          <p:nvPr/>
        </p:nvGrpSpPr>
        <p:grpSpPr>
          <a:xfrm>
            <a:off x="-41325" y="4119504"/>
            <a:ext cx="5450058" cy="1062459"/>
            <a:chOff x="-41325" y="3921300"/>
            <a:chExt cx="6465842" cy="1260481"/>
          </a:xfrm>
        </p:grpSpPr>
        <p:sp>
          <p:nvSpPr>
            <p:cNvPr id="66" name="Google Shape;66;p8"/>
            <p:cNvSpPr/>
            <p:nvPr/>
          </p:nvSpPr>
          <p:spPr>
            <a:xfrm>
              <a:off x="691200" y="3921300"/>
              <a:ext cx="4132156" cy="122219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41325" y="4024975"/>
              <a:ext cx="6465842"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4026175" y="3921300"/>
              <a:ext cx="758100" cy="75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2413712" y="1803225"/>
            <a:ext cx="4316700" cy="1139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7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71" name="Google Shape;71;p9"/>
          <p:cNvSpPr txBox="1">
            <a:spLocks noGrp="1"/>
          </p:cNvSpPr>
          <p:nvPr>
            <p:ph type="subTitle" idx="1"/>
          </p:nvPr>
        </p:nvSpPr>
        <p:spPr>
          <a:xfrm>
            <a:off x="2413600" y="2790400"/>
            <a:ext cx="4316700" cy="7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400"/>
              <a:buFont typeface="Lato"/>
              <a:buChar char="●"/>
              <a:defRPr sz="1600">
                <a:solidFill>
                  <a:schemeClr val="dk1"/>
                </a:solidFill>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72" name="Google Shape;72;p9"/>
          <p:cNvSpPr/>
          <p:nvPr/>
        </p:nvSpPr>
        <p:spPr>
          <a:xfrm>
            <a:off x="0" y="4452300"/>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9"/>
          <p:cNvGrpSpPr/>
          <p:nvPr/>
        </p:nvGrpSpPr>
        <p:grpSpPr>
          <a:xfrm>
            <a:off x="5408750" y="3536800"/>
            <a:ext cx="3793461" cy="1644981"/>
            <a:chOff x="5408750" y="3536800"/>
            <a:chExt cx="3793461" cy="1644981"/>
          </a:xfrm>
        </p:grpSpPr>
        <p:sp>
          <p:nvSpPr>
            <p:cNvPr id="74" name="Google Shape;74;p9"/>
            <p:cNvSpPr/>
            <p:nvPr/>
          </p:nvSpPr>
          <p:spPr>
            <a:xfrm flipH="1">
              <a:off x="5408750" y="4024975"/>
              <a:ext cx="3793461"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7307450" y="3536800"/>
              <a:ext cx="758100" cy="75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9"/>
          <p:cNvSpPr/>
          <p:nvPr/>
        </p:nvSpPr>
        <p:spPr>
          <a:xfrm rot="-5400000">
            <a:off x="8276347" y="3"/>
            <a:ext cx="867655" cy="86767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720000" y="616200"/>
            <a:ext cx="3852000" cy="9312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0"/>
          <p:cNvSpPr/>
          <p:nvPr/>
        </p:nvSpPr>
        <p:spPr>
          <a:xfrm rot="5400000">
            <a:off x="-6571" y="4118375"/>
            <a:ext cx="1034819" cy="103481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8104496" y="372579"/>
            <a:ext cx="639000" cy="63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oppins"/>
              <a:buNone/>
              <a:defRPr sz="3000" b="1">
                <a:solidFill>
                  <a:schemeClr val="dk2"/>
                </a:solidFill>
                <a:latin typeface="Poppins"/>
                <a:ea typeface="Poppins"/>
                <a:cs typeface="Poppins"/>
                <a:sym typeface="Poppins"/>
              </a:defRPr>
            </a:lvl1pPr>
            <a:lvl2pPr lvl="1"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marL="914400" lvl="1"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https://www2.gov.bc.ca/gov/content/education-training/k-12/support/graduation/getting-credit-to-graduate/external-credentials" TargetMode="External"/><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6"/>
          <p:cNvSpPr txBox="1">
            <a:spLocks noGrp="1"/>
          </p:cNvSpPr>
          <p:nvPr>
            <p:ph type="ctrTitle"/>
          </p:nvPr>
        </p:nvSpPr>
        <p:spPr>
          <a:xfrm>
            <a:off x="713100" y="1527950"/>
            <a:ext cx="7243500" cy="168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Grade 10- 11</a:t>
            </a:r>
            <a:endParaRPr>
              <a:solidFill>
                <a:schemeClr val="dk1"/>
              </a:solidFill>
            </a:endParaRPr>
          </a:p>
          <a:p>
            <a:pPr marL="0" lvl="0" indent="0" algn="l" rtl="0">
              <a:spcBef>
                <a:spcPts val="0"/>
              </a:spcBef>
              <a:spcAft>
                <a:spcPts val="0"/>
              </a:spcAft>
              <a:buNone/>
            </a:pPr>
            <a:r>
              <a:rPr lang="en"/>
              <a:t>Course Planning</a:t>
            </a:r>
            <a:endParaRPr/>
          </a:p>
        </p:txBody>
      </p:sp>
      <p:grpSp>
        <p:nvGrpSpPr>
          <p:cNvPr id="366" name="Google Shape;366;p36"/>
          <p:cNvGrpSpPr/>
          <p:nvPr/>
        </p:nvGrpSpPr>
        <p:grpSpPr>
          <a:xfrm>
            <a:off x="-41325" y="3921300"/>
            <a:ext cx="6465842" cy="1260481"/>
            <a:chOff x="-41325" y="3921300"/>
            <a:chExt cx="6465842" cy="1260481"/>
          </a:xfrm>
        </p:grpSpPr>
        <p:sp>
          <p:nvSpPr>
            <p:cNvPr id="367" name="Google Shape;367;p36"/>
            <p:cNvSpPr/>
            <p:nvPr/>
          </p:nvSpPr>
          <p:spPr>
            <a:xfrm>
              <a:off x="691200" y="3921300"/>
              <a:ext cx="4132156" cy="122219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41325" y="4024975"/>
              <a:ext cx="6465842"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4026175" y="3921300"/>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6"/>
          <p:cNvGrpSpPr/>
          <p:nvPr/>
        </p:nvGrpSpPr>
        <p:grpSpPr>
          <a:xfrm>
            <a:off x="7337329" y="399295"/>
            <a:ext cx="1350555" cy="1032070"/>
            <a:chOff x="4338287" y="332320"/>
            <a:chExt cx="1072465" cy="819558"/>
          </a:xfrm>
        </p:grpSpPr>
        <p:grpSp>
          <p:nvGrpSpPr>
            <p:cNvPr id="371" name="Google Shape;371;p36"/>
            <p:cNvGrpSpPr/>
            <p:nvPr/>
          </p:nvGrpSpPr>
          <p:grpSpPr>
            <a:xfrm>
              <a:off x="4338287" y="332320"/>
              <a:ext cx="665342" cy="819558"/>
              <a:chOff x="1427225" y="332320"/>
              <a:chExt cx="665342" cy="819558"/>
            </a:xfrm>
          </p:grpSpPr>
          <p:sp>
            <p:nvSpPr>
              <p:cNvPr id="372" name="Google Shape;372;p36"/>
              <p:cNvSpPr/>
              <p:nvPr/>
            </p:nvSpPr>
            <p:spPr>
              <a:xfrm>
                <a:off x="1682651" y="332320"/>
                <a:ext cx="409916" cy="819558"/>
              </a:xfrm>
              <a:custGeom>
                <a:avLst/>
                <a:gdLst/>
                <a:ahLst/>
                <a:cxnLst/>
                <a:rect l="l" t="t" r="r" b="b"/>
                <a:pathLst>
                  <a:path w="7485" h="14965" extrusionOk="0">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1427225" y="486763"/>
                <a:ext cx="509698" cy="510629"/>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36"/>
            <p:cNvSpPr/>
            <p:nvPr/>
          </p:nvSpPr>
          <p:spPr>
            <a:xfrm rot="10800000">
              <a:off x="4999906" y="332320"/>
              <a:ext cx="410847" cy="819558"/>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5"/>
          <p:cNvSpPr txBox="1">
            <a:spLocks noGrp="1"/>
          </p:cNvSpPr>
          <p:nvPr>
            <p:ph type="title"/>
          </p:nvPr>
        </p:nvSpPr>
        <p:spPr>
          <a:xfrm>
            <a:off x="720000" y="271675"/>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LANGUAGE ARTS</a:t>
            </a:r>
            <a:endParaRPr/>
          </a:p>
        </p:txBody>
      </p:sp>
      <p:sp>
        <p:nvSpPr>
          <p:cNvPr id="470" name="Google Shape;470;p45"/>
          <p:cNvSpPr txBox="1">
            <a:spLocks noGrp="1"/>
          </p:cNvSpPr>
          <p:nvPr>
            <p:ph type="body" idx="1"/>
          </p:nvPr>
        </p:nvSpPr>
        <p:spPr>
          <a:xfrm>
            <a:off x="720000" y="846300"/>
            <a:ext cx="7704000" cy="34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Media</a:t>
            </a:r>
            <a:endParaRPr/>
          </a:p>
          <a:p>
            <a:pPr marL="914400" lvl="0" indent="-317500" algn="l" rtl="0">
              <a:spcBef>
                <a:spcPts val="0"/>
              </a:spcBef>
              <a:spcAft>
                <a:spcPts val="0"/>
              </a:spcAft>
              <a:buSzPts val="1400"/>
              <a:buChar char="-"/>
            </a:pPr>
            <a:r>
              <a:rPr lang="en"/>
              <a:t>Journalism, Podcasting, Audio Storytelling 11</a:t>
            </a:r>
            <a:endParaRPr/>
          </a:p>
          <a:p>
            <a:pPr marL="914400" lvl="0" indent="-317500" algn="l" rtl="0">
              <a:spcBef>
                <a:spcPts val="0"/>
              </a:spcBef>
              <a:spcAft>
                <a:spcPts val="0"/>
              </a:spcAft>
              <a:buSzPts val="1400"/>
              <a:buChar char="-"/>
            </a:pPr>
            <a:r>
              <a:rPr lang="en"/>
              <a:t>Film, Media &amp; Literature Studies 11</a:t>
            </a:r>
            <a:endParaRPr/>
          </a:p>
          <a:p>
            <a:pPr marL="0" lvl="0" indent="0" algn="l" rtl="0">
              <a:spcBef>
                <a:spcPts val="0"/>
              </a:spcBef>
              <a:spcAft>
                <a:spcPts val="0"/>
              </a:spcAft>
              <a:buNone/>
            </a:pPr>
            <a:r>
              <a:rPr lang="en"/>
              <a:t>Literary Studies</a:t>
            </a:r>
            <a:endParaRPr/>
          </a:p>
          <a:p>
            <a:pPr marL="914400" lvl="0" indent="-317500" algn="l" rtl="0">
              <a:spcBef>
                <a:spcPts val="0"/>
              </a:spcBef>
              <a:spcAft>
                <a:spcPts val="0"/>
              </a:spcAft>
              <a:buSzPts val="1400"/>
              <a:buChar char="-"/>
            </a:pPr>
            <a:r>
              <a:rPr lang="en"/>
              <a:t>Psychology of Self 11</a:t>
            </a:r>
            <a:endParaRPr/>
          </a:p>
          <a:p>
            <a:pPr marL="0" lvl="0" indent="0" algn="l" rtl="0">
              <a:spcBef>
                <a:spcPts val="0"/>
              </a:spcBef>
              <a:spcAft>
                <a:spcPts val="0"/>
              </a:spcAft>
              <a:buNone/>
            </a:pPr>
            <a:r>
              <a:rPr lang="en"/>
              <a:t>Creative Writing</a:t>
            </a:r>
            <a:endParaRPr/>
          </a:p>
          <a:p>
            <a:pPr marL="914400" lvl="0" indent="-317500" algn="l" rtl="0">
              <a:spcBef>
                <a:spcPts val="0"/>
              </a:spcBef>
              <a:spcAft>
                <a:spcPts val="0"/>
              </a:spcAft>
              <a:buSzPts val="1400"/>
              <a:buChar char="-"/>
            </a:pPr>
            <a:r>
              <a:rPr lang="en"/>
              <a:t>Creative Writing 11</a:t>
            </a:r>
            <a:endParaRPr/>
          </a:p>
          <a:p>
            <a:pPr marL="0" lvl="0" indent="0" algn="l" rtl="0">
              <a:spcBef>
                <a:spcPts val="0"/>
              </a:spcBef>
              <a:spcAft>
                <a:spcPts val="0"/>
              </a:spcAft>
              <a:buNone/>
            </a:pPr>
            <a:endParaRPr/>
          </a:p>
          <a:p>
            <a:pPr marL="0" lvl="0" indent="0" algn="l" rtl="0">
              <a:spcBef>
                <a:spcPts val="0"/>
              </a:spcBef>
              <a:spcAft>
                <a:spcPts val="0"/>
              </a:spcAft>
              <a:buNone/>
            </a:pPr>
            <a:r>
              <a:rPr lang="en"/>
              <a:t>You must take and pass one of these to graduate. In grade 12, you either take English Studies 12 or English First Peoples 12. </a:t>
            </a:r>
            <a:endParaRPr/>
          </a:p>
        </p:txBody>
      </p:sp>
      <p:pic>
        <p:nvPicPr>
          <p:cNvPr id="471" name="Google Shape;471;p45"/>
          <p:cNvPicPr preferRelativeResize="0"/>
          <p:nvPr/>
        </p:nvPicPr>
        <p:blipFill>
          <a:blip r:embed="rId3">
            <a:alphaModFix/>
          </a:blip>
          <a:stretch>
            <a:fillRect/>
          </a:stretch>
        </p:blipFill>
        <p:spPr>
          <a:xfrm>
            <a:off x="6751396" y="1981546"/>
            <a:ext cx="1505025" cy="150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6"/>
          <p:cNvSpPr txBox="1">
            <a:spLocks noGrp="1"/>
          </p:cNvSpPr>
          <p:nvPr>
            <p:ph type="title"/>
          </p:nvPr>
        </p:nvSpPr>
        <p:spPr>
          <a:xfrm>
            <a:off x="720000" y="26205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SOCIAL STUDIES</a:t>
            </a:r>
            <a:endParaRPr/>
          </a:p>
        </p:txBody>
      </p:sp>
      <p:sp>
        <p:nvSpPr>
          <p:cNvPr id="477" name="Google Shape;477;p46"/>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must take and pass one Social Studies course at either the grade 11 or 12 level to graduate.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BC First Peoples 12</a:t>
            </a:r>
            <a:endParaRPr/>
          </a:p>
          <a:p>
            <a:pPr marL="457200" lvl="0" indent="-317500" algn="l" rtl="0">
              <a:spcBef>
                <a:spcPts val="0"/>
              </a:spcBef>
              <a:spcAft>
                <a:spcPts val="0"/>
              </a:spcAft>
              <a:buSzPts val="1400"/>
              <a:buChar char="-"/>
            </a:pPr>
            <a:r>
              <a:rPr lang="en"/>
              <a:t>Comparative Cultures 12</a:t>
            </a:r>
            <a:endParaRPr/>
          </a:p>
          <a:p>
            <a:pPr marL="457200" lvl="0" indent="-317500" algn="l" rtl="0">
              <a:spcBef>
                <a:spcPts val="0"/>
              </a:spcBef>
              <a:spcAft>
                <a:spcPts val="0"/>
              </a:spcAft>
              <a:buSzPts val="1400"/>
              <a:buChar char="-"/>
            </a:pPr>
            <a:r>
              <a:rPr lang="en"/>
              <a:t>20th Century World History 12</a:t>
            </a:r>
            <a:endParaRPr/>
          </a:p>
          <a:p>
            <a:pPr marL="457200" lvl="0" indent="-317500" algn="l" rtl="0">
              <a:spcBef>
                <a:spcPts val="0"/>
              </a:spcBef>
              <a:spcAft>
                <a:spcPts val="0"/>
              </a:spcAft>
              <a:buSzPts val="1400"/>
              <a:buChar char="-"/>
            </a:pPr>
            <a:r>
              <a:rPr lang="en"/>
              <a:t>Human Geography 12</a:t>
            </a:r>
            <a:endParaRPr/>
          </a:p>
          <a:p>
            <a:pPr marL="457200" lvl="0" indent="-317500" algn="l" rtl="0">
              <a:spcBef>
                <a:spcPts val="0"/>
              </a:spcBef>
              <a:spcAft>
                <a:spcPts val="0"/>
              </a:spcAft>
              <a:buSzPts val="1400"/>
              <a:buChar char="-"/>
            </a:pPr>
            <a:r>
              <a:rPr lang="en"/>
              <a:t>Philosophy 12</a:t>
            </a:r>
            <a:endParaRPr/>
          </a:p>
          <a:p>
            <a:pPr marL="457200" lvl="0" indent="-317500" algn="l" rtl="0">
              <a:spcBef>
                <a:spcPts val="0"/>
              </a:spcBef>
              <a:spcAft>
                <a:spcPts val="0"/>
              </a:spcAft>
              <a:buSzPts val="1400"/>
              <a:buChar char="-"/>
            </a:pPr>
            <a:r>
              <a:rPr lang="en"/>
              <a:t>Law Studies 12</a:t>
            </a:r>
            <a:endParaRPr/>
          </a:p>
          <a:p>
            <a:pPr marL="457200" lvl="0" indent="-317500" algn="l" rtl="0">
              <a:spcBef>
                <a:spcPts val="0"/>
              </a:spcBef>
              <a:spcAft>
                <a:spcPts val="0"/>
              </a:spcAft>
              <a:buSzPts val="1400"/>
              <a:buChar char="-"/>
            </a:pPr>
            <a:r>
              <a:rPr lang="en"/>
              <a:t>Social Justice 12</a:t>
            </a:r>
            <a:endParaRPr/>
          </a:p>
          <a:p>
            <a:pPr marL="0" lvl="0" indent="0" algn="l" rtl="0">
              <a:spcBef>
                <a:spcPts val="0"/>
              </a:spcBef>
              <a:spcAft>
                <a:spcPts val="0"/>
              </a:spcAft>
              <a:buNone/>
            </a:pPr>
            <a:endParaRPr/>
          </a:p>
        </p:txBody>
      </p:sp>
      <p:pic>
        <p:nvPicPr>
          <p:cNvPr id="478" name="Google Shape;478;p46"/>
          <p:cNvPicPr preferRelativeResize="0"/>
          <p:nvPr/>
        </p:nvPicPr>
        <p:blipFill>
          <a:blip r:embed="rId3">
            <a:alphaModFix/>
          </a:blip>
          <a:stretch>
            <a:fillRect/>
          </a:stretch>
        </p:blipFill>
        <p:spPr>
          <a:xfrm>
            <a:off x="4941413" y="3458275"/>
            <a:ext cx="3038475" cy="1504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SCIENCES</a:t>
            </a:r>
            <a:endParaRPr/>
          </a:p>
        </p:txBody>
      </p:sp>
      <p:sp>
        <p:nvSpPr>
          <p:cNvPr id="484" name="Google Shape;484;p47"/>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p>
            <a:pPr marL="457200" lvl="0" indent="-285750" algn="l" rtl="0">
              <a:spcBef>
                <a:spcPts val="0"/>
              </a:spcBef>
              <a:spcAft>
                <a:spcPts val="0"/>
              </a:spcAft>
              <a:buSzPts val="900"/>
              <a:buChar char="●"/>
            </a:pPr>
            <a:r>
              <a:rPr lang="en" sz="1900"/>
              <a:t>Students are encouraged to challenge themselves in regard to course selections, but be realistic! If you received a 50% in Science 10, you may have a tough time in Chemistry 11, Biology 11 or Physics 11. I recommend those students to take Science for Citizens 11. </a:t>
            </a:r>
            <a:endParaRPr sz="1900"/>
          </a:p>
          <a:p>
            <a:pPr marL="457200" lvl="0" indent="-285750" algn="l" rtl="0">
              <a:spcBef>
                <a:spcPts val="0"/>
              </a:spcBef>
              <a:spcAft>
                <a:spcPts val="0"/>
              </a:spcAft>
              <a:buSzPts val="900"/>
              <a:buChar char="●"/>
            </a:pPr>
            <a:r>
              <a:rPr lang="en" sz="1900"/>
              <a:t>We don’t recommend taking all three sciences at once!</a:t>
            </a:r>
            <a:endParaRPr sz="1900"/>
          </a:p>
          <a:p>
            <a:pPr marL="457200" lvl="0" indent="-285750" algn="l" rtl="0">
              <a:spcBef>
                <a:spcPts val="0"/>
              </a:spcBef>
              <a:spcAft>
                <a:spcPts val="0"/>
              </a:spcAft>
              <a:buSzPts val="900"/>
              <a:buChar char="●"/>
            </a:pPr>
            <a:r>
              <a:rPr lang="en" sz="1900"/>
              <a:t>Most Faculties of Science require Physics 11 and Chemistry 11</a:t>
            </a:r>
            <a:endParaRPr sz="1900"/>
          </a:p>
          <a:p>
            <a:pPr marL="457200" lvl="0" indent="-285750" algn="l" rtl="0">
              <a:spcBef>
                <a:spcPts val="0"/>
              </a:spcBef>
              <a:spcAft>
                <a:spcPts val="0"/>
              </a:spcAft>
              <a:buSzPts val="900"/>
              <a:buChar char="●"/>
            </a:pPr>
            <a:r>
              <a:rPr lang="en" sz="1900"/>
              <a:t>Those interested in medicine are recommended to take one of the sciences at summer school  </a:t>
            </a:r>
            <a:endParaRPr sz="1900"/>
          </a:p>
          <a:p>
            <a:pPr marL="457200" lvl="0" indent="-349250" algn="l" rtl="0">
              <a:spcBef>
                <a:spcPts val="0"/>
              </a:spcBef>
              <a:spcAft>
                <a:spcPts val="0"/>
              </a:spcAft>
              <a:buSzPts val="1900"/>
              <a:buChar char="●"/>
            </a:pPr>
            <a:r>
              <a:rPr lang="en" sz="1900" b="1"/>
              <a:t>Failing is not a reason to withdraw from a course! Dropping a class does not get you a study block</a:t>
            </a:r>
            <a:endParaRPr sz="1900" b="1"/>
          </a:p>
        </p:txBody>
      </p:sp>
      <p:pic>
        <p:nvPicPr>
          <p:cNvPr id="485" name="Google Shape;485;p47"/>
          <p:cNvPicPr preferRelativeResize="0"/>
          <p:nvPr/>
        </p:nvPicPr>
        <p:blipFill>
          <a:blip r:embed="rId3">
            <a:alphaModFix/>
          </a:blip>
          <a:stretch>
            <a:fillRect/>
          </a:stretch>
        </p:blipFill>
        <p:spPr>
          <a:xfrm>
            <a:off x="6008425" y="3942445"/>
            <a:ext cx="2012950" cy="865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MATHEMATICS</a:t>
            </a:r>
            <a:endParaRPr/>
          </a:p>
        </p:txBody>
      </p:sp>
      <p:sp>
        <p:nvSpPr>
          <p:cNvPr id="491" name="Google Shape;491;p48"/>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There are three options of Math 11 that meet  graduation requirements </a:t>
            </a:r>
            <a:endParaRPr/>
          </a:p>
          <a:p>
            <a:pPr marL="914400" lvl="0" indent="-317500" algn="l" rtl="0">
              <a:spcBef>
                <a:spcPts val="0"/>
              </a:spcBef>
              <a:spcAft>
                <a:spcPts val="0"/>
              </a:spcAft>
              <a:buSzPts val="1400"/>
              <a:buChar char="-"/>
            </a:pPr>
            <a:r>
              <a:rPr lang="en"/>
              <a:t>Pre-Calculus Math 11</a:t>
            </a:r>
            <a:endParaRPr/>
          </a:p>
          <a:p>
            <a:pPr marL="914400" lvl="0" indent="-317500" algn="l" rtl="0">
              <a:spcBef>
                <a:spcPts val="0"/>
              </a:spcBef>
              <a:spcAft>
                <a:spcPts val="0"/>
              </a:spcAft>
              <a:buSzPts val="1400"/>
              <a:buChar char="-"/>
            </a:pPr>
            <a:r>
              <a:rPr lang="en"/>
              <a:t>Foundations Math 11</a:t>
            </a:r>
            <a:endParaRPr/>
          </a:p>
          <a:p>
            <a:pPr marL="914400" lvl="0" indent="-317500" algn="l" rtl="0">
              <a:spcBef>
                <a:spcPts val="0"/>
              </a:spcBef>
              <a:spcAft>
                <a:spcPts val="0"/>
              </a:spcAft>
              <a:buSzPts val="1400"/>
              <a:buChar char="-"/>
            </a:pPr>
            <a:r>
              <a:rPr lang="en"/>
              <a:t>Workplace Math 11 </a:t>
            </a:r>
            <a:endParaRPr/>
          </a:p>
        </p:txBody>
      </p:sp>
      <p:pic>
        <p:nvPicPr>
          <p:cNvPr id="492" name="Google Shape;492;p48"/>
          <p:cNvPicPr preferRelativeResize="0"/>
          <p:nvPr/>
        </p:nvPicPr>
        <p:blipFill>
          <a:blip r:embed="rId3">
            <a:alphaModFix/>
          </a:blip>
          <a:stretch>
            <a:fillRect/>
          </a:stretch>
        </p:blipFill>
        <p:spPr>
          <a:xfrm>
            <a:off x="5120825" y="2946025"/>
            <a:ext cx="2762250" cy="1657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9"/>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PRE-CALCULUS 11</a:t>
            </a:r>
            <a:endParaRPr/>
          </a:p>
        </p:txBody>
      </p:sp>
      <p:sp>
        <p:nvSpPr>
          <p:cNvPr id="498" name="Google Shape;498;p49"/>
          <p:cNvSpPr txBox="1">
            <a:spLocks noGrp="1"/>
          </p:cNvSpPr>
          <p:nvPr>
            <p:ph type="subTitle" idx="1"/>
          </p:nvPr>
        </p:nvSpPr>
        <p:spPr>
          <a:xfrm>
            <a:off x="2399100" y="1523704"/>
            <a:ext cx="4345800" cy="2717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Meets  graduation requirements</a:t>
            </a:r>
            <a:endParaRPr/>
          </a:p>
          <a:p>
            <a:pPr marL="457200" lvl="0" indent="-317500" algn="l" rtl="0">
              <a:spcBef>
                <a:spcPts val="0"/>
              </a:spcBef>
              <a:spcAft>
                <a:spcPts val="0"/>
              </a:spcAft>
              <a:buSzPts val="1400"/>
              <a:buChar char="●"/>
            </a:pPr>
            <a:r>
              <a:rPr lang="en"/>
              <a:t>Meets admission requirements for the Faculty of Arts </a:t>
            </a:r>
            <a:endParaRPr/>
          </a:p>
          <a:p>
            <a:pPr marL="457200" lvl="0" indent="-317500" algn="l" rtl="0">
              <a:spcBef>
                <a:spcPts val="0"/>
              </a:spcBef>
              <a:spcAft>
                <a:spcPts val="0"/>
              </a:spcAft>
              <a:buSzPts val="1400"/>
              <a:buChar char="●"/>
            </a:pPr>
            <a:r>
              <a:rPr lang="en"/>
              <a:t>This course  alongside Pre-Calculus 12 meets university admission requirements for Faculties of Science and Business/Commerce</a:t>
            </a:r>
            <a:endParaRPr/>
          </a:p>
          <a:p>
            <a:pPr marL="0" lvl="0" indent="0" algn="l" rtl="0">
              <a:spcBef>
                <a:spcPts val="1600"/>
              </a:spcBef>
              <a:spcAft>
                <a:spcPts val="0"/>
              </a:spcAft>
              <a:buNone/>
            </a:pPr>
            <a:r>
              <a:rPr lang="en" b="1"/>
              <a:t>Calculus 12 </a:t>
            </a:r>
            <a:endParaRPr b="1"/>
          </a:p>
          <a:p>
            <a:pPr marL="457200" lvl="0" indent="-317500" algn="l" rtl="0">
              <a:spcBef>
                <a:spcPts val="1600"/>
              </a:spcBef>
              <a:spcAft>
                <a:spcPts val="0"/>
              </a:spcAft>
              <a:buSzPts val="1400"/>
              <a:buChar char="●"/>
            </a:pPr>
            <a:r>
              <a:rPr lang="en"/>
              <a:t>Required for some university Engineering and Science programs out of province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0"/>
          <p:cNvSpPr txBox="1">
            <a:spLocks noGrp="1"/>
          </p:cNvSpPr>
          <p:nvPr>
            <p:ph type="title"/>
          </p:nvPr>
        </p:nvSpPr>
        <p:spPr>
          <a:xfrm>
            <a:off x="720010" y="3909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FOUNDATIONS 11</a:t>
            </a:r>
            <a:endParaRPr/>
          </a:p>
        </p:txBody>
      </p:sp>
      <p:sp>
        <p:nvSpPr>
          <p:cNvPr id="504" name="Google Shape;504;p50"/>
          <p:cNvSpPr txBox="1">
            <a:spLocks noGrp="1"/>
          </p:cNvSpPr>
          <p:nvPr>
            <p:ph type="subTitle" idx="1"/>
          </p:nvPr>
        </p:nvSpPr>
        <p:spPr>
          <a:xfrm>
            <a:off x="2399100" y="1197113"/>
            <a:ext cx="4345800" cy="209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Foundations 11 alone meets graduation requirements </a:t>
            </a:r>
            <a:endParaRPr/>
          </a:p>
          <a:p>
            <a:pPr marL="457200" lvl="0" indent="-317500" algn="l" rtl="0">
              <a:spcBef>
                <a:spcPts val="0"/>
              </a:spcBef>
              <a:spcAft>
                <a:spcPts val="0"/>
              </a:spcAft>
              <a:buSzPts val="1400"/>
              <a:buChar char="●"/>
            </a:pPr>
            <a:r>
              <a:rPr lang="en"/>
              <a:t>Foundations 11 and Foundations 12 meets university requirements for Faculty of Arts </a:t>
            </a:r>
            <a:endParaRPr/>
          </a:p>
        </p:txBody>
      </p:sp>
      <p:sp>
        <p:nvSpPr>
          <p:cNvPr id="505" name="Google Shape;505;p50"/>
          <p:cNvSpPr txBox="1">
            <a:spLocks noGrp="1"/>
          </p:cNvSpPr>
          <p:nvPr>
            <p:ph type="title"/>
          </p:nvPr>
        </p:nvSpPr>
        <p:spPr>
          <a:xfrm>
            <a:off x="720010" y="2411607"/>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WORKPLACE MATH 11</a:t>
            </a:r>
            <a:endParaRPr/>
          </a:p>
        </p:txBody>
      </p:sp>
      <p:sp>
        <p:nvSpPr>
          <p:cNvPr id="506" name="Google Shape;506;p50"/>
          <p:cNvSpPr txBox="1">
            <a:spLocks noGrp="1"/>
          </p:cNvSpPr>
          <p:nvPr>
            <p:ph type="subTitle" idx="1"/>
          </p:nvPr>
        </p:nvSpPr>
        <p:spPr>
          <a:xfrm>
            <a:off x="2399100" y="3201363"/>
            <a:ext cx="4345800" cy="209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Meets graduation requirements </a:t>
            </a:r>
            <a:endParaRPr/>
          </a:p>
          <a:p>
            <a:pPr marL="457200" lvl="0" indent="-317500" algn="l" rtl="0">
              <a:spcBef>
                <a:spcPts val="0"/>
              </a:spcBef>
              <a:spcAft>
                <a:spcPts val="0"/>
              </a:spcAft>
              <a:buSzPts val="1400"/>
              <a:buChar char="●"/>
            </a:pPr>
            <a:r>
              <a:rPr lang="en"/>
              <a:t>This course also meets requirements for admissions to community colleges however generally does not meet requirements for university admissions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51"/>
          <p:cNvPicPr preferRelativeResize="0"/>
          <p:nvPr/>
        </p:nvPicPr>
        <p:blipFill>
          <a:blip r:embed="rId3">
            <a:alphaModFix/>
          </a:blip>
          <a:stretch>
            <a:fillRect/>
          </a:stretch>
        </p:blipFill>
        <p:spPr>
          <a:xfrm>
            <a:off x="2080438" y="129437"/>
            <a:ext cx="4628874" cy="4884624"/>
          </a:xfrm>
          <a:prstGeom prst="rect">
            <a:avLst/>
          </a:prstGeom>
          <a:noFill/>
          <a:ln>
            <a:noFill/>
          </a:ln>
        </p:spPr>
      </p:pic>
      <p:sp>
        <p:nvSpPr>
          <p:cNvPr id="512" name="Google Shape;512;p51"/>
          <p:cNvSpPr txBox="1"/>
          <p:nvPr/>
        </p:nvSpPr>
        <p:spPr>
          <a:xfrm>
            <a:off x="3875725" y="1231550"/>
            <a:ext cx="103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513" name="Google Shape;513;p51"/>
          <p:cNvSpPr txBox="1">
            <a:spLocks noGrp="1"/>
          </p:cNvSpPr>
          <p:nvPr>
            <p:ph type="subTitle" idx="4294967295"/>
          </p:nvPr>
        </p:nvSpPr>
        <p:spPr>
          <a:xfrm>
            <a:off x="173650" y="2574100"/>
            <a:ext cx="1906800" cy="209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Find course booklet on Churchill website</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2"/>
          <p:cNvSpPr txBox="1">
            <a:spLocks noGrp="1"/>
          </p:cNvSpPr>
          <p:nvPr>
            <p:ph type="title"/>
          </p:nvPr>
        </p:nvSpPr>
        <p:spPr>
          <a:xfrm>
            <a:off x="583150" y="2078275"/>
            <a:ext cx="2366100" cy="628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200"/>
              <a:t>GRADE 11 GRAD REQUIREMENTS</a:t>
            </a:r>
            <a:endParaRPr sz="2200"/>
          </a:p>
        </p:txBody>
      </p:sp>
      <p:sp>
        <p:nvSpPr>
          <p:cNvPr id="519" name="Google Shape;519;p52"/>
          <p:cNvSpPr txBox="1">
            <a:spLocks noGrp="1"/>
          </p:cNvSpPr>
          <p:nvPr>
            <p:ph type="subTitle" idx="1"/>
          </p:nvPr>
        </p:nvSpPr>
        <p:spPr>
          <a:xfrm>
            <a:off x="3144600" y="1235350"/>
            <a:ext cx="5234100" cy="996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All students require a Math 11, a Language Arts (English) 11, and Science 11 or 12, and a Socials 11 or 12</a:t>
            </a:r>
            <a:endParaRPr/>
          </a:p>
          <a:p>
            <a:pPr marL="457200" lvl="0" indent="-317500" algn="l" rtl="0">
              <a:spcBef>
                <a:spcPts val="0"/>
              </a:spcBef>
              <a:spcAft>
                <a:spcPts val="0"/>
              </a:spcAft>
              <a:buSzPts val="1400"/>
              <a:buChar char="●"/>
            </a:pPr>
            <a:r>
              <a:rPr lang="en"/>
              <a:t>French Immersion students are required to have EFLS11 (Etudes litt et art prod ecrite)  and Sciences Humaines et Explorations 11 for their FI Diploma </a:t>
            </a:r>
            <a:endParaRPr/>
          </a:p>
          <a:p>
            <a:pPr marL="457200" lvl="0" indent="-317500" algn="l" rtl="0">
              <a:spcBef>
                <a:spcPts val="0"/>
              </a:spcBef>
              <a:spcAft>
                <a:spcPts val="0"/>
              </a:spcAft>
              <a:buSzPts val="1400"/>
              <a:buChar char="●"/>
            </a:pPr>
            <a:r>
              <a:rPr lang="en" b="1">
                <a:solidFill>
                  <a:srgbClr val="FF0000"/>
                </a:solidFill>
              </a:rPr>
              <a:t>YOU DO NOT NEED A SECOND LANGUAGE TO GRADUATE, </a:t>
            </a:r>
            <a:r>
              <a:rPr lang="en"/>
              <a:t>however UBC &amp; SFU do require one. SFU only requires an Intro 11 course (ex. Intro Japanese, Intro Spanish, etc…) while UBC requires a full grade 11 language course (ex. Japanese 11, French 11, etc…)</a:t>
            </a:r>
            <a:endParaRPr/>
          </a:p>
          <a:p>
            <a:pPr marL="457200" lvl="0" indent="-317500" algn="l" rtl="0">
              <a:spcBef>
                <a:spcPts val="0"/>
              </a:spcBef>
              <a:spcAft>
                <a:spcPts val="0"/>
              </a:spcAft>
              <a:buSzPts val="1400"/>
              <a:buChar char="●"/>
            </a:pPr>
            <a:r>
              <a:rPr lang="en"/>
              <a:t>If you are fluent (can read, write and speak) in the following languages: Japanese, French, Korean, Punjabi, Spanish or Mandarin you can apply to take the Language Challenge exam through the Delta school district to meet the 2nd language requirement for UBC and SFU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3"/>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ONLINE CLASSES &amp; SUMMER SCHOOL</a:t>
            </a:r>
            <a:endParaRPr/>
          </a:p>
        </p:txBody>
      </p:sp>
      <p:sp>
        <p:nvSpPr>
          <p:cNvPr id="525" name="Google Shape;525;p53"/>
          <p:cNvSpPr txBox="1">
            <a:spLocks noGrp="1"/>
          </p:cNvSpPr>
          <p:nvPr>
            <p:ph type="subTitle" idx="1"/>
          </p:nvPr>
        </p:nvSpPr>
        <p:spPr>
          <a:xfrm>
            <a:off x="1215275" y="1717602"/>
            <a:ext cx="4345800" cy="2406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If you fail any of the 5 grade 10 graduation requirements: Math 10, Socials 10, Science 10, English 10 or PE10, take them at remedial summer school</a:t>
            </a:r>
            <a:endParaRPr/>
          </a:p>
          <a:p>
            <a:pPr marL="457200" lvl="0" indent="-317500" algn="l" rtl="0">
              <a:spcBef>
                <a:spcPts val="0"/>
              </a:spcBef>
              <a:spcAft>
                <a:spcPts val="0"/>
              </a:spcAft>
              <a:buSzPts val="1400"/>
              <a:buChar char="●"/>
            </a:pPr>
            <a:r>
              <a:rPr lang="en"/>
              <a:t>Information about summer school, both completion (moving ahead a grade) and remedial (take if you failed a course) comes out in May</a:t>
            </a:r>
            <a:endParaRPr/>
          </a:p>
          <a:p>
            <a:pPr marL="457200" lvl="0" indent="-317500" algn="l" rtl="0">
              <a:spcBef>
                <a:spcPts val="0"/>
              </a:spcBef>
              <a:spcAft>
                <a:spcPts val="0"/>
              </a:spcAft>
              <a:buSzPts val="1400"/>
              <a:buChar char="●"/>
            </a:pPr>
            <a:r>
              <a:rPr lang="en"/>
              <a:t>Please indicate any schooling planned over the summer on your course planning sheet </a:t>
            </a:r>
            <a:endParaRPr/>
          </a:p>
        </p:txBody>
      </p:sp>
      <p:pic>
        <p:nvPicPr>
          <p:cNvPr id="526" name="Google Shape;526;p53"/>
          <p:cNvPicPr preferRelativeResize="0"/>
          <p:nvPr/>
        </p:nvPicPr>
        <p:blipFill>
          <a:blip r:embed="rId3">
            <a:alphaModFix/>
          </a:blip>
          <a:stretch>
            <a:fillRect/>
          </a:stretch>
        </p:blipFill>
        <p:spPr>
          <a:xfrm>
            <a:off x="5910447" y="2106550"/>
            <a:ext cx="2161975" cy="1154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4"/>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TIPS TO TAKING ONLINE COURSES</a:t>
            </a:r>
            <a:endParaRPr/>
          </a:p>
        </p:txBody>
      </p:sp>
      <p:sp>
        <p:nvSpPr>
          <p:cNvPr id="532" name="Google Shape;532;p54"/>
          <p:cNvSpPr txBox="1">
            <a:spLocks noGrp="1"/>
          </p:cNvSpPr>
          <p:nvPr>
            <p:ph type="subTitle" idx="1"/>
          </p:nvPr>
        </p:nvSpPr>
        <p:spPr>
          <a:xfrm>
            <a:off x="1638450" y="1124550"/>
            <a:ext cx="5867100" cy="20961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endParaRPr>
              <a:solidFill>
                <a:schemeClr val="dk1"/>
              </a:solidFill>
            </a:endParaRPr>
          </a:p>
          <a:p>
            <a:pPr marL="457200" marR="0" lvl="0" indent="-317500" algn="l" rtl="0">
              <a:spcBef>
                <a:spcPts val="0"/>
              </a:spcBef>
              <a:spcAft>
                <a:spcPts val="0"/>
              </a:spcAft>
              <a:buClr>
                <a:schemeClr val="dk2"/>
              </a:buClr>
              <a:buSzPts val="1400"/>
              <a:buChar char="●"/>
            </a:pPr>
            <a:r>
              <a:rPr lang="en">
                <a:solidFill>
                  <a:schemeClr val="dk1"/>
                </a:solidFill>
              </a:rPr>
              <a:t>Online classes provide a lot of flexibility and can seem easy</a:t>
            </a:r>
            <a:endParaRPr>
              <a:solidFill>
                <a:schemeClr val="dk1"/>
              </a:solidFill>
            </a:endParaRPr>
          </a:p>
          <a:p>
            <a:pPr marL="457200" marR="0" lvl="0" indent="-317500" algn="l" rtl="0">
              <a:spcBef>
                <a:spcPts val="0"/>
              </a:spcBef>
              <a:spcAft>
                <a:spcPts val="0"/>
              </a:spcAft>
              <a:buClr>
                <a:schemeClr val="dk2"/>
              </a:buClr>
              <a:buSzPts val="1400"/>
              <a:buChar char="●"/>
            </a:pPr>
            <a:r>
              <a:rPr lang="en" u="sng">
                <a:solidFill>
                  <a:schemeClr val="dk1"/>
                </a:solidFill>
              </a:rPr>
              <a:t>BUT experience has taught the following: </a:t>
            </a:r>
            <a:endParaRPr u="sng">
              <a:solidFill>
                <a:schemeClr val="dk1"/>
              </a:solidFill>
            </a:endParaRPr>
          </a:p>
          <a:p>
            <a:pPr marL="914400" marR="0" lvl="0" indent="-317500" algn="l" rtl="0">
              <a:spcBef>
                <a:spcPts val="0"/>
              </a:spcBef>
              <a:spcAft>
                <a:spcPts val="0"/>
              </a:spcAft>
              <a:buClr>
                <a:schemeClr val="dk1"/>
              </a:buClr>
              <a:buSzPts val="1400"/>
              <a:buChar char="-"/>
            </a:pPr>
            <a:r>
              <a:rPr lang="en">
                <a:solidFill>
                  <a:schemeClr val="dk1"/>
                </a:solidFill>
              </a:rPr>
              <a:t>Taking an online class in a subject where you struggle often doesn’t work out</a:t>
            </a:r>
            <a:endParaRPr>
              <a:solidFill>
                <a:schemeClr val="dk1"/>
              </a:solidFill>
            </a:endParaRPr>
          </a:p>
          <a:p>
            <a:pPr marL="914400" marR="0" lvl="0" indent="-317500" algn="l" rtl="0">
              <a:spcBef>
                <a:spcPts val="0"/>
              </a:spcBef>
              <a:spcAft>
                <a:spcPts val="0"/>
              </a:spcAft>
              <a:buClr>
                <a:schemeClr val="dk1"/>
              </a:buClr>
              <a:buSzPts val="1400"/>
              <a:buChar char="-"/>
            </a:pPr>
            <a:r>
              <a:rPr lang="en">
                <a:solidFill>
                  <a:schemeClr val="dk1"/>
                </a:solidFill>
              </a:rPr>
              <a:t>Successful completion of an online course requires A LOT of self discipline </a:t>
            </a:r>
            <a:endParaRPr>
              <a:solidFill>
                <a:schemeClr val="dk1"/>
              </a:solidFill>
            </a:endParaRPr>
          </a:p>
          <a:p>
            <a:pPr marL="914400" marR="0" lvl="0" indent="-317500" algn="l" rtl="0">
              <a:spcBef>
                <a:spcPts val="0"/>
              </a:spcBef>
              <a:spcAft>
                <a:spcPts val="0"/>
              </a:spcAft>
              <a:buClr>
                <a:schemeClr val="dk1"/>
              </a:buClr>
              <a:buSzPts val="1400"/>
              <a:buChar char="-"/>
            </a:pPr>
            <a:r>
              <a:rPr lang="en">
                <a:solidFill>
                  <a:schemeClr val="dk1"/>
                </a:solidFill>
              </a:rPr>
              <a:t>If you choose to take a course online, but change your mind and want to take it at Churchill there may not be space for you here</a:t>
            </a:r>
            <a:endParaRPr>
              <a:solidFill>
                <a:schemeClr val="dk1"/>
              </a:solidFill>
            </a:endParaRPr>
          </a:p>
          <a:p>
            <a:pPr marL="914400" marR="0" lvl="0" indent="-317500" algn="l" rtl="0">
              <a:spcBef>
                <a:spcPts val="0"/>
              </a:spcBef>
              <a:spcAft>
                <a:spcPts val="0"/>
              </a:spcAft>
              <a:buClr>
                <a:schemeClr val="dk1"/>
              </a:buClr>
              <a:buSzPts val="1400"/>
              <a:buChar char="-"/>
            </a:pPr>
            <a:r>
              <a:rPr lang="en">
                <a:solidFill>
                  <a:schemeClr val="dk1"/>
                </a:solidFill>
              </a:rPr>
              <a:t>For the overwhelming majority of students, in class instruction provides a better understanding of the course material </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7"/>
          <p:cNvSpPr txBox="1">
            <a:spLocks noGrp="1"/>
          </p:cNvSpPr>
          <p:nvPr>
            <p:ph type="ctrTitle"/>
          </p:nvPr>
        </p:nvSpPr>
        <p:spPr>
          <a:xfrm>
            <a:off x="713100" y="1527950"/>
            <a:ext cx="7243500" cy="168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300"/>
              <a:t>LAND ACKNOWLEDGEMENT </a:t>
            </a:r>
            <a:endParaRPr sz="4300"/>
          </a:p>
        </p:txBody>
      </p:sp>
      <p:sp>
        <p:nvSpPr>
          <p:cNvPr id="380" name="Google Shape;380;p37"/>
          <p:cNvSpPr txBox="1">
            <a:spLocks noGrp="1"/>
          </p:cNvSpPr>
          <p:nvPr>
            <p:ph type="subTitle" idx="1"/>
          </p:nvPr>
        </p:nvSpPr>
        <p:spPr>
          <a:xfrm>
            <a:off x="713100" y="3098850"/>
            <a:ext cx="7243500" cy="4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Acknowledging…​</a:t>
            </a:r>
            <a:endParaRPr/>
          </a:p>
          <a:p>
            <a:pPr marL="0" lvl="0" indent="0" algn="l" rtl="0">
              <a:spcBef>
                <a:spcPts val="0"/>
              </a:spcBef>
              <a:spcAft>
                <a:spcPts val="0"/>
              </a:spcAft>
              <a:buNone/>
            </a:pPr>
            <a:endParaRPr/>
          </a:p>
          <a:p>
            <a:pPr marL="0" lvl="0" indent="0" algn="l" rtl="0">
              <a:spcBef>
                <a:spcPts val="0"/>
              </a:spcBef>
              <a:spcAft>
                <a:spcPts val="0"/>
              </a:spcAft>
              <a:buNone/>
            </a:pPr>
            <a:r>
              <a:rPr lang="en"/>
              <a:t>that we work, play, and learn today on the traditional, ancestral, and unceded territory of the xʷməθkʷəy̓əm (Musqueam), sel̓íl̓witulh (Tsleil Waututh), and sḵwx̱wú7mesh (Squamish) peoples</a:t>
            </a:r>
            <a:endParaRPr/>
          </a:p>
        </p:txBody>
      </p:sp>
      <p:pic>
        <p:nvPicPr>
          <p:cNvPr id="381" name="Google Shape;381;p37"/>
          <p:cNvPicPr preferRelativeResize="0"/>
          <p:nvPr/>
        </p:nvPicPr>
        <p:blipFill>
          <a:blip r:embed="rId3">
            <a:alphaModFix/>
          </a:blip>
          <a:stretch>
            <a:fillRect/>
          </a:stretch>
        </p:blipFill>
        <p:spPr>
          <a:xfrm>
            <a:off x="5899875" y="434375"/>
            <a:ext cx="2533650" cy="1809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5"/>
          <p:cNvSpPr txBox="1">
            <a:spLocks noGrp="1"/>
          </p:cNvSpPr>
          <p:nvPr>
            <p:ph type="title"/>
          </p:nvPr>
        </p:nvSpPr>
        <p:spPr>
          <a:xfrm>
            <a:off x="1377300" y="894500"/>
            <a:ext cx="4786800" cy="9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THOUGHTS ABOUT ADVANCING YOURSELF IN A SUBJECT AREA</a:t>
            </a:r>
            <a:endParaRPr/>
          </a:p>
        </p:txBody>
      </p:sp>
      <p:sp>
        <p:nvSpPr>
          <p:cNvPr id="538" name="Google Shape;538;p55"/>
          <p:cNvSpPr txBox="1">
            <a:spLocks noGrp="1"/>
          </p:cNvSpPr>
          <p:nvPr>
            <p:ph type="subTitle" idx="1"/>
          </p:nvPr>
        </p:nvSpPr>
        <p:spPr>
          <a:xfrm>
            <a:off x="2448850" y="1861400"/>
            <a:ext cx="7348200" cy="96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Getting too far ahead in a</a:t>
            </a:r>
            <a:endParaRPr/>
          </a:p>
          <a:p>
            <a:pPr marL="0" lvl="0" indent="0" algn="ctr" rtl="0">
              <a:spcBef>
                <a:spcPts val="0"/>
              </a:spcBef>
              <a:spcAft>
                <a:spcPts val="0"/>
              </a:spcAft>
              <a:buNone/>
            </a:pPr>
            <a:r>
              <a:rPr lang="en"/>
              <a:t>subject area often does not pay off in the long</a:t>
            </a:r>
            <a:endParaRPr/>
          </a:p>
          <a:p>
            <a:pPr marL="0" lvl="0" indent="0" algn="ctr" rtl="0">
              <a:spcBef>
                <a:spcPts val="0"/>
              </a:spcBef>
              <a:spcAft>
                <a:spcPts val="0"/>
              </a:spcAft>
              <a:buNone/>
            </a:pPr>
            <a:r>
              <a:rPr lang="en"/>
              <a:t>run. Students often end up retaking the grade</a:t>
            </a:r>
            <a:endParaRPr/>
          </a:p>
          <a:p>
            <a:pPr marL="0" lvl="0" indent="0" algn="ctr" rtl="0">
              <a:spcBef>
                <a:spcPts val="0"/>
              </a:spcBef>
              <a:spcAft>
                <a:spcPts val="0"/>
              </a:spcAft>
              <a:buNone/>
            </a:pPr>
            <a:r>
              <a:rPr lang="en"/>
              <a:t>12 level course they advanced themselves into</a:t>
            </a:r>
            <a:endParaRPr/>
          </a:p>
          <a:p>
            <a:pPr marL="0" lvl="0" indent="0" algn="ctr" rtl="0">
              <a:spcBef>
                <a:spcPts val="0"/>
              </a:spcBef>
              <a:spcAft>
                <a:spcPts val="0"/>
              </a:spcAft>
              <a:buNone/>
            </a:pPr>
            <a:r>
              <a:rPr lang="en"/>
              <a:t>because their mark is uncompetitive on their</a:t>
            </a:r>
            <a:endParaRPr/>
          </a:p>
          <a:p>
            <a:pPr marL="0" lvl="0" indent="0" algn="ctr" rtl="0">
              <a:spcBef>
                <a:spcPts val="0"/>
              </a:spcBef>
              <a:spcAft>
                <a:spcPts val="0"/>
              </a:spcAft>
              <a:buNone/>
            </a:pPr>
            <a:r>
              <a:rPr lang="en"/>
              <a:t>university applications. The reason this is the</a:t>
            </a:r>
            <a:endParaRPr/>
          </a:p>
          <a:p>
            <a:pPr marL="0" lvl="0" indent="0" algn="ctr" rtl="0">
              <a:spcBef>
                <a:spcPts val="0"/>
              </a:spcBef>
              <a:spcAft>
                <a:spcPts val="0"/>
              </a:spcAft>
              <a:buNone/>
            </a:pPr>
            <a:r>
              <a:rPr lang="en"/>
              <a:t>case is because they took the course before</a:t>
            </a:r>
            <a:endParaRPr/>
          </a:p>
          <a:p>
            <a:pPr marL="0" lvl="0" indent="0" algn="ctr" rtl="0">
              <a:spcBef>
                <a:spcPts val="0"/>
              </a:spcBef>
              <a:spcAft>
                <a:spcPts val="0"/>
              </a:spcAft>
              <a:buNone/>
            </a:pPr>
            <a:r>
              <a:rPr lang="en"/>
              <a:t>they were cognitively and emotionally ready</a:t>
            </a:r>
            <a:endParaRPr/>
          </a:p>
          <a:p>
            <a:pPr marL="0" lvl="0" indent="0" algn="ctr" rtl="0">
              <a:spcBef>
                <a:spcPts val="0"/>
              </a:spcBef>
              <a:spcAft>
                <a:spcPts val="0"/>
              </a:spcAft>
              <a:buNone/>
            </a:pPr>
            <a:r>
              <a:rPr lang="en"/>
              <a:t>enough to be successful. I would suggest that</a:t>
            </a:r>
            <a:endParaRPr/>
          </a:p>
          <a:p>
            <a:pPr marL="0" lvl="0" indent="0" algn="ctr" rtl="0">
              <a:spcBef>
                <a:spcPts val="0"/>
              </a:spcBef>
              <a:spcAft>
                <a:spcPts val="0"/>
              </a:spcAft>
              <a:buNone/>
            </a:pPr>
            <a:r>
              <a:rPr lang="en"/>
              <a:t>you’ll be better off taking an elective.</a:t>
            </a:r>
            <a:endParaRPr/>
          </a:p>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IB CERTIFICATE COURSES</a:t>
            </a:r>
            <a:endParaRPr>
              <a:solidFill>
                <a:schemeClr val="dk2"/>
              </a:solidFill>
            </a:endParaRPr>
          </a:p>
        </p:txBody>
      </p:sp>
      <p:sp>
        <p:nvSpPr>
          <p:cNvPr id="544" name="Google Shape;544;p56"/>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Part-time IB (certificate) is available to regular students </a:t>
            </a:r>
            <a:r>
              <a:rPr lang="en" b="1"/>
              <a:t>ONLY in Film studies, Art, Dance and Theatre.</a:t>
            </a:r>
            <a:r>
              <a:rPr lang="en"/>
              <a:t> Please see Ms. Puzio in the IB office (Rm 202A) for an application. </a:t>
            </a:r>
            <a:endParaRPr/>
          </a:p>
          <a:p>
            <a:pPr marL="457200" lvl="0" indent="-317500" algn="l" rtl="0">
              <a:spcBef>
                <a:spcPts val="0"/>
              </a:spcBef>
              <a:spcAft>
                <a:spcPts val="0"/>
              </a:spcAft>
              <a:buSzPts val="1400"/>
              <a:buChar char="●"/>
            </a:pPr>
            <a:r>
              <a:rPr lang="en"/>
              <a:t>Universities count certificate courses as academic courses for admission purposes because they have increased academic requirements </a:t>
            </a:r>
            <a:endParaRPr/>
          </a:p>
        </p:txBody>
      </p:sp>
      <p:pic>
        <p:nvPicPr>
          <p:cNvPr id="545" name="Google Shape;545;p56"/>
          <p:cNvPicPr preferRelativeResize="0"/>
          <p:nvPr/>
        </p:nvPicPr>
        <p:blipFill>
          <a:blip r:embed="rId3">
            <a:alphaModFix/>
          </a:blip>
          <a:stretch>
            <a:fillRect/>
          </a:stretch>
        </p:blipFill>
        <p:spPr>
          <a:xfrm>
            <a:off x="6659300" y="3494250"/>
            <a:ext cx="1349425" cy="1319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7"/>
          <p:cNvSpPr txBox="1">
            <a:spLocks noGrp="1"/>
          </p:cNvSpPr>
          <p:nvPr>
            <p:ph type="title"/>
          </p:nvPr>
        </p:nvSpPr>
        <p:spPr>
          <a:xfrm>
            <a:off x="720000" y="3681250"/>
            <a:ext cx="6772800" cy="3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COMMUNITY SERVICE &amp; PEER TUTORING</a:t>
            </a:r>
            <a:endParaRPr sz="2300"/>
          </a:p>
        </p:txBody>
      </p:sp>
      <p:sp>
        <p:nvSpPr>
          <p:cNvPr id="551" name="Google Shape;551;p57"/>
          <p:cNvSpPr txBox="1">
            <a:spLocks noGrp="1"/>
          </p:cNvSpPr>
          <p:nvPr>
            <p:ph type="subTitle" idx="1"/>
          </p:nvPr>
        </p:nvSpPr>
        <p:spPr>
          <a:xfrm>
            <a:off x="720000" y="1415025"/>
            <a:ext cx="5158800" cy="1949400"/>
          </a:xfrm>
          <a:prstGeom prst="rect">
            <a:avLst/>
          </a:prstGeom>
        </p:spPr>
        <p:txBody>
          <a:bodyPr spcFirstLastPara="1" wrap="square" lIns="91425" tIns="91425" rIns="91425" bIns="91425" anchor="b" anchorCtr="0">
            <a:noAutofit/>
          </a:bodyPr>
          <a:lstStyle/>
          <a:p>
            <a:pPr marL="457200" lvl="0" indent="-342900" algn="l" rtl="0">
              <a:spcBef>
                <a:spcPts val="0"/>
              </a:spcBef>
              <a:spcAft>
                <a:spcPts val="0"/>
              </a:spcAft>
              <a:buSzPts val="1800"/>
              <a:buChar char="●"/>
            </a:pPr>
            <a:r>
              <a:rPr lang="en" sz="1800"/>
              <a:t>Many Grade 11 students take Community Service 11 or Peer Tutoring 12. These courses allow students to give back to their school community!</a:t>
            </a:r>
            <a:endParaRPr sz="1800"/>
          </a:p>
          <a:p>
            <a:pPr marL="457200" lvl="0" indent="-342900" algn="l" rtl="0">
              <a:spcBef>
                <a:spcPts val="0"/>
              </a:spcBef>
              <a:spcAft>
                <a:spcPts val="0"/>
              </a:spcAft>
              <a:buSzPts val="1800"/>
              <a:buChar char="●"/>
            </a:pPr>
            <a:r>
              <a:rPr lang="en" sz="1800"/>
              <a:t>Peer tutoring is a vital part of our Student Support Services. Here, you can support students in subjects/areas in which you are confident and strong</a:t>
            </a:r>
            <a:endParaRPr sz="1800"/>
          </a:p>
        </p:txBody>
      </p:sp>
      <p:pic>
        <p:nvPicPr>
          <p:cNvPr id="552" name="Google Shape;552;p57"/>
          <p:cNvPicPr preferRelativeResize="0"/>
          <p:nvPr/>
        </p:nvPicPr>
        <p:blipFill>
          <a:blip r:embed="rId3">
            <a:alphaModFix/>
          </a:blip>
          <a:stretch>
            <a:fillRect/>
          </a:stretch>
        </p:blipFill>
        <p:spPr>
          <a:xfrm>
            <a:off x="5989925" y="1311825"/>
            <a:ext cx="2705100" cy="1685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58"/>
          <p:cNvPicPr preferRelativeResize="0"/>
          <p:nvPr/>
        </p:nvPicPr>
        <p:blipFill>
          <a:blip r:embed="rId3">
            <a:alphaModFix/>
          </a:blip>
          <a:stretch>
            <a:fillRect/>
          </a:stretch>
        </p:blipFill>
        <p:spPr>
          <a:xfrm>
            <a:off x="1455550" y="152400"/>
            <a:ext cx="6232902"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59"/>
          <p:cNvPicPr preferRelativeResize="0"/>
          <p:nvPr/>
        </p:nvPicPr>
        <p:blipFill>
          <a:blip r:embed="rId3">
            <a:alphaModFix/>
          </a:blip>
          <a:stretch>
            <a:fillRect/>
          </a:stretch>
        </p:blipFill>
        <p:spPr>
          <a:xfrm>
            <a:off x="1437338" y="152400"/>
            <a:ext cx="6269328" cy="483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0"/>
          <p:cNvSpPr txBox="1"/>
          <p:nvPr/>
        </p:nvSpPr>
        <p:spPr>
          <a:xfrm>
            <a:off x="1874625" y="1089625"/>
            <a:ext cx="526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568" name="Google Shape;568;p60"/>
          <p:cNvSpPr txBox="1">
            <a:spLocks noGrp="1"/>
          </p:cNvSpPr>
          <p:nvPr>
            <p:ph type="title" idx="4294967295"/>
          </p:nvPr>
        </p:nvSpPr>
        <p:spPr>
          <a:xfrm>
            <a:off x="-510300" y="691525"/>
            <a:ext cx="6772800" cy="39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EXTERNAL CREDITS</a:t>
            </a:r>
            <a:endParaRPr sz="2300"/>
          </a:p>
        </p:txBody>
      </p:sp>
      <p:sp>
        <p:nvSpPr>
          <p:cNvPr id="569" name="Google Shape;569;p60"/>
          <p:cNvSpPr txBox="1">
            <a:spLocks noGrp="1"/>
          </p:cNvSpPr>
          <p:nvPr>
            <p:ph type="body" idx="4294967295"/>
          </p:nvPr>
        </p:nvSpPr>
        <p:spPr>
          <a:xfrm>
            <a:off x="934325" y="1547800"/>
            <a:ext cx="7704000" cy="34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Remember you may be able to gain extra credits towards your graduation for extracurricular activities. For example: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Royal Conservatory of Music</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Provincial level sports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Youth Development: Cadets, First Aid, etc.</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For more information: </a:t>
            </a:r>
            <a:r>
              <a:rPr lang="en" u="sng">
                <a:solidFill>
                  <a:schemeClr val="hlink"/>
                </a:solidFill>
                <a:hlinkClick r:id="rId3"/>
              </a:rPr>
              <a:t>https://www2.gov.bc.ca/gov/content/education-training/k-12/support/graduation/getting-credit-to-graduate/external-credentials</a:t>
            </a:r>
            <a:r>
              <a:rPr lang="en">
                <a:solidFill>
                  <a:schemeClr val="dk1"/>
                </a:solidFill>
              </a:rPr>
              <a:t> </a:t>
            </a:r>
            <a:endParaRPr>
              <a:solidFill>
                <a:schemeClr val="dk1"/>
              </a:solidFill>
            </a:endParaRPr>
          </a:p>
        </p:txBody>
      </p:sp>
      <p:pic>
        <p:nvPicPr>
          <p:cNvPr id="570" name="Google Shape;570;p60"/>
          <p:cNvPicPr preferRelativeResize="0"/>
          <p:nvPr/>
        </p:nvPicPr>
        <p:blipFill>
          <a:blip r:embed="rId4">
            <a:alphaModFix/>
          </a:blip>
          <a:stretch>
            <a:fillRect/>
          </a:stretch>
        </p:blipFill>
        <p:spPr>
          <a:xfrm>
            <a:off x="4664175" y="233350"/>
            <a:ext cx="3467100" cy="1314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1"/>
          <p:cNvSpPr txBox="1">
            <a:spLocks noGrp="1"/>
          </p:cNvSpPr>
          <p:nvPr>
            <p:ph type="title"/>
          </p:nvPr>
        </p:nvSpPr>
        <p:spPr>
          <a:xfrm>
            <a:off x="1177500" y="1292950"/>
            <a:ext cx="6789000" cy="113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WHAT ABOUT AFTER HIGH SCHOOL?</a:t>
            </a:r>
            <a:endParaRPr sz="4800"/>
          </a:p>
        </p:txBody>
      </p:sp>
      <p:pic>
        <p:nvPicPr>
          <p:cNvPr id="576" name="Google Shape;576;p61"/>
          <p:cNvPicPr preferRelativeResize="0"/>
          <p:nvPr/>
        </p:nvPicPr>
        <p:blipFill>
          <a:blip r:embed="rId3">
            <a:alphaModFix/>
          </a:blip>
          <a:stretch>
            <a:fillRect/>
          </a:stretch>
        </p:blipFill>
        <p:spPr>
          <a:xfrm>
            <a:off x="1519900" y="2775200"/>
            <a:ext cx="3278399" cy="2110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STARTING TO THINK ABOUT POST-SECONDARY</a:t>
            </a:r>
            <a:endParaRPr>
              <a:solidFill>
                <a:schemeClr val="dk2"/>
              </a:solidFill>
            </a:endParaRPr>
          </a:p>
        </p:txBody>
      </p:sp>
      <p:sp>
        <p:nvSpPr>
          <p:cNvPr id="582" name="Google Shape;582;p62"/>
          <p:cNvSpPr txBox="1">
            <a:spLocks noGrp="1"/>
          </p:cNvSpPr>
          <p:nvPr>
            <p:ph type="body" idx="1"/>
          </p:nvPr>
        </p:nvSpPr>
        <p:spPr>
          <a:xfrm>
            <a:off x="880500" y="1692600"/>
            <a:ext cx="7383000" cy="3450900"/>
          </a:xfrm>
          <a:prstGeom prst="rect">
            <a:avLst/>
          </a:prstGeom>
        </p:spPr>
        <p:txBody>
          <a:bodyPr spcFirstLastPara="1" wrap="square" lIns="91425" tIns="91425" rIns="91425" bIns="91425" anchor="t" anchorCtr="0">
            <a:noAutofit/>
          </a:bodyPr>
          <a:lstStyle/>
          <a:p>
            <a:pPr marL="457200" lvl="0" indent="-285750" algn="l" rtl="0">
              <a:spcBef>
                <a:spcPts val="0"/>
              </a:spcBef>
              <a:spcAft>
                <a:spcPts val="0"/>
              </a:spcAft>
              <a:buSzPts val="900"/>
              <a:buChar char="●"/>
            </a:pPr>
            <a:r>
              <a:rPr lang="en" sz="1900"/>
              <a:t>Community Colleges (Langara, Douglas, VCC, etc.) generally only require high school graduation to enter. This is also true of the teaching universities (Kwantlen, Capilano, Etc.) BUT, they will have program specific requirements so please check their websites.</a:t>
            </a:r>
            <a:endParaRPr sz="1900"/>
          </a:p>
          <a:p>
            <a:pPr marL="457200" lvl="0" indent="-285750" algn="l" rtl="0">
              <a:spcBef>
                <a:spcPts val="0"/>
              </a:spcBef>
              <a:spcAft>
                <a:spcPts val="0"/>
              </a:spcAft>
              <a:buSzPts val="900"/>
              <a:buChar char="●"/>
            </a:pPr>
            <a:r>
              <a:rPr lang="en" sz="1900"/>
              <a:t>Technical schools like BCIT also have program specific entrance requirements. Please look this up!</a:t>
            </a:r>
            <a:endParaRPr sz="1900"/>
          </a:p>
          <a:p>
            <a:pPr marL="457200" lvl="0" indent="-285750" algn="l" rtl="0">
              <a:spcBef>
                <a:spcPts val="0"/>
              </a:spcBef>
              <a:spcAft>
                <a:spcPts val="0"/>
              </a:spcAft>
              <a:buSzPts val="900"/>
              <a:buChar char="●"/>
            </a:pPr>
            <a:r>
              <a:rPr lang="en" sz="1900"/>
              <a:t>Universities (UBC, SFU, etc.) have specific language, Math, Science and English requirements that often include Grade 11 courses </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3"/>
          <p:cNvSpPr txBox="1">
            <a:spLocks noGrp="1"/>
          </p:cNvSpPr>
          <p:nvPr>
            <p:ph type="title"/>
          </p:nvPr>
        </p:nvSpPr>
        <p:spPr>
          <a:xfrm>
            <a:off x="1614450" y="449700"/>
            <a:ext cx="59151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STEPS TO COURSE SELECTION</a:t>
            </a:r>
            <a:endParaRPr/>
          </a:p>
        </p:txBody>
      </p:sp>
      <p:sp>
        <p:nvSpPr>
          <p:cNvPr id="588" name="Google Shape;588;p63"/>
          <p:cNvSpPr txBox="1">
            <a:spLocks noGrp="1"/>
          </p:cNvSpPr>
          <p:nvPr>
            <p:ph type="subTitle" idx="1"/>
          </p:nvPr>
        </p:nvSpPr>
        <p:spPr>
          <a:xfrm>
            <a:off x="2138151" y="1690815"/>
            <a:ext cx="2417100" cy="5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Organize your options and discuss with your parent(s), or guardians </a:t>
            </a:r>
            <a:endParaRPr/>
          </a:p>
        </p:txBody>
      </p:sp>
      <p:sp>
        <p:nvSpPr>
          <p:cNvPr id="589" name="Google Shape;589;p63"/>
          <p:cNvSpPr txBox="1">
            <a:spLocks noGrp="1"/>
          </p:cNvSpPr>
          <p:nvPr>
            <p:ph type="title" idx="2"/>
          </p:nvPr>
        </p:nvSpPr>
        <p:spPr>
          <a:xfrm>
            <a:off x="1139750" y="1652427"/>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590" name="Google Shape;590;p63"/>
          <p:cNvSpPr txBox="1">
            <a:spLocks noGrp="1"/>
          </p:cNvSpPr>
          <p:nvPr>
            <p:ph type="subTitle" idx="3"/>
          </p:nvPr>
        </p:nvSpPr>
        <p:spPr>
          <a:xfrm>
            <a:off x="5917773" y="1690836"/>
            <a:ext cx="2417100" cy="5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Fully complete the course planning sheet. Input your course selection on MYED at home. </a:t>
            </a:r>
            <a:endParaRPr/>
          </a:p>
        </p:txBody>
      </p:sp>
      <p:sp>
        <p:nvSpPr>
          <p:cNvPr id="591" name="Google Shape;591;p63"/>
          <p:cNvSpPr txBox="1">
            <a:spLocks noGrp="1"/>
          </p:cNvSpPr>
          <p:nvPr>
            <p:ph type="title" idx="4"/>
          </p:nvPr>
        </p:nvSpPr>
        <p:spPr>
          <a:xfrm>
            <a:off x="4919375" y="1652326"/>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592" name="Google Shape;592;p63"/>
          <p:cNvSpPr txBox="1">
            <a:spLocks noGrp="1"/>
          </p:cNvSpPr>
          <p:nvPr>
            <p:ph type="subTitle" idx="5"/>
          </p:nvPr>
        </p:nvSpPr>
        <p:spPr>
          <a:xfrm>
            <a:off x="2138150" y="2956222"/>
            <a:ext cx="2417100" cy="18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research on post-secondary requirements and ensure you have the prerequisites you need in the coming years of highschool</a:t>
            </a:r>
            <a:endParaRPr/>
          </a:p>
        </p:txBody>
      </p:sp>
      <p:sp>
        <p:nvSpPr>
          <p:cNvPr id="593" name="Google Shape;593;p63"/>
          <p:cNvSpPr txBox="1">
            <a:spLocks noGrp="1"/>
          </p:cNvSpPr>
          <p:nvPr>
            <p:ph type="title" idx="6"/>
          </p:nvPr>
        </p:nvSpPr>
        <p:spPr>
          <a:xfrm>
            <a:off x="1139750" y="3168103"/>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594" name="Google Shape;594;p63"/>
          <p:cNvSpPr txBox="1">
            <a:spLocks noGrp="1"/>
          </p:cNvSpPr>
          <p:nvPr>
            <p:ph type="subTitle" idx="7"/>
          </p:nvPr>
        </p:nvSpPr>
        <p:spPr>
          <a:xfrm>
            <a:off x="5917773" y="3038838"/>
            <a:ext cx="2417100" cy="5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 in your course planning sheet to Ms. Salter’s office fully completed and with your parent(s) or guardian's signature.</a:t>
            </a:r>
            <a:endParaRPr/>
          </a:p>
        </p:txBody>
      </p:sp>
      <p:sp>
        <p:nvSpPr>
          <p:cNvPr id="595" name="Google Shape;595;p63"/>
          <p:cNvSpPr txBox="1">
            <a:spLocks noGrp="1"/>
          </p:cNvSpPr>
          <p:nvPr>
            <p:ph type="title" idx="8"/>
          </p:nvPr>
        </p:nvSpPr>
        <p:spPr>
          <a:xfrm>
            <a:off x="4919378" y="3168145"/>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4"/>
          <p:cNvSpPr txBox="1">
            <a:spLocks noGrp="1"/>
          </p:cNvSpPr>
          <p:nvPr>
            <p:ph type="title"/>
          </p:nvPr>
        </p:nvSpPr>
        <p:spPr>
          <a:xfrm>
            <a:off x="1786950" y="972450"/>
            <a:ext cx="5570100" cy="319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a:t> </a:t>
            </a:r>
            <a:r>
              <a:rPr lang="en" sz="4000"/>
              <a:t>INPUT Courses into MyEd &amp; HAND IN Course Planning  Sheets by THURSDAY, February 16th</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8"/>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ELL STUDENTS</a:t>
            </a:r>
            <a:endParaRPr/>
          </a:p>
        </p:txBody>
      </p:sp>
      <p:sp>
        <p:nvSpPr>
          <p:cNvPr id="387" name="Google Shape;387;p38"/>
          <p:cNvSpPr txBox="1">
            <a:spLocks noGrp="1"/>
          </p:cNvSpPr>
          <p:nvPr>
            <p:ph type="subTitle" idx="1"/>
          </p:nvPr>
        </p:nvSpPr>
        <p:spPr>
          <a:xfrm>
            <a:off x="2399100" y="1523688"/>
            <a:ext cx="4345800" cy="209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B595B"/>
              </a:buClr>
              <a:buSzPts val="1100"/>
              <a:buFont typeface="Arial"/>
              <a:buNone/>
            </a:pPr>
            <a:r>
              <a:rPr lang="en">
                <a:solidFill>
                  <a:schemeClr val="dk1"/>
                </a:solidFill>
              </a:rPr>
              <a:t>Course Planning 2022-23</a:t>
            </a:r>
            <a:endParaRPr>
              <a:solidFill>
                <a:schemeClr val="dk1"/>
              </a:solidFill>
            </a:endParaRPr>
          </a:p>
          <a:p>
            <a:pPr marL="457200" lvl="0" indent="-317500" algn="l" rtl="0">
              <a:spcBef>
                <a:spcPts val="1600"/>
              </a:spcBef>
              <a:spcAft>
                <a:spcPts val="0"/>
              </a:spcAft>
              <a:buSzPts val="1400"/>
              <a:buChar char="●"/>
            </a:pPr>
            <a:r>
              <a:rPr lang="en">
                <a:solidFill>
                  <a:schemeClr val="dk1"/>
                </a:solidFill>
              </a:rPr>
              <a:t>In the coming weeks ELL students will be course planning face to face with Mr. Pratt in your English classes</a:t>
            </a:r>
            <a:endParaRPr>
              <a:solidFill>
                <a:schemeClr val="dk1"/>
              </a:solidFill>
            </a:endParaRPr>
          </a:p>
        </p:txBody>
      </p:sp>
      <p:grpSp>
        <p:nvGrpSpPr>
          <p:cNvPr id="388" name="Google Shape;388;p38"/>
          <p:cNvGrpSpPr/>
          <p:nvPr/>
        </p:nvGrpSpPr>
        <p:grpSpPr>
          <a:xfrm>
            <a:off x="297687" y="2571733"/>
            <a:ext cx="1093067" cy="1615117"/>
            <a:chOff x="297687" y="2571733"/>
            <a:chExt cx="1093067" cy="1615117"/>
          </a:xfrm>
        </p:grpSpPr>
        <p:sp>
          <p:nvSpPr>
            <p:cNvPr id="389" name="Google Shape;389;p38"/>
            <p:cNvSpPr/>
            <p:nvPr/>
          </p:nvSpPr>
          <p:spPr>
            <a:xfrm rot="10800000">
              <a:off x="297687" y="3640226"/>
              <a:ext cx="1093067" cy="54662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rot="10800000">
              <a:off x="297687" y="3321354"/>
              <a:ext cx="1093067" cy="54662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rot="-5400000">
              <a:off x="514976" y="2571733"/>
              <a:ext cx="658501" cy="658501"/>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38"/>
          <p:cNvGrpSpPr/>
          <p:nvPr/>
        </p:nvGrpSpPr>
        <p:grpSpPr>
          <a:xfrm rot="5400000" flipH="1">
            <a:off x="7818542" y="458821"/>
            <a:ext cx="1210896" cy="875124"/>
            <a:chOff x="4338287" y="332320"/>
            <a:chExt cx="1134117" cy="819558"/>
          </a:xfrm>
        </p:grpSpPr>
        <p:grpSp>
          <p:nvGrpSpPr>
            <p:cNvPr id="393" name="Google Shape;393;p38"/>
            <p:cNvGrpSpPr/>
            <p:nvPr/>
          </p:nvGrpSpPr>
          <p:grpSpPr>
            <a:xfrm>
              <a:off x="4807062" y="332320"/>
              <a:ext cx="665342" cy="819558"/>
              <a:chOff x="2496300" y="332320"/>
              <a:chExt cx="665342" cy="819558"/>
            </a:xfrm>
          </p:grpSpPr>
          <p:sp>
            <p:nvSpPr>
              <p:cNvPr id="394" name="Google Shape;394;p38"/>
              <p:cNvSpPr/>
              <p:nvPr/>
            </p:nvSpPr>
            <p:spPr>
              <a:xfrm>
                <a:off x="2750795" y="332320"/>
                <a:ext cx="410847" cy="819558"/>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2496300" y="486763"/>
                <a:ext cx="509698" cy="510629"/>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38"/>
            <p:cNvGrpSpPr/>
            <p:nvPr/>
          </p:nvGrpSpPr>
          <p:grpSpPr>
            <a:xfrm>
              <a:off x="4338287" y="332320"/>
              <a:ext cx="665342" cy="819558"/>
              <a:chOff x="1427225" y="332320"/>
              <a:chExt cx="665342" cy="819558"/>
            </a:xfrm>
          </p:grpSpPr>
          <p:sp>
            <p:nvSpPr>
              <p:cNvPr id="397" name="Google Shape;397;p38"/>
              <p:cNvSpPr/>
              <p:nvPr/>
            </p:nvSpPr>
            <p:spPr>
              <a:xfrm>
                <a:off x="1682651" y="332320"/>
                <a:ext cx="409916" cy="819558"/>
              </a:xfrm>
              <a:custGeom>
                <a:avLst/>
                <a:gdLst/>
                <a:ahLst/>
                <a:cxnLst/>
                <a:rect l="l" t="t" r="r" b="b"/>
                <a:pathLst>
                  <a:path w="7485" h="14965" extrusionOk="0">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1427225" y="486763"/>
                <a:ext cx="509698" cy="510629"/>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99" name="Google Shape;399;p38"/>
          <p:cNvPicPr preferRelativeResize="0"/>
          <p:nvPr/>
        </p:nvPicPr>
        <p:blipFill>
          <a:blip r:embed="rId3">
            <a:alphaModFix/>
          </a:blip>
          <a:stretch>
            <a:fillRect/>
          </a:stretch>
        </p:blipFill>
        <p:spPr>
          <a:xfrm>
            <a:off x="1960144" y="3143219"/>
            <a:ext cx="3238875" cy="1535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CHECKLIST</a:t>
            </a:r>
            <a:endParaRPr/>
          </a:p>
          <a:p>
            <a:pPr marL="0" lvl="0" indent="0" algn="ctr" rtl="0">
              <a:spcBef>
                <a:spcPts val="0"/>
              </a:spcBef>
              <a:spcAft>
                <a:spcPts val="0"/>
              </a:spcAft>
              <a:buNone/>
            </a:pPr>
            <a:endParaRPr/>
          </a:p>
          <a:p>
            <a:pPr marL="457200" lvl="0" indent="-355600" algn="l" rtl="0">
              <a:spcBef>
                <a:spcPts val="0"/>
              </a:spcBef>
              <a:spcAft>
                <a:spcPts val="0"/>
              </a:spcAft>
              <a:buSzPts val="2000"/>
              <a:buChar char="❏"/>
            </a:pPr>
            <a:r>
              <a:rPr lang="en" sz="2000"/>
              <a:t>Do my research</a:t>
            </a:r>
            <a:endParaRPr sz="2000"/>
          </a:p>
          <a:p>
            <a:pPr marL="457200" lvl="0" indent="-355600" algn="l" rtl="0">
              <a:spcBef>
                <a:spcPts val="0"/>
              </a:spcBef>
              <a:spcAft>
                <a:spcPts val="0"/>
              </a:spcAft>
              <a:buSzPts val="2000"/>
              <a:buChar char="❏"/>
            </a:pPr>
            <a:r>
              <a:rPr lang="en" sz="2000"/>
              <a:t>Peruse the course booklet online</a:t>
            </a:r>
            <a:endParaRPr sz="2000"/>
          </a:p>
          <a:p>
            <a:pPr marL="457200" lvl="0" indent="-355600" algn="l" rtl="0">
              <a:spcBef>
                <a:spcPts val="0"/>
              </a:spcBef>
              <a:spcAft>
                <a:spcPts val="0"/>
              </a:spcAft>
              <a:buSzPts val="2000"/>
              <a:buChar char="❏"/>
            </a:pPr>
            <a:r>
              <a:rPr lang="en" sz="2000"/>
              <a:t>Discuss course planning with parent(s) or guardian </a:t>
            </a:r>
            <a:endParaRPr sz="2000"/>
          </a:p>
          <a:p>
            <a:pPr marL="457200" lvl="0" indent="-355600" algn="l" rtl="0">
              <a:spcBef>
                <a:spcPts val="0"/>
              </a:spcBef>
              <a:spcAft>
                <a:spcPts val="0"/>
              </a:spcAft>
              <a:buSzPts val="2000"/>
              <a:buChar char="❏"/>
            </a:pPr>
            <a:r>
              <a:rPr lang="en" sz="2000"/>
              <a:t>Confirm summer school/online courses</a:t>
            </a:r>
            <a:endParaRPr sz="2000"/>
          </a:p>
          <a:p>
            <a:pPr marL="457200" lvl="0" indent="-355600" algn="l" rtl="0">
              <a:spcBef>
                <a:spcPts val="0"/>
              </a:spcBef>
              <a:spcAft>
                <a:spcPts val="0"/>
              </a:spcAft>
              <a:buSzPts val="2000"/>
              <a:buChar char="❏"/>
            </a:pPr>
            <a:r>
              <a:rPr lang="en" sz="2000"/>
              <a:t>Complete the course planning sheet</a:t>
            </a:r>
            <a:endParaRPr sz="2000"/>
          </a:p>
          <a:p>
            <a:pPr marL="457200" lvl="0" indent="-355600" algn="l" rtl="0">
              <a:spcBef>
                <a:spcPts val="0"/>
              </a:spcBef>
              <a:spcAft>
                <a:spcPts val="0"/>
              </a:spcAft>
              <a:buSzPts val="2000"/>
              <a:buChar char="❏"/>
            </a:pPr>
            <a:r>
              <a:rPr lang="en" sz="2000"/>
              <a:t>Input courses for next year on MYED (IB applications please register for regular classes for now and indicate that you have applied to IB)</a:t>
            </a:r>
            <a:endParaRPr sz="2000"/>
          </a:p>
          <a:p>
            <a:pPr marL="457200" lvl="0" indent="-355600" algn="l" rtl="0">
              <a:spcBef>
                <a:spcPts val="0"/>
              </a:spcBef>
              <a:spcAft>
                <a:spcPts val="0"/>
              </a:spcAft>
              <a:buSzPts val="2000"/>
              <a:buChar char="❏"/>
            </a:pPr>
            <a:r>
              <a:rPr lang="en" sz="2000"/>
              <a:t>Hand in your paper copy of the course planning sheet to Ms. Salter before the deadline Thursday, February 16th</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66"/>
          <p:cNvPicPr preferRelativeResize="0"/>
          <p:nvPr/>
        </p:nvPicPr>
        <p:blipFill rotWithShape="1">
          <a:blip r:embed="rId3">
            <a:alphaModFix/>
          </a:blip>
          <a:srcRect t="1088" r="-16022"/>
          <a:stretch/>
        </p:blipFill>
        <p:spPr>
          <a:xfrm>
            <a:off x="1166600" y="652000"/>
            <a:ext cx="7614073" cy="50106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67"/>
          <p:cNvPicPr preferRelativeResize="0"/>
          <p:nvPr/>
        </p:nvPicPr>
        <p:blipFill>
          <a:blip r:embed="rId3">
            <a:alphaModFix/>
          </a:blip>
          <a:stretch>
            <a:fillRect/>
          </a:stretch>
        </p:blipFill>
        <p:spPr>
          <a:xfrm>
            <a:off x="1819563" y="273150"/>
            <a:ext cx="5504866" cy="5143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68"/>
          <p:cNvPicPr preferRelativeResize="0"/>
          <p:nvPr/>
        </p:nvPicPr>
        <p:blipFill>
          <a:blip r:embed="rId3">
            <a:alphaModFix/>
          </a:blip>
          <a:stretch>
            <a:fillRect/>
          </a:stretch>
        </p:blipFill>
        <p:spPr>
          <a:xfrm>
            <a:off x="1468450" y="997575"/>
            <a:ext cx="2997989" cy="4838700"/>
          </a:xfrm>
          <a:prstGeom prst="rect">
            <a:avLst/>
          </a:prstGeom>
          <a:noFill/>
          <a:ln>
            <a:noFill/>
          </a:ln>
        </p:spPr>
      </p:pic>
      <p:pic>
        <p:nvPicPr>
          <p:cNvPr id="621" name="Google Shape;621;p68"/>
          <p:cNvPicPr preferRelativeResize="0"/>
          <p:nvPr/>
        </p:nvPicPr>
        <p:blipFill>
          <a:blip r:embed="rId4">
            <a:alphaModFix/>
          </a:blip>
          <a:stretch>
            <a:fillRect/>
          </a:stretch>
        </p:blipFill>
        <p:spPr>
          <a:xfrm>
            <a:off x="1606525" y="109150"/>
            <a:ext cx="2618450" cy="1021500"/>
          </a:xfrm>
          <a:prstGeom prst="rect">
            <a:avLst/>
          </a:prstGeom>
          <a:noFill/>
          <a:ln>
            <a:noFill/>
          </a:ln>
        </p:spPr>
      </p:pic>
      <p:pic>
        <p:nvPicPr>
          <p:cNvPr id="622" name="Google Shape;622;p68"/>
          <p:cNvPicPr preferRelativeResize="0"/>
          <p:nvPr/>
        </p:nvPicPr>
        <p:blipFill>
          <a:blip r:embed="rId5">
            <a:alphaModFix/>
          </a:blip>
          <a:stretch>
            <a:fillRect/>
          </a:stretch>
        </p:blipFill>
        <p:spPr>
          <a:xfrm>
            <a:off x="4926175" y="353325"/>
            <a:ext cx="2364750" cy="533150"/>
          </a:xfrm>
          <a:prstGeom prst="rect">
            <a:avLst/>
          </a:prstGeom>
          <a:noFill/>
          <a:ln>
            <a:noFill/>
          </a:ln>
        </p:spPr>
      </p:pic>
      <p:pic>
        <p:nvPicPr>
          <p:cNvPr id="623" name="Google Shape;623;p68"/>
          <p:cNvPicPr preferRelativeResize="0"/>
          <p:nvPr/>
        </p:nvPicPr>
        <p:blipFill>
          <a:blip r:embed="rId6">
            <a:alphaModFix/>
          </a:blip>
          <a:stretch>
            <a:fillRect/>
          </a:stretch>
        </p:blipFill>
        <p:spPr>
          <a:xfrm>
            <a:off x="4560353" y="861850"/>
            <a:ext cx="2927350" cy="39889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69"/>
          <p:cNvPicPr preferRelativeResize="0"/>
          <p:nvPr/>
        </p:nvPicPr>
        <p:blipFill>
          <a:blip r:embed="rId3">
            <a:alphaModFix/>
          </a:blip>
          <a:stretch>
            <a:fillRect/>
          </a:stretch>
        </p:blipFill>
        <p:spPr>
          <a:xfrm>
            <a:off x="-43800" y="301850"/>
            <a:ext cx="9231575" cy="4394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70"/>
          <p:cNvPicPr preferRelativeResize="0"/>
          <p:nvPr/>
        </p:nvPicPr>
        <p:blipFill>
          <a:blip r:embed="rId3">
            <a:alphaModFix/>
          </a:blip>
          <a:stretch>
            <a:fillRect/>
          </a:stretch>
        </p:blipFill>
        <p:spPr>
          <a:xfrm>
            <a:off x="-52325" y="1108588"/>
            <a:ext cx="9248650" cy="29263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71"/>
          <p:cNvPicPr preferRelativeResize="0"/>
          <p:nvPr/>
        </p:nvPicPr>
        <p:blipFill>
          <a:blip r:embed="rId3">
            <a:alphaModFix/>
          </a:blip>
          <a:stretch>
            <a:fillRect/>
          </a:stretch>
        </p:blipFill>
        <p:spPr>
          <a:xfrm>
            <a:off x="-28175" y="702475"/>
            <a:ext cx="9200348" cy="3149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2"/>
          <p:cNvSpPr txBox="1">
            <a:spLocks noGrp="1"/>
          </p:cNvSpPr>
          <p:nvPr>
            <p:ph type="title"/>
          </p:nvPr>
        </p:nvSpPr>
        <p:spPr>
          <a:xfrm>
            <a:off x="1519799" y="1622625"/>
            <a:ext cx="6104400" cy="11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Requirements</a:t>
            </a:r>
            <a:endParaRPr/>
          </a:p>
        </p:txBody>
      </p:sp>
      <p:sp>
        <p:nvSpPr>
          <p:cNvPr id="405" name="Google Shape;405;p39"/>
          <p:cNvSpPr txBox="1">
            <a:spLocks noGrp="1"/>
          </p:cNvSpPr>
          <p:nvPr>
            <p:ph type="subTitle" idx="1"/>
          </p:nvPr>
        </p:nvSpPr>
        <p:spPr>
          <a:xfrm>
            <a:off x="1692227" y="2492175"/>
            <a:ext cx="2555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Requirements for high school graduation are different than the requirements for University admissions</a:t>
            </a:r>
            <a:endParaRPr/>
          </a:p>
        </p:txBody>
      </p:sp>
      <p:sp>
        <p:nvSpPr>
          <p:cNvPr id="406" name="Google Shape;406;p39"/>
          <p:cNvSpPr txBox="1">
            <a:spLocks noGrp="1"/>
          </p:cNvSpPr>
          <p:nvPr>
            <p:ph type="subTitle" idx="2"/>
          </p:nvPr>
        </p:nvSpPr>
        <p:spPr>
          <a:xfrm>
            <a:off x="4896077" y="2492175"/>
            <a:ext cx="2555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It is important to be clear when picking courses that you have the courses needed to </a:t>
            </a:r>
            <a:r>
              <a:rPr lang="en" b="1"/>
              <a:t>graduate</a:t>
            </a:r>
            <a:r>
              <a:rPr lang="en"/>
              <a:t> as well as the courses required for post-secondary program admissions</a:t>
            </a:r>
            <a:endParaRPr/>
          </a:p>
        </p:txBody>
      </p:sp>
      <p:sp>
        <p:nvSpPr>
          <p:cNvPr id="407" name="Google Shape;407;p39"/>
          <p:cNvSpPr/>
          <p:nvPr/>
        </p:nvSpPr>
        <p:spPr>
          <a:xfrm>
            <a:off x="2655075" y="1666800"/>
            <a:ext cx="630000" cy="54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5858925" y="1666800"/>
            <a:ext cx="630000" cy="54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9"/>
          <p:cNvGrpSpPr/>
          <p:nvPr/>
        </p:nvGrpSpPr>
        <p:grpSpPr>
          <a:xfrm>
            <a:off x="5998704" y="1770849"/>
            <a:ext cx="350431" cy="339887"/>
            <a:chOff x="3270675" y="841800"/>
            <a:chExt cx="497700" cy="482725"/>
          </a:xfrm>
        </p:grpSpPr>
        <p:sp>
          <p:nvSpPr>
            <p:cNvPr id="410" name="Google Shape;410;p39"/>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1" name="Google Shape;411;p39"/>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2" name="Google Shape;412;p39"/>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3" name="Google Shape;413;p39"/>
          <p:cNvGrpSpPr/>
          <p:nvPr/>
        </p:nvGrpSpPr>
        <p:grpSpPr>
          <a:xfrm>
            <a:off x="2800479" y="1771155"/>
            <a:ext cx="339200" cy="339271"/>
            <a:chOff x="5049725" y="2027900"/>
            <a:chExt cx="481750" cy="481850"/>
          </a:xfrm>
        </p:grpSpPr>
        <p:sp>
          <p:nvSpPr>
            <p:cNvPr id="414" name="Google Shape;414;p39"/>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5" name="Google Shape;415;p39"/>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6" name="Google Shape;416;p39"/>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7" name="Google Shape;417;p39"/>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8" name="Google Shape;418;p39"/>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9" name="Google Shape;419;p39"/>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0" name="Google Shape;420;p39"/>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1" name="Google Shape;421;p39"/>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22" name="Google Shape;422;p39"/>
          <p:cNvGrpSpPr/>
          <p:nvPr/>
        </p:nvGrpSpPr>
        <p:grpSpPr>
          <a:xfrm flipH="1">
            <a:off x="7997345" y="334717"/>
            <a:ext cx="853322" cy="1051142"/>
            <a:chOff x="713107" y="470967"/>
            <a:chExt cx="853322" cy="1051142"/>
          </a:xfrm>
        </p:grpSpPr>
        <p:sp>
          <p:nvSpPr>
            <p:cNvPr id="423" name="Google Shape;423;p39"/>
            <p:cNvSpPr/>
            <p:nvPr/>
          </p:nvSpPr>
          <p:spPr>
            <a:xfrm>
              <a:off x="1039508" y="470967"/>
              <a:ext cx="526922" cy="1051142"/>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a:off x="713107" y="669082"/>
              <a:ext cx="653700" cy="654918"/>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DOGWOOD DIPLOMA REQUIREMENTS</a:t>
            </a:r>
            <a:endParaRPr/>
          </a:p>
        </p:txBody>
      </p:sp>
      <p:sp>
        <p:nvSpPr>
          <p:cNvPr id="430" name="Google Shape;430;p40"/>
          <p:cNvSpPr txBox="1">
            <a:spLocks noGrp="1"/>
          </p:cNvSpPr>
          <p:nvPr>
            <p:ph type="subTitle" idx="1"/>
          </p:nvPr>
        </p:nvSpPr>
        <p:spPr>
          <a:xfrm>
            <a:off x="2399100" y="1833313"/>
            <a:ext cx="4345800" cy="209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You need 80 credits to graduate </a:t>
            </a:r>
            <a:endParaRPr b="1"/>
          </a:p>
          <a:p>
            <a:pPr marL="457200" lvl="0" indent="-317500" algn="l" rtl="0">
              <a:spcBef>
                <a:spcPts val="0"/>
              </a:spcBef>
              <a:spcAft>
                <a:spcPts val="0"/>
              </a:spcAft>
              <a:buSzPts val="1400"/>
              <a:buChar char="●"/>
            </a:pPr>
            <a:r>
              <a:rPr lang="en"/>
              <a:t>At least 16 credits must be at the grade 12 level, including a required Language Arts 12 </a:t>
            </a:r>
            <a:endParaRPr/>
          </a:p>
          <a:p>
            <a:pPr marL="457200" lvl="0" indent="-317500" algn="l" rtl="0">
              <a:spcBef>
                <a:spcPts val="0"/>
              </a:spcBef>
              <a:spcAft>
                <a:spcPts val="0"/>
              </a:spcAft>
              <a:buSzPts val="1400"/>
              <a:buChar char="●"/>
            </a:pPr>
            <a:r>
              <a:rPr lang="en"/>
              <a:t>At least 28 credits must be elective course credits</a:t>
            </a:r>
            <a:endParaRPr/>
          </a:p>
          <a:p>
            <a:pPr marL="457200" lvl="0" indent="-317500" algn="l" rtl="0">
              <a:spcBef>
                <a:spcPts val="0"/>
              </a:spcBef>
              <a:spcAft>
                <a:spcPts val="0"/>
              </a:spcAft>
              <a:buSzPts val="1400"/>
              <a:buChar char="●"/>
            </a:pPr>
            <a:r>
              <a:rPr lang="en" b="1">
                <a:highlight>
                  <a:srgbClr val="FFE599"/>
                </a:highlight>
              </a:rPr>
              <a:t>At least 4 credits must have an Indigenous focus</a:t>
            </a:r>
            <a:r>
              <a:rPr lang="en" b="1"/>
              <a:t> </a:t>
            </a:r>
            <a:endParaRPr b="1"/>
          </a:p>
          <a:p>
            <a:pPr marL="0" lvl="0" indent="0" algn="l" rtl="0">
              <a:spcBef>
                <a:spcPts val="1600"/>
              </a:spcBef>
              <a:spcAft>
                <a:spcPts val="1600"/>
              </a:spcAft>
              <a:buNone/>
            </a:pP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1"/>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52 CREDITS REQUIRED FROM:</a:t>
            </a:r>
            <a:endParaRPr/>
          </a:p>
        </p:txBody>
      </p:sp>
      <p:sp>
        <p:nvSpPr>
          <p:cNvPr id="436" name="Google Shape;436;p41"/>
          <p:cNvSpPr txBox="1">
            <a:spLocks noGrp="1"/>
          </p:cNvSpPr>
          <p:nvPr>
            <p:ph type="subTitle" idx="1"/>
          </p:nvPr>
        </p:nvSpPr>
        <p:spPr>
          <a:xfrm>
            <a:off x="2399100" y="1523699"/>
            <a:ext cx="4345800" cy="3414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Career Life Education (4 credits) &amp; Career Life Connections (2 credits) + Capstone 12 (2 credits)</a:t>
            </a:r>
            <a:endParaRPr/>
          </a:p>
          <a:p>
            <a:pPr marL="457200" lvl="0" indent="-317500" algn="l" rtl="0">
              <a:spcBef>
                <a:spcPts val="0"/>
              </a:spcBef>
              <a:spcAft>
                <a:spcPts val="0"/>
              </a:spcAft>
              <a:buSzPts val="1400"/>
              <a:buChar char="●"/>
            </a:pPr>
            <a:r>
              <a:rPr lang="en"/>
              <a:t>Physical &amp; Health Education 10 (4 credits) </a:t>
            </a:r>
            <a:endParaRPr/>
          </a:p>
          <a:p>
            <a:pPr marL="457200" lvl="0" indent="-317500" algn="l" rtl="0">
              <a:spcBef>
                <a:spcPts val="0"/>
              </a:spcBef>
              <a:spcAft>
                <a:spcPts val="0"/>
              </a:spcAft>
              <a:buSzPts val="1400"/>
              <a:buChar char="●"/>
            </a:pPr>
            <a:r>
              <a:rPr lang="en"/>
              <a:t>Science 10 (4 credits) &amp; a Science 11 or 12 (4 credits)</a:t>
            </a:r>
            <a:endParaRPr/>
          </a:p>
          <a:p>
            <a:pPr marL="457200" lvl="0" indent="-317500" algn="l" rtl="0">
              <a:spcBef>
                <a:spcPts val="0"/>
              </a:spcBef>
              <a:spcAft>
                <a:spcPts val="0"/>
              </a:spcAft>
              <a:buSzPts val="1400"/>
              <a:buChar char="●"/>
            </a:pPr>
            <a:r>
              <a:rPr lang="en"/>
              <a:t>A Social Studies 10 (4 credits &amp; a Socials 11 or 12 (4 credits)</a:t>
            </a:r>
            <a:endParaRPr/>
          </a:p>
          <a:p>
            <a:pPr marL="457200" lvl="0" indent="-317500" algn="l" rtl="0">
              <a:spcBef>
                <a:spcPts val="0"/>
              </a:spcBef>
              <a:spcAft>
                <a:spcPts val="0"/>
              </a:spcAft>
              <a:buSzPts val="1400"/>
              <a:buChar char="●"/>
            </a:pPr>
            <a:r>
              <a:rPr lang="en"/>
              <a:t>A Math 10 (4 credits) &amp; Math 11 or 12  (4 credits)</a:t>
            </a:r>
            <a:endParaRPr/>
          </a:p>
          <a:p>
            <a:pPr marL="457200" lvl="0" indent="-317500" algn="l" rtl="0">
              <a:spcBef>
                <a:spcPts val="0"/>
              </a:spcBef>
              <a:spcAft>
                <a:spcPts val="0"/>
              </a:spcAft>
              <a:buSzPts val="1400"/>
              <a:buChar char="●"/>
            </a:pPr>
            <a:r>
              <a:rPr lang="en"/>
              <a:t>A Language Arts 10, 11 &amp; a required Language Arts 12 (12 credits total)</a:t>
            </a:r>
            <a:endParaRPr/>
          </a:p>
          <a:p>
            <a:pPr marL="457200" lvl="0" indent="-317500" algn="l" rtl="0">
              <a:spcBef>
                <a:spcPts val="0"/>
              </a:spcBef>
              <a:spcAft>
                <a:spcPts val="0"/>
              </a:spcAft>
              <a:buSzPts val="1400"/>
              <a:buChar char="●"/>
            </a:pPr>
            <a:r>
              <a:rPr lang="en"/>
              <a:t>An Arts Education 10, 11, or 12 and/or an Applied Design, Skills and Technologies 10, 11 or 12 (4 credits total)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2"/>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GRADUATION ASSESSMENTS</a:t>
            </a:r>
            <a:endParaRPr/>
          </a:p>
        </p:txBody>
      </p:sp>
      <p:sp>
        <p:nvSpPr>
          <p:cNvPr id="442" name="Google Shape;442;p42"/>
          <p:cNvSpPr txBox="1">
            <a:spLocks noGrp="1"/>
          </p:cNvSpPr>
          <p:nvPr>
            <p:ph type="subTitle" idx="1"/>
          </p:nvPr>
        </p:nvSpPr>
        <p:spPr>
          <a:xfrm>
            <a:off x="2399100" y="1523688"/>
            <a:ext cx="4345800" cy="209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Grade 10 Numeracy Assessment </a:t>
            </a:r>
            <a:endParaRPr/>
          </a:p>
          <a:p>
            <a:pPr marL="457200" lvl="0" indent="-317500" algn="l" rtl="0">
              <a:spcBef>
                <a:spcPts val="0"/>
              </a:spcBef>
              <a:spcAft>
                <a:spcPts val="0"/>
              </a:spcAft>
              <a:buSzPts val="1400"/>
              <a:buChar char="●"/>
            </a:pPr>
            <a:r>
              <a:rPr lang="en"/>
              <a:t>Grade 10 Literacy Assessment</a:t>
            </a:r>
            <a:endParaRPr/>
          </a:p>
          <a:p>
            <a:pPr marL="457200" lvl="0" indent="-317500" algn="l" rtl="0">
              <a:spcBef>
                <a:spcPts val="0"/>
              </a:spcBef>
              <a:spcAft>
                <a:spcPts val="0"/>
              </a:spcAft>
              <a:buSzPts val="1400"/>
              <a:buChar char="●"/>
            </a:pPr>
            <a:r>
              <a:rPr lang="en"/>
              <a:t>Grade 12 Literacy Assessment </a:t>
            </a:r>
            <a:endParaRPr/>
          </a:p>
          <a:p>
            <a:pPr marL="0" lvl="0" indent="0" algn="l" rtl="0">
              <a:spcBef>
                <a:spcPts val="1600"/>
              </a:spcBef>
              <a:spcAft>
                <a:spcPts val="0"/>
              </a:spcAft>
              <a:buNone/>
            </a:pPr>
            <a:r>
              <a:rPr lang="en"/>
              <a:t>You need three assessments required to graduate </a:t>
            </a:r>
            <a:endParaRPr/>
          </a:p>
          <a:p>
            <a:pPr marL="0" lvl="0" indent="0" algn="l" rtl="0">
              <a:spcBef>
                <a:spcPts val="1600"/>
              </a:spcBef>
              <a:spcAft>
                <a:spcPts val="0"/>
              </a:spcAft>
              <a:buNone/>
            </a:pPr>
            <a:r>
              <a:rPr lang="en"/>
              <a:t>Assessments are not connected to any course </a:t>
            </a:r>
            <a:endParaRPr/>
          </a:p>
          <a:p>
            <a:pPr marL="0" lvl="0" indent="0" algn="l" rtl="0">
              <a:spcBef>
                <a:spcPts val="1600"/>
              </a:spcBef>
              <a:spcAft>
                <a:spcPts val="1600"/>
              </a:spcAft>
              <a:buNone/>
            </a:pPr>
            <a:r>
              <a:rPr lang="en"/>
              <a:t>Scores on the grade 10 assessments are presently not considered by any post-secondary institution for admission purposes, however, some post-secondary institutions do consider grade 12 literacy assessment scores.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3"/>
          <p:cNvSpPr txBox="1">
            <a:spLocks noGrp="1"/>
          </p:cNvSpPr>
          <p:nvPr>
            <p:ph type="title"/>
          </p:nvPr>
        </p:nvSpPr>
        <p:spPr>
          <a:xfrm>
            <a:off x="2413662" y="741850"/>
            <a:ext cx="4316700" cy="113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a:t>INDIGENOUS STUDIES</a:t>
            </a:r>
            <a:endParaRPr sz="4300"/>
          </a:p>
        </p:txBody>
      </p:sp>
      <p:sp>
        <p:nvSpPr>
          <p:cNvPr id="448" name="Google Shape;448;p43"/>
          <p:cNvSpPr txBox="1">
            <a:spLocks noGrp="1"/>
          </p:cNvSpPr>
          <p:nvPr>
            <p:ph type="subTitle" idx="1"/>
          </p:nvPr>
        </p:nvSpPr>
        <p:spPr>
          <a:xfrm>
            <a:off x="2413650" y="2050325"/>
            <a:ext cx="4316700" cy="2312400"/>
          </a:xfrm>
          <a:prstGeom prst="rect">
            <a:avLst/>
          </a:prstGeom>
        </p:spPr>
        <p:txBody>
          <a:bodyPr spcFirstLastPara="1" wrap="square" lIns="91425" tIns="91425" rIns="91425" bIns="91425" anchor="t" anchorCtr="0">
            <a:noAutofit/>
          </a:bodyPr>
          <a:lstStyle/>
          <a:p>
            <a:pPr marL="457200" lvl="0" indent="-317500" algn="ctr" rtl="0">
              <a:spcBef>
                <a:spcPts val="0"/>
              </a:spcBef>
              <a:spcAft>
                <a:spcPts val="0"/>
              </a:spcAft>
              <a:buSzPts val="1400"/>
              <a:buChar char="●"/>
            </a:pPr>
            <a:r>
              <a:rPr lang="en"/>
              <a:t>The BC First Peoples 12 Course counts towards your Social Studies 11 or 12 requirement for graduation</a:t>
            </a:r>
            <a:endParaRPr/>
          </a:p>
          <a:p>
            <a:pPr marL="457200" lvl="0" indent="-317500" algn="ctr" rtl="0">
              <a:spcBef>
                <a:spcPts val="0"/>
              </a:spcBef>
              <a:spcAft>
                <a:spcPts val="0"/>
              </a:spcAft>
              <a:buSzPts val="1400"/>
              <a:buChar char="●"/>
            </a:pPr>
            <a:r>
              <a:rPr lang="en"/>
              <a:t>The English First Peoples 12 course counts towards your English Language Arts requirement for graduation (ie. English Studies 12)</a:t>
            </a:r>
            <a:endParaRPr/>
          </a:p>
        </p:txBody>
      </p:sp>
      <p:sp>
        <p:nvSpPr>
          <p:cNvPr id="449" name="Google Shape;449;p43"/>
          <p:cNvSpPr txBox="1"/>
          <p:nvPr/>
        </p:nvSpPr>
        <p:spPr>
          <a:xfrm>
            <a:off x="853786" y="-1076638"/>
            <a:ext cx="662100" cy="211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50" name="Google Shape;450;p43"/>
          <p:cNvPicPr preferRelativeResize="0"/>
          <p:nvPr/>
        </p:nvPicPr>
        <p:blipFill>
          <a:blip r:embed="rId3">
            <a:alphaModFix/>
          </a:blip>
          <a:stretch>
            <a:fillRect/>
          </a:stretch>
        </p:blipFill>
        <p:spPr>
          <a:xfrm>
            <a:off x="152400" y="1187762"/>
            <a:ext cx="2108862" cy="2101081"/>
          </a:xfrm>
          <a:prstGeom prst="rect">
            <a:avLst/>
          </a:prstGeom>
          <a:noFill/>
          <a:ln>
            <a:noFill/>
          </a:ln>
        </p:spPr>
      </p:pic>
      <p:sp>
        <p:nvSpPr>
          <p:cNvPr id="451" name="Google Shape;451;p43"/>
          <p:cNvSpPr txBox="1"/>
          <p:nvPr/>
        </p:nvSpPr>
        <p:spPr>
          <a:xfrm>
            <a:off x="152400" y="1171800"/>
            <a:ext cx="2167500" cy="21012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CLE, CLC &amp; CAPSTONE</a:t>
            </a:r>
            <a:endParaRPr/>
          </a:p>
        </p:txBody>
      </p:sp>
      <p:sp>
        <p:nvSpPr>
          <p:cNvPr id="457" name="Google Shape;457;p44"/>
          <p:cNvSpPr txBox="1">
            <a:spLocks noGrp="1"/>
          </p:cNvSpPr>
          <p:nvPr>
            <p:ph type="subTitle" idx="1"/>
          </p:nvPr>
        </p:nvSpPr>
        <p:spPr>
          <a:xfrm>
            <a:off x="899525" y="2527500"/>
            <a:ext cx="2172900" cy="20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Continuation of Career Life 9 and broadens career life awareness and options.</a:t>
            </a:r>
            <a:endParaRPr/>
          </a:p>
          <a:p>
            <a:pPr marL="0" lvl="0" indent="0" algn="ctr" rtl="0">
              <a:spcBef>
                <a:spcPts val="0"/>
              </a:spcBef>
              <a:spcAft>
                <a:spcPts val="0"/>
              </a:spcAft>
              <a:buNone/>
            </a:pPr>
            <a:endParaRPr/>
          </a:p>
          <a:p>
            <a:pPr marL="0" lvl="0" indent="0" algn="ctr" rtl="0">
              <a:spcBef>
                <a:spcPts val="0"/>
              </a:spcBef>
              <a:spcAft>
                <a:spcPts val="0"/>
              </a:spcAft>
              <a:buNone/>
            </a:pPr>
            <a:r>
              <a:rPr lang="en"/>
              <a:t>(4 Credits)</a:t>
            </a:r>
            <a:endParaRPr/>
          </a:p>
        </p:txBody>
      </p:sp>
      <p:sp>
        <p:nvSpPr>
          <p:cNvPr id="458" name="Google Shape;458;p44"/>
          <p:cNvSpPr txBox="1">
            <a:spLocks noGrp="1"/>
          </p:cNvSpPr>
          <p:nvPr>
            <p:ph type="subTitle" idx="2"/>
          </p:nvPr>
        </p:nvSpPr>
        <p:spPr>
          <a:xfrm>
            <a:off x="6071477" y="2527500"/>
            <a:ext cx="2172900" cy="20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project that allows students to demonstrate their learning in their area(s) of interest. Students will design, assemble, and present this project. The course is taken over half a semester.</a:t>
            </a:r>
            <a:endParaRPr/>
          </a:p>
          <a:p>
            <a:pPr marL="0" lvl="0" indent="0" algn="ctr" rtl="0">
              <a:spcBef>
                <a:spcPts val="0"/>
              </a:spcBef>
              <a:spcAft>
                <a:spcPts val="0"/>
              </a:spcAft>
              <a:buNone/>
            </a:pPr>
            <a:endParaRPr/>
          </a:p>
          <a:p>
            <a:pPr marL="0" lvl="0" indent="0" algn="ctr" rtl="0">
              <a:spcBef>
                <a:spcPts val="0"/>
              </a:spcBef>
              <a:spcAft>
                <a:spcPts val="0"/>
              </a:spcAft>
              <a:buNone/>
            </a:pPr>
            <a:r>
              <a:rPr lang="en"/>
              <a:t>(2 Credits)</a:t>
            </a:r>
            <a:endParaRPr/>
          </a:p>
        </p:txBody>
      </p:sp>
      <p:sp>
        <p:nvSpPr>
          <p:cNvPr id="459" name="Google Shape;459;p44"/>
          <p:cNvSpPr txBox="1">
            <a:spLocks noGrp="1"/>
          </p:cNvSpPr>
          <p:nvPr>
            <p:ph type="subTitle" idx="3"/>
          </p:nvPr>
        </p:nvSpPr>
        <p:spPr>
          <a:xfrm>
            <a:off x="3485495" y="2527500"/>
            <a:ext cx="2172900" cy="20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Personal exploration. The two are taken as a super course.</a:t>
            </a:r>
            <a:endParaRPr/>
          </a:p>
          <a:p>
            <a:pPr marL="0" lvl="0" indent="0" algn="ctr" rtl="0">
              <a:spcBef>
                <a:spcPts val="0"/>
              </a:spcBef>
              <a:spcAft>
                <a:spcPts val="0"/>
              </a:spcAft>
              <a:buNone/>
            </a:pPr>
            <a:endParaRPr/>
          </a:p>
          <a:p>
            <a:pPr marL="0" lvl="0" indent="0" algn="ctr" rtl="0">
              <a:spcBef>
                <a:spcPts val="0"/>
              </a:spcBef>
              <a:spcAft>
                <a:spcPts val="0"/>
              </a:spcAft>
              <a:buNone/>
            </a:pPr>
            <a:r>
              <a:rPr lang="en"/>
              <a:t>(2 Credits)</a:t>
            </a:r>
            <a:endParaRPr/>
          </a:p>
        </p:txBody>
      </p:sp>
      <p:sp>
        <p:nvSpPr>
          <p:cNvPr id="460" name="Google Shape;460;p44"/>
          <p:cNvSpPr txBox="1">
            <a:spLocks noGrp="1"/>
          </p:cNvSpPr>
          <p:nvPr>
            <p:ph type="subTitle" idx="4"/>
          </p:nvPr>
        </p:nvSpPr>
        <p:spPr>
          <a:xfrm>
            <a:off x="899525" y="1743900"/>
            <a:ext cx="2172900" cy="47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CAREER LIFE EDUCATION</a:t>
            </a:r>
            <a:endParaRPr/>
          </a:p>
        </p:txBody>
      </p:sp>
      <p:sp>
        <p:nvSpPr>
          <p:cNvPr id="461" name="Google Shape;461;p44"/>
          <p:cNvSpPr txBox="1">
            <a:spLocks noGrp="1"/>
          </p:cNvSpPr>
          <p:nvPr>
            <p:ph type="subTitle" idx="5"/>
          </p:nvPr>
        </p:nvSpPr>
        <p:spPr>
          <a:xfrm>
            <a:off x="3485501" y="1743900"/>
            <a:ext cx="2172900" cy="47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a:t>CAREER LIFE CONNECTIONS</a:t>
            </a:r>
            <a:endParaRPr sz="2100"/>
          </a:p>
        </p:txBody>
      </p:sp>
      <p:sp>
        <p:nvSpPr>
          <p:cNvPr id="462" name="Google Shape;462;p44"/>
          <p:cNvSpPr txBox="1">
            <a:spLocks noGrp="1"/>
          </p:cNvSpPr>
          <p:nvPr>
            <p:ph type="subTitle" idx="6"/>
          </p:nvPr>
        </p:nvSpPr>
        <p:spPr>
          <a:xfrm>
            <a:off x="6071489" y="1743900"/>
            <a:ext cx="2172900" cy="47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CAPSTONE</a:t>
            </a:r>
            <a:endParaRPr/>
          </a:p>
        </p:txBody>
      </p:sp>
      <p:sp>
        <p:nvSpPr>
          <p:cNvPr id="463" name="Google Shape;463;p44"/>
          <p:cNvSpPr/>
          <p:nvPr/>
        </p:nvSpPr>
        <p:spPr>
          <a:xfrm>
            <a:off x="3133300" y="2867475"/>
            <a:ext cx="291300" cy="357300"/>
          </a:xfrm>
          <a:prstGeom prst="mathPl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4" name="Google Shape;464;p44"/>
          <p:cNvPicPr preferRelativeResize="0"/>
          <p:nvPr/>
        </p:nvPicPr>
        <p:blipFill>
          <a:blip r:embed="rId3">
            <a:alphaModFix/>
          </a:blip>
          <a:stretch>
            <a:fillRect/>
          </a:stretch>
        </p:blipFill>
        <p:spPr>
          <a:xfrm>
            <a:off x="3559425" y="3738375"/>
            <a:ext cx="2025050" cy="1241850"/>
          </a:xfrm>
          <a:prstGeom prst="rect">
            <a:avLst/>
          </a:prstGeom>
          <a:noFill/>
          <a:ln>
            <a:noFill/>
          </a:ln>
        </p:spPr>
      </p:pic>
    </p:spTree>
  </p:cSld>
  <p:clrMapOvr>
    <a:masterClrMapping/>
  </p:clrMapOvr>
</p:sld>
</file>

<file path=ppt/theme/theme1.xml><?xml version="1.0" encoding="utf-8"?>
<a:theme xmlns:a="http://schemas.openxmlformats.org/drawingml/2006/main" name="Essential Oils: Extraction Methods by Slidesgo">
  <a:themeElements>
    <a:clrScheme name="Simple Light">
      <a:dk1>
        <a:srgbClr val="1F191A"/>
      </a:dk1>
      <a:lt1>
        <a:srgbClr val="F1EAE5"/>
      </a:lt1>
      <a:dk2>
        <a:srgbClr val="6E7B59"/>
      </a:dk2>
      <a:lt2>
        <a:srgbClr val="9CA589"/>
      </a:lt2>
      <a:accent1>
        <a:srgbClr val="DCB364"/>
      </a:accent1>
      <a:accent2>
        <a:srgbClr val="C59642"/>
      </a:accent2>
      <a:accent3>
        <a:srgbClr val="ECDCCD"/>
      </a:accent3>
      <a:accent4>
        <a:srgbClr val="D3AF92"/>
      </a:accent4>
      <a:accent5>
        <a:srgbClr val="AF5C46"/>
      </a:accent5>
      <a:accent6>
        <a:srgbClr val="FFFFFF"/>
      </a:accent6>
      <a:hlink>
        <a:srgbClr val="1F19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1782</Words>
  <Application>Microsoft Macintosh PowerPoint</Application>
  <PresentationFormat>On-screen Show (16:9)</PresentationFormat>
  <Paragraphs>169</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Roboto Condensed Light</vt:lpstr>
      <vt:lpstr>Livvic</vt:lpstr>
      <vt:lpstr>Lato</vt:lpstr>
      <vt:lpstr>Anton</vt:lpstr>
      <vt:lpstr>Poppins</vt:lpstr>
      <vt:lpstr>Itim</vt:lpstr>
      <vt:lpstr>Roboto</vt:lpstr>
      <vt:lpstr>Essential Oils: Extraction Methods by Slidesgo</vt:lpstr>
      <vt:lpstr>Grade 10- 11 Course Planning</vt:lpstr>
      <vt:lpstr>LAND ACKNOWLEDGEMENT </vt:lpstr>
      <vt:lpstr>ELL STUDENTS</vt:lpstr>
      <vt:lpstr>Requirements</vt:lpstr>
      <vt:lpstr>DOGWOOD DIPLOMA REQUIREMENTS</vt:lpstr>
      <vt:lpstr>52 CREDITS REQUIRED FROM:</vt:lpstr>
      <vt:lpstr>GRADUATION ASSESSMENTS</vt:lpstr>
      <vt:lpstr>INDIGENOUS STUDIES</vt:lpstr>
      <vt:lpstr>CLE, CLC &amp; CAPSTONE</vt:lpstr>
      <vt:lpstr>LANGUAGE ARTS</vt:lpstr>
      <vt:lpstr>SOCIAL STUDIES</vt:lpstr>
      <vt:lpstr>SCIENCES</vt:lpstr>
      <vt:lpstr>MATHEMATICS</vt:lpstr>
      <vt:lpstr>PRE-CALCULUS 11</vt:lpstr>
      <vt:lpstr>FOUNDATIONS 11</vt:lpstr>
      <vt:lpstr>PowerPoint Presentation</vt:lpstr>
      <vt:lpstr>GRADE 11 GRAD REQUIREMENTS</vt:lpstr>
      <vt:lpstr>ONLINE CLASSES &amp; SUMMER SCHOOL</vt:lpstr>
      <vt:lpstr>TIPS TO TAKING ONLINE COURSES</vt:lpstr>
      <vt:lpstr>THOUGHTS ABOUT ADVANCING YOURSELF IN A SUBJECT AREA</vt:lpstr>
      <vt:lpstr>IB CERTIFICATE COURSES</vt:lpstr>
      <vt:lpstr>COMMUNITY SERVICE &amp; PEER TUTORING</vt:lpstr>
      <vt:lpstr>PowerPoint Presentation</vt:lpstr>
      <vt:lpstr>PowerPoint Presentation</vt:lpstr>
      <vt:lpstr>EXTERNAL CREDITS</vt:lpstr>
      <vt:lpstr>WHAT ABOUT AFTER HIGH SCHOOL?</vt:lpstr>
      <vt:lpstr>STARTING TO THINK ABOUT POST-SECONDARY</vt:lpstr>
      <vt:lpstr>STEPS TO COURSE SELECTION</vt:lpstr>
      <vt:lpstr> INPUT Courses into MyEd &amp; HAND IN Course Planning  Sheets by THURSDAY, February 16th</vt:lpstr>
      <vt:lpstr>STUDENT CHECKLIST  Do my research Peruse the course booklet online Discuss course planning with parent(s) or guardian  Confirm summer school/online courses Complete the course planning sheet Input courses for next year on MYED (IB applications please register for regular classes for now and indicate that you have applied to IB) Hand in your paper copy of the course planning sheet to Ms. Salter before the deadline Thursday, February 16th</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10- 11 Course Planning</dc:title>
  <cp:lastModifiedBy>April Beth Salter</cp:lastModifiedBy>
  <cp:revision>1</cp:revision>
  <dcterms:modified xsi:type="dcterms:W3CDTF">2023-01-24T23:30:46Z</dcterms:modified>
</cp:coreProperties>
</file>