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1"/>
  </p:notesMasterIdLst>
  <p:sldIdLst>
    <p:sldId id="256" r:id="rId5"/>
    <p:sldId id="296" r:id="rId6"/>
    <p:sldId id="303" r:id="rId7"/>
    <p:sldId id="288" r:id="rId8"/>
    <p:sldId id="290" r:id="rId9"/>
    <p:sldId id="292" r:id="rId10"/>
    <p:sldId id="293" r:id="rId11"/>
    <p:sldId id="298" r:id="rId12"/>
    <p:sldId id="308" r:id="rId13"/>
    <p:sldId id="310" r:id="rId14"/>
    <p:sldId id="266" r:id="rId15"/>
    <p:sldId id="297" r:id="rId16"/>
    <p:sldId id="267" r:id="rId17"/>
    <p:sldId id="299" r:id="rId18"/>
    <p:sldId id="300" r:id="rId19"/>
    <p:sldId id="304" r:id="rId20"/>
    <p:sldId id="306" r:id="rId21"/>
    <p:sldId id="301" r:id="rId22"/>
    <p:sldId id="263" r:id="rId23"/>
    <p:sldId id="312" r:id="rId24"/>
    <p:sldId id="313" r:id="rId25"/>
    <p:sldId id="315" r:id="rId26"/>
    <p:sldId id="314" r:id="rId27"/>
    <p:sldId id="282" r:id="rId28"/>
    <p:sldId id="311" r:id="rId29"/>
    <p:sldId id="283"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78FE3761-5984-E848-A81D-6A4C8DB8F3D3}">
          <p14:sldIdLst>
            <p14:sldId id="256"/>
            <p14:sldId id="296"/>
            <p14:sldId id="303"/>
            <p14:sldId id="288"/>
            <p14:sldId id="290"/>
            <p14:sldId id="292"/>
            <p14:sldId id="293"/>
            <p14:sldId id="298"/>
            <p14:sldId id="308"/>
            <p14:sldId id="310"/>
            <p14:sldId id="266"/>
            <p14:sldId id="297"/>
            <p14:sldId id="267"/>
            <p14:sldId id="299"/>
            <p14:sldId id="300"/>
            <p14:sldId id="304"/>
            <p14:sldId id="306"/>
            <p14:sldId id="301"/>
            <p14:sldId id="263"/>
            <p14:sldId id="312"/>
            <p14:sldId id="313"/>
            <p14:sldId id="315"/>
            <p14:sldId id="314"/>
            <p14:sldId id="282"/>
            <p14:sldId id="311"/>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p:restoredTop sz="93760"/>
  </p:normalViewPr>
  <p:slideViewPr>
    <p:cSldViewPr>
      <p:cViewPr varScale="1">
        <p:scale>
          <a:sx n="101" d="100"/>
          <a:sy n="101" d="100"/>
        </p:scale>
        <p:origin x="51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ata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C6C1E-EB57-4CE3-8E02-F983B89D7D79}"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8886BFD-83DF-40FD-A45D-91662017384A}">
      <dgm:prSet/>
      <dgm:spPr/>
      <dgm:t>
        <a:bodyPr/>
        <a:lstStyle/>
        <a:p>
          <a:r>
            <a:rPr lang="en-US" dirty="0"/>
            <a:t>Counsellors help students with their course selection and make timetables but we are fairly neutral when it comes to recommending courses- it’s better to talk to teachers, read the course planning book on our website and make an informed choice by doing research.</a:t>
          </a:r>
        </a:p>
      </dgm:t>
    </dgm:pt>
    <dgm:pt modelId="{8F158605-848F-4D28-91E8-95C85AD13D99}" type="parTrans" cxnId="{5A31F14B-355B-4F53-9D0A-A48D8514073E}">
      <dgm:prSet/>
      <dgm:spPr/>
      <dgm:t>
        <a:bodyPr/>
        <a:lstStyle/>
        <a:p>
          <a:endParaRPr lang="en-US"/>
        </a:p>
      </dgm:t>
    </dgm:pt>
    <dgm:pt modelId="{B1447998-C43D-4C36-B492-0AAEC7F5B336}" type="sibTrans" cxnId="{5A31F14B-355B-4F53-9D0A-A48D8514073E}">
      <dgm:prSet/>
      <dgm:spPr/>
      <dgm:t>
        <a:bodyPr/>
        <a:lstStyle/>
        <a:p>
          <a:endParaRPr lang="en-US"/>
        </a:p>
      </dgm:t>
    </dgm:pt>
    <dgm:pt modelId="{DED74231-08AF-4512-8289-7B5B3360568F}">
      <dgm:prSet/>
      <dgm:spPr/>
      <dgm:t>
        <a:bodyPr/>
        <a:lstStyle/>
        <a:p>
          <a:r>
            <a:rPr lang="en-US" dirty="0"/>
            <a:t>I will enter all of the Grade 9 Course requests as they are received.  They are due before February 20, 2025</a:t>
          </a:r>
        </a:p>
      </dgm:t>
    </dgm:pt>
    <dgm:pt modelId="{17F3217F-3D2F-454C-A4C8-B3AF0ABFC783}" type="parTrans" cxnId="{06DDCD87-A28F-49E8-B4AB-7B9B433DBED4}">
      <dgm:prSet/>
      <dgm:spPr/>
      <dgm:t>
        <a:bodyPr/>
        <a:lstStyle/>
        <a:p>
          <a:endParaRPr lang="en-US"/>
        </a:p>
      </dgm:t>
    </dgm:pt>
    <dgm:pt modelId="{1490C5D9-8CBA-4379-9D4D-F532571B18A8}" type="sibTrans" cxnId="{06DDCD87-A28F-49E8-B4AB-7B9B433DBED4}">
      <dgm:prSet/>
      <dgm:spPr/>
      <dgm:t>
        <a:bodyPr/>
        <a:lstStyle/>
        <a:p>
          <a:endParaRPr lang="en-US"/>
        </a:p>
      </dgm:t>
    </dgm:pt>
    <dgm:pt modelId="{C6E0C7B9-9DF3-4611-A71A-578C527B7D51}">
      <dgm:prSet/>
      <dgm:spPr/>
      <dgm:t>
        <a:bodyPr/>
        <a:lstStyle/>
        <a:p>
          <a:r>
            <a:rPr lang="en-US"/>
            <a:t>Students will get all </a:t>
          </a:r>
          <a:r>
            <a:rPr lang="en-US" u="sng"/>
            <a:t>required</a:t>
          </a:r>
          <a:r>
            <a:rPr lang="en-US"/>
            <a:t> courses </a:t>
          </a:r>
        </a:p>
      </dgm:t>
    </dgm:pt>
    <dgm:pt modelId="{3D8B4A06-64CB-43F9-B9B1-D0EE732CD99D}" type="parTrans" cxnId="{A5E07636-04E4-4D80-A1DF-40E84CD6D173}">
      <dgm:prSet/>
      <dgm:spPr/>
      <dgm:t>
        <a:bodyPr/>
        <a:lstStyle/>
        <a:p>
          <a:endParaRPr lang="en-US"/>
        </a:p>
      </dgm:t>
    </dgm:pt>
    <dgm:pt modelId="{C7AF9972-BDC2-4552-AB5D-DF291E08D118}" type="sibTrans" cxnId="{A5E07636-04E4-4D80-A1DF-40E84CD6D173}">
      <dgm:prSet/>
      <dgm:spPr/>
      <dgm:t>
        <a:bodyPr/>
        <a:lstStyle/>
        <a:p>
          <a:endParaRPr lang="en-US"/>
        </a:p>
      </dgm:t>
    </dgm:pt>
    <dgm:pt modelId="{C9DFD0E4-CA55-423A-B2EA-5CB7806D889D}" type="pres">
      <dgm:prSet presAssocID="{8C7C6C1E-EB57-4CE3-8E02-F983B89D7D79}" presName="root" presStyleCnt="0">
        <dgm:presLayoutVars>
          <dgm:dir/>
          <dgm:resizeHandles val="exact"/>
        </dgm:presLayoutVars>
      </dgm:prSet>
      <dgm:spPr/>
    </dgm:pt>
    <dgm:pt modelId="{ABADE064-DF32-456E-961F-2E0A7AD834C7}" type="pres">
      <dgm:prSet presAssocID="{B8886BFD-83DF-40FD-A45D-91662017384A}" presName="compNode" presStyleCnt="0"/>
      <dgm:spPr/>
    </dgm:pt>
    <dgm:pt modelId="{303CFFB3-09F0-447D-ADBE-AB9F7C9C7109}" type="pres">
      <dgm:prSet presAssocID="{B8886BFD-83DF-40FD-A45D-9166201738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DE35888-1E72-4EAA-A6A8-5EEF87DE7125}" type="pres">
      <dgm:prSet presAssocID="{B8886BFD-83DF-40FD-A45D-91662017384A}" presName="spaceRect" presStyleCnt="0"/>
      <dgm:spPr/>
    </dgm:pt>
    <dgm:pt modelId="{896458BE-BFFE-4D06-B720-0716E4A3AF01}" type="pres">
      <dgm:prSet presAssocID="{B8886BFD-83DF-40FD-A45D-91662017384A}" presName="textRect" presStyleLbl="revTx" presStyleIdx="0" presStyleCnt="3">
        <dgm:presLayoutVars>
          <dgm:chMax val="1"/>
          <dgm:chPref val="1"/>
        </dgm:presLayoutVars>
      </dgm:prSet>
      <dgm:spPr/>
    </dgm:pt>
    <dgm:pt modelId="{751FE0D7-2C35-4FE9-9A3A-94447FA5B5EF}" type="pres">
      <dgm:prSet presAssocID="{B1447998-C43D-4C36-B492-0AAEC7F5B336}" presName="sibTrans" presStyleCnt="0"/>
      <dgm:spPr/>
    </dgm:pt>
    <dgm:pt modelId="{9DA4DE7B-2320-4581-B1A4-E7C56ECC7524}" type="pres">
      <dgm:prSet presAssocID="{DED74231-08AF-4512-8289-7B5B3360568F}" presName="compNode" presStyleCnt="0"/>
      <dgm:spPr/>
    </dgm:pt>
    <dgm:pt modelId="{B9957435-9C74-48C4-888E-F1708FB1B36E}" type="pres">
      <dgm:prSet presAssocID="{DED74231-08AF-4512-8289-7B5B336056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65467B33-0B95-4A1D-81E6-A2C7A7953D2E}" type="pres">
      <dgm:prSet presAssocID="{DED74231-08AF-4512-8289-7B5B3360568F}" presName="spaceRect" presStyleCnt="0"/>
      <dgm:spPr/>
    </dgm:pt>
    <dgm:pt modelId="{5C9336C9-EB22-486B-928E-79D3BB2AF22E}" type="pres">
      <dgm:prSet presAssocID="{DED74231-08AF-4512-8289-7B5B3360568F}" presName="textRect" presStyleLbl="revTx" presStyleIdx="1" presStyleCnt="3">
        <dgm:presLayoutVars>
          <dgm:chMax val="1"/>
          <dgm:chPref val="1"/>
        </dgm:presLayoutVars>
      </dgm:prSet>
      <dgm:spPr/>
    </dgm:pt>
    <dgm:pt modelId="{5853F91D-95E5-491C-BD91-59A14FD7FD0F}" type="pres">
      <dgm:prSet presAssocID="{1490C5D9-8CBA-4379-9D4D-F532571B18A8}" presName="sibTrans" presStyleCnt="0"/>
      <dgm:spPr/>
    </dgm:pt>
    <dgm:pt modelId="{556F97A7-9378-4DBC-8C11-709529E5DBEC}" type="pres">
      <dgm:prSet presAssocID="{C6E0C7B9-9DF3-4611-A71A-578C527B7D51}" presName="compNode" presStyleCnt="0"/>
      <dgm:spPr/>
    </dgm:pt>
    <dgm:pt modelId="{21400452-1F5F-404B-844A-51ED6616B5EB}" type="pres">
      <dgm:prSet presAssocID="{C6E0C7B9-9DF3-4611-A71A-578C527B7D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FE6D7D1B-1977-4BC9-8A59-CE9B516C18F6}" type="pres">
      <dgm:prSet presAssocID="{C6E0C7B9-9DF3-4611-A71A-578C527B7D51}" presName="spaceRect" presStyleCnt="0"/>
      <dgm:spPr/>
    </dgm:pt>
    <dgm:pt modelId="{70FE42B6-36E7-4AD6-9B00-8B876A72AD25}" type="pres">
      <dgm:prSet presAssocID="{C6E0C7B9-9DF3-4611-A71A-578C527B7D51}" presName="textRect" presStyleLbl="revTx" presStyleIdx="2" presStyleCnt="3">
        <dgm:presLayoutVars>
          <dgm:chMax val="1"/>
          <dgm:chPref val="1"/>
        </dgm:presLayoutVars>
      </dgm:prSet>
      <dgm:spPr/>
    </dgm:pt>
  </dgm:ptLst>
  <dgm:cxnLst>
    <dgm:cxn modelId="{A5E07636-04E4-4D80-A1DF-40E84CD6D173}" srcId="{8C7C6C1E-EB57-4CE3-8E02-F983B89D7D79}" destId="{C6E0C7B9-9DF3-4611-A71A-578C527B7D51}" srcOrd="2" destOrd="0" parTransId="{3D8B4A06-64CB-43F9-B9B1-D0EE732CD99D}" sibTransId="{C7AF9972-BDC2-4552-AB5D-DF291E08D118}"/>
    <dgm:cxn modelId="{40E6AE46-F825-4D8A-80A7-BC46B39967D2}" type="presOf" srcId="{C6E0C7B9-9DF3-4611-A71A-578C527B7D51}" destId="{70FE42B6-36E7-4AD6-9B00-8B876A72AD25}" srcOrd="0" destOrd="0" presId="urn:microsoft.com/office/officeart/2018/2/layout/IconLabelList"/>
    <dgm:cxn modelId="{5A31F14B-355B-4F53-9D0A-A48D8514073E}" srcId="{8C7C6C1E-EB57-4CE3-8E02-F983B89D7D79}" destId="{B8886BFD-83DF-40FD-A45D-91662017384A}" srcOrd="0" destOrd="0" parTransId="{8F158605-848F-4D28-91E8-95C85AD13D99}" sibTransId="{B1447998-C43D-4C36-B492-0AAEC7F5B336}"/>
    <dgm:cxn modelId="{06DDCD87-A28F-49E8-B4AB-7B9B433DBED4}" srcId="{8C7C6C1E-EB57-4CE3-8E02-F983B89D7D79}" destId="{DED74231-08AF-4512-8289-7B5B3360568F}" srcOrd="1" destOrd="0" parTransId="{17F3217F-3D2F-454C-A4C8-B3AF0ABFC783}" sibTransId="{1490C5D9-8CBA-4379-9D4D-F532571B18A8}"/>
    <dgm:cxn modelId="{110D4BE2-D982-497E-A513-2712E75F44A5}" type="presOf" srcId="{DED74231-08AF-4512-8289-7B5B3360568F}" destId="{5C9336C9-EB22-486B-928E-79D3BB2AF22E}" srcOrd="0" destOrd="0" presId="urn:microsoft.com/office/officeart/2018/2/layout/IconLabelList"/>
    <dgm:cxn modelId="{D54CE1E4-5F63-400D-A1E3-3517B76D21C1}" type="presOf" srcId="{8C7C6C1E-EB57-4CE3-8E02-F983B89D7D79}" destId="{C9DFD0E4-CA55-423A-B2EA-5CB7806D889D}" srcOrd="0" destOrd="0" presId="urn:microsoft.com/office/officeart/2018/2/layout/IconLabelList"/>
    <dgm:cxn modelId="{E59E8AE7-2CAE-475D-8665-E776D538401E}" type="presOf" srcId="{B8886BFD-83DF-40FD-A45D-91662017384A}" destId="{896458BE-BFFE-4D06-B720-0716E4A3AF01}" srcOrd="0" destOrd="0" presId="urn:microsoft.com/office/officeart/2018/2/layout/IconLabelList"/>
    <dgm:cxn modelId="{01CDE58D-7643-486D-81DC-22EA51478591}" type="presParOf" srcId="{C9DFD0E4-CA55-423A-B2EA-5CB7806D889D}" destId="{ABADE064-DF32-456E-961F-2E0A7AD834C7}" srcOrd="0" destOrd="0" presId="urn:microsoft.com/office/officeart/2018/2/layout/IconLabelList"/>
    <dgm:cxn modelId="{63FFFA9F-1E89-4D25-8282-480AB4DDD46D}" type="presParOf" srcId="{ABADE064-DF32-456E-961F-2E0A7AD834C7}" destId="{303CFFB3-09F0-447D-ADBE-AB9F7C9C7109}" srcOrd="0" destOrd="0" presId="urn:microsoft.com/office/officeart/2018/2/layout/IconLabelList"/>
    <dgm:cxn modelId="{35508CD2-34D6-4D9D-A55F-355C64A6034A}" type="presParOf" srcId="{ABADE064-DF32-456E-961F-2E0A7AD834C7}" destId="{6DE35888-1E72-4EAA-A6A8-5EEF87DE7125}" srcOrd="1" destOrd="0" presId="urn:microsoft.com/office/officeart/2018/2/layout/IconLabelList"/>
    <dgm:cxn modelId="{E4F27BB2-CCA1-4EE5-A5AF-5B8EC0A40882}" type="presParOf" srcId="{ABADE064-DF32-456E-961F-2E0A7AD834C7}" destId="{896458BE-BFFE-4D06-B720-0716E4A3AF01}" srcOrd="2" destOrd="0" presId="urn:microsoft.com/office/officeart/2018/2/layout/IconLabelList"/>
    <dgm:cxn modelId="{B51219ED-10B2-4127-A978-865E3B8C8DE6}" type="presParOf" srcId="{C9DFD0E4-CA55-423A-B2EA-5CB7806D889D}" destId="{751FE0D7-2C35-4FE9-9A3A-94447FA5B5EF}" srcOrd="1" destOrd="0" presId="urn:microsoft.com/office/officeart/2018/2/layout/IconLabelList"/>
    <dgm:cxn modelId="{B8DBE35D-9966-48EB-A42B-2B711A5FB9DF}" type="presParOf" srcId="{C9DFD0E4-CA55-423A-B2EA-5CB7806D889D}" destId="{9DA4DE7B-2320-4581-B1A4-E7C56ECC7524}" srcOrd="2" destOrd="0" presId="urn:microsoft.com/office/officeart/2018/2/layout/IconLabelList"/>
    <dgm:cxn modelId="{A58B4AF7-D2CE-48E9-9D51-6E6EC62F5152}" type="presParOf" srcId="{9DA4DE7B-2320-4581-B1A4-E7C56ECC7524}" destId="{B9957435-9C74-48C4-888E-F1708FB1B36E}" srcOrd="0" destOrd="0" presId="urn:microsoft.com/office/officeart/2018/2/layout/IconLabelList"/>
    <dgm:cxn modelId="{90CE2CDC-6593-4E9A-977D-4B97C17A8C56}" type="presParOf" srcId="{9DA4DE7B-2320-4581-B1A4-E7C56ECC7524}" destId="{65467B33-0B95-4A1D-81E6-A2C7A7953D2E}" srcOrd="1" destOrd="0" presId="urn:microsoft.com/office/officeart/2018/2/layout/IconLabelList"/>
    <dgm:cxn modelId="{36157AF6-D736-4092-A6CD-4E1969EC2235}" type="presParOf" srcId="{9DA4DE7B-2320-4581-B1A4-E7C56ECC7524}" destId="{5C9336C9-EB22-486B-928E-79D3BB2AF22E}" srcOrd="2" destOrd="0" presId="urn:microsoft.com/office/officeart/2018/2/layout/IconLabelList"/>
    <dgm:cxn modelId="{9887D03C-E6B3-431D-8DB9-FA2A49EDBE0A}" type="presParOf" srcId="{C9DFD0E4-CA55-423A-B2EA-5CB7806D889D}" destId="{5853F91D-95E5-491C-BD91-59A14FD7FD0F}" srcOrd="3" destOrd="0" presId="urn:microsoft.com/office/officeart/2018/2/layout/IconLabelList"/>
    <dgm:cxn modelId="{29048E82-E6C4-4AA5-B4BB-0C05658677A3}" type="presParOf" srcId="{C9DFD0E4-CA55-423A-B2EA-5CB7806D889D}" destId="{556F97A7-9378-4DBC-8C11-709529E5DBEC}" srcOrd="4" destOrd="0" presId="urn:microsoft.com/office/officeart/2018/2/layout/IconLabelList"/>
    <dgm:cxn modelId="{1F2B588A-BC70-4F82-9F18-5392CDB8216D}" type="presParOf" srcId="{556F97A7-9378-4DBC-8C11-709529E5DBEC}" destId="{21400452-1F5F-404B-844A-51ED6616B5EB}" srcOrd="0" destOrd="0" presId="urn:microsoft.com/office/officeart/2018/2/layout/IconLabelList"/>
    <dgm:cxn modelId="{33E04779-B78F-429C-9F65-474DAA097BAF}" type="presParOf" srcId="{556F97A7-9378-4DBC-8C11-709529E5DBEC}" destId="{FE6D7D1B-1977-4BC9-8A59-CE9B516C18F6}" srcOrd="1" destOrd="0" presId="urn:microsoft.com/office/officeart/2018/2/layout/IconLabelList"/>
    <dgm:cxn modelId="{2D86AB56-2568-4DF3-A52A-82855DBB0FCC}" type="presParOf" srcId="{556F97A7-9378-4DBC-8C11-709529E5DBEC}" destId="{70FE42B6-36E7-4AD6-9B00-8B876A72AD2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E10870-EF6A-405E-88AB-BD38D7DE6B5F}"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DF1D7EF-B239-4AC6-98AD-4648989071F3}">
      <dgm:prSet/>
      <dgm:spPr/>
      <dgm:t>
        <a:bodyPr/>
        <a:lstStyle/>
        <a:p>
          <a:pPr>
            <a:defRPr cap="all"/>
          </a:pPr>
          <a:r>
            <a:rPr lang="en-US"/>
            <a:t>Please select 3 alternate courses in case your first choices are full or don’t work with your timetable</a:t>
          </a:r>
        </a:p>
      </dgm:t>
    </dgm:pt>
    <dgm:pt modelId="{4B41EBA2-BB66-4728-A93B-0C4E8B2CB500}" type="parTrans" cxnId="{9FD98962-C53E-4888-BA5F-625EA56483BE}">
      <dgm:prSet/>
      <dgm:spPr/>
      <dgm:t>
        <a:bodyPr/>
        <a:lstStyle/>
        <a:p>
          <a:endParaRPr lang="en-US"/>
        </a:p>
      </dgm:t>
    </dgm:pt>
    <dgm:pt modelId="{5E8E5BB1-73D2-462C-8BC0-CD51ADB149BE}" type="sibTrans" cxnId="{9FD98962-C53E-4888-BA5F-625EA56483BE}">
      <dgm:prSet/>
      <dgm:spPr/>
      <dgm:t>
        <a:bodyPr/>
        <a:lstStyle/>
        <a:p>
          <a:endParaRPr lang="en-US"/>
        </a:p>
      </dgm:t>
    </dgm:pt>
    <dgm:pt modelId="{A48102BB-1A72-49D4-9B32-6FB6423EE85C}">
      <dgm:prSet/>
      <dgm:spPr/>
      <dgm:t>
        <a:bodyPr/>
        <a:lstStyle/>
        <a:p>
          <a:pPr>
            <a:defRPr cap="all"/>
          </a:pPr>
          <a:r>
            <a:rPr lang="en-US"/>
            <a:t>Talk to elective teachers to find out more about their courses</a:t>
          </a:r>
        </a:p>
      </dgm:t>
    </dgm:pt>
    <dgm:pt modelId="{194A596E-7AB6-4438-BB34-7A63098E38F3}" type="parTrans" cxnId="{4CD3516A-467F-474F-955D-B985E5BA3DB4}">
      <dgm:prSet/>
      <dgm:spPr/>
      <dgm:t>
        <a:bodyPr/>
        <a:lstStyle/>
        <a:p>
          <a:endParaRPr lang="en-US"/>
        </a:p>
      </dgm:t>
    </dgm:pt>
    <dgm:pt modelId="{37B427C6-A42B-467A-B590-189BA4008C41}" type="sibTrans" cxnId="{4CD3516A-467F-474F-955D-B985E5BA3DB4}">
      <dgm:prSet/>
      <dgm:spPr/>
      <dgm:t>
        <a:bodyPr/>
        <a:lstStyle/>
        <a:p>
          <a:endParaRPr lang="en-US"/>
        </a:p>
      </dgm:t>
    </dgm:pt>
    <dgm:pt modelId="{DE13D118-C23A-4437-9D13-E67DDCF3F829}" type="pres">
      <dgm:prSet presAssocID="{ADE10870-EF6A-405E-88AB-BD38D7DE6B5F}" presName="root" presStyleCnt="0">
        <dgm:presLayoutVars>
          <dgm:dir/>
          <dgm:resizeHandles val="exact"/>
        </dgm:presLayoutVars>
      </dgm:prSet>
      <dgm:spPr/>
    </dgm:pt>
    <dgm:pt modelId="{849848FF-60C4-4A9B-A8FE-0C0D212BE24D}" type="pres">
      <dgm:prSet presAssocID="{4DF1D7EF-B239-4AC6-98AD-4648989071F3}" presName="compNode" presStyleCnt="0"/>
      <dgm:spPr/>
    </dgm:pt>
    <dgm:pt modelId="{3ABB765F-40F5-41D9-8AFD-77CCBAF0B69B}" type="pres">
      <dgm:prSet presAssocID="{4DF1D7EF-B239-4AC6-98AD-4648989071F3}" presName="iconBgRect" presStyleLbl="bgShp" presStyleIdx="0" presStyleCnt="2"/>
      <dgm:spPr/>
    </dgm:pt>
    <dgm:pt modelId="{DE704E60-978A-4D85-97A5-1D2C8ADA610C}" type="pres">
      <dgm:prSet presAssocID="{4DF1D7EF-B239-4AC6-98AD-4648989071F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18C82B0-D235-453B-B9EA-0D55F32444C5}" type="pres">
      <dgm:prSet presAssocID="{4DF1D7EF-B239-4AC6-98AD-4648989071F3}" presName="spaceRect" presStyleCnt="0"/>
      <dgm:spPr/>
    </dgm:pt>
    <dgm:pt modelId="{C082F5A1-A907-41FB-A744-423B6E8E8973}" type="pres">
      <dgm:prSet presAssocID="{4DF1D7EF-B239-4AC6-98AD-4648989071F3}" presName="textRect" presStyleLbl="revTx" presStyleIdx="0" presStyleCnt="2">
        <dgm:presLayoutVars>
          <dgm:chMax val="1"/>
          <dgm:chPref val="1"/>
        </dgm:presLayoutVars>
      </dgm:prSet>
      <dgm:spPr/>
    </dgm:pt>
    <dgm:pt modelId="{AD0A8EA9-FD86-4F45-A53F-734B9AD8E324}" type="pres">
      <dgm:prSet presAssocID="{5E8E5BB1-73D2-462C-8BC0-CD51ADB149BE}" presName="sibTrans" presStyleCnt="0"/>
      <dgm:spPr/>
    </dgm:pt>
    <dgm:pt modelId="{C276482E-CEB1-473E-8A07-12042998F4BD}" type="pres">
      <dgm:prSet presAssocID="{A48102BB-1A72-49D4-9B32-6FB6423EE85C}" presName="compNode" presStyleCnt="0"/>
      <dgm:spPr/>
    </dgm:pt>
    <dgm:pt modelId="{27AC5935-D741-466C-BFBF-EDE900E6BF9D}" type="pres">
      <dgm:prSet presAssocID="{A48102BB-1A72-49D4-9B32-6FB6423EE85C}" presName="iconBgRect" presStyleLbl="bgShp" presStyleIdx="1" presStyleCnt="2"/>
      <dgm:spPr/>
    </dgm:pt>
    <dgm:pt modelId="{91ED36DA-02F4-44D6-9A79-19B9A0EE81EA}" type="pres">
      <dgm:prSet presAssocID="{A48102BB-1A72-49D4-9B32-6FB6423EE8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5A5FEC90-BEB4-45D6-A877-54ED6F1A0FE5}" type="pres">
      <dgm:prSet presAssocID="{A48102BB-1A72-49D4-9B32-6FB6423EE85C}" presName="spaceRect" presStyleCnt="0"/>
      <dgm:spPr/>
    </dgm:pt>
    <dgm:pt modelId="{D7FD5047-B856-4514-9744-41B58E908977}" type="pres">
      <dgm:prSet presAssocID="{A48102BB-1A72-49D4-9B32-6FB6423EE85C}" presName="textRect" presStyleLbl="revTx" presStyleIdx="1" presStyleCnt="2">
        <dgm:presLayoutVars>
          <dgm:chMax val="1"/>
          <dgm:chPref val="1"/>
        </dgm:presLayoutVars>
      </dgm:prSet>
      <dgm:spPr/>
    </dgm:pt>
  </dgm:ptLst>
  <dgm:cxnLst>
    <dgm:cxn modelId="{D25E3B3C-BDFB-4A1A-9B17-2851318EE583}" type="presOf" srcId="{A48102BB-1A72-49D4-9B32-6FB6423EE85C}" destId="{D7FD5047-B856-4514-9744-41B58E908977}" srcOrd="0" destOrd="0" presId="urn:microsoft.com/office/officeart/2018/5/layout/IconCircleLabelList"/>
    <dgm:cxn modelId="{39F07F5E-ECFD-4AB4-94B6-61D0E3BB1481}" type="presOf" srcId="{4DF1D7EF-B239-4AC6-98AD-4648989071F3}" destId="{C082F5A1-A907-41FB-A744-423B6E8E8973}" srcOrd="0" destOrd="0" presId="urn:microsoft.com/office/officeart/2018/5/layout/IconCircleLabelList"/>
    <dgm:cxn modelId="{9FD98962-C53E-4888-BA5F-625EA56483BE}" srcId="{ADE10870-EF6A-405E-88AB-BD38D7DE6B5F}" destId="{4DF1D7EF-B239-4AC6-98AD-4648989071F3}" srcOrd="0" destOrd="0" parTransId="{4B41EBA2-BB66-4728-A93B-0C4E8B2CB500}" sibTransId="{5E8E5BB1-73D2-462C-8BC0-CD51ADB149BE}"/>
    <dgm:cxn modelId="{8411F369-3ABC-49A0-A2C8-C92DDECE8EAD}" type="presOf" srcId="{ADE10870-EF6A-405E-88AB-BD38D7DE6B5F}" destId="{DE13D118-C23A-4437-9D13-E67DDCF3F829}" srcOrd="0" destOrd="0" presId="urn:microsoft.com/office/officeart/2018/5/layout/IconCircleLabelList"/>
    <dgm:cxn modelId="{4CD3516A-467F-474F-955D-B985E5BA3DB4}" srcId="{ADE10870-EF6A-405E-88AB-BD38D7DE6B5F}" destId="{A48102BB-1A72-49D4-9B32-6FB6423EE85C}" srcOrd="1" destOrd="0" parTransId="{194A596E-7AB6-4438-BB34-7A63098E38F3}" sibTransId="{37B427C6-A42B-467A-B590-189BA4008C41}"/>
    <dgm:cxn modelId="{1E78CD4F-911C-4F58-BC1E-35D3666C1E8B}" type="presParOf" srcId="{DE13D118-C23A-4437-9D13-E67DDCF3F829}" destId="{849848FF-60C4-4A9B-A8FE-0C0D212BE24D}" srcOrd="0" destOrd="0" presId="urn:microsoft.com/office/officeart/2018/5/layout/IconCircleLabelList"/>
    <dgm:cxn modelId="{1D0B34A6-59EE-4444-A296-CB5C3429A0A8}" type="presParOf" srcId="{849848FF-60C4-4A9B-A8FE-0C0D212BE24D}" destId="{3ABB765F-40F5-41D9-8AFD-77CCBAF0B69B}" srcOrd="0" destOrd="0" presId="urn:microsoft.com/office/officeart/2018/5/layout/IconCircleLabelList"/>
    <dgm:cxn modelId="{5EAF6A25-976C-4A1F-9DDA-0EED79CDFDBA}" type="presParOf" srcId="{849848FF-60C4-4A9B-A8FE-0C0D212BE24D}" destId="{DE704E60-978A-4D85-97A5-1D2C8ADA610C}" srcOrd="1" destOrd="0" presId="urn:microsoft.com/office/officeart/2018/5/layout/IconCircleLabelList"/>
    <dgm:cxn modelId="{761C4A89-5EE3-4D9C-A334-4C0C90546148}" type="presParOf" srcId="{849848FF-60C4-4A9B-A8FE-0C0D212BE24D}" destId="{518C82B0-D235-453B-B9EA-0D55F32444C5}" srcOrd="2" destOrd="0" presId="urn:microsoft.com/office/officeart/2018/5/layout/IconCircleLabelList"/>
    <dgm:cxn modelId="{05C99A61-EFF0-4315-BB0B-299A040DE623}" type="presParOf" srcId="{849848FF-60C4-4A9B-A8FE-0C0D212BE24D}" destId="{C082F5A1-A907-41FB-A744-423B6E8E8973}" srcOrd="3" destOrd="0" presId="urn:microsoft.com/office/officeart/2018/5/layout/IconCircleLabelList"/>
    <dgm:cxn modelId="{7E4782F7-D571-4106-B8F5-9BEA23058CAB}" type="presParOf" srcId="{DE13D118-C23A-4437-9D13-E67DDCF3F829}" destId="{AD0A8EA9-FD86-4F45-A53F-734B9AD8E324}" srcOrd="1" destOrd="0" presId="urn:microsoft.com/office/officeart/2018/5/layout/IconCircleLabelList"/>
    <dgm:cxn modelId="{A52EC2A3-B045-44B8-8058-2BECE902872D}" type="presParOf" srcId="{DE13D118-C23A-4437-9D13-E67DDCF3F829}" destId="{C276482E-CEB1-473E-8A07-12042998F4BD}" srcOrd="2" destOrd="0" presId="urn:microsoft.com/office/officeart/2018/5/layout/IconCircleLabelList"/>
    <dgm:cxn modelId="{CFAB86B9-B79B-4ED1-9DAD-031B4D891822}" type="presParOf" srcId="{C276482E-CEB1-473E-8A07-12042998F4BD}" destId="{27AC5935-D741-466C-BFBF-EDE900E6BF9D}" srcOrd="0" destOrd="0" presId="urn:microsoft.com/office/officeart/2018/5/layout/IconCircleLabelList"/>
    <dgm:cxn modelId="{24AA3CBB-856B-4E54-BF2A-0174A286042C}" type="presParOf" srcId="{C276482E-CEB1-473E-8A07-12042998F4BD}" destId="{91ED36DA-02F4-44D6-9A79-19B9A0EE81EA}" srcOrd="1" destOrd="0" presId="urn:microsoft.com/office/officeart/2018/5/layout/IconCircleLabelList"/>
    <dgm:cxn modelId="{8E088486-F8AF-427B-8E5F-C926163B94D6}" type="presParOf" srcId="{C276482E-CEB1-473E-8A07-12042998F4BD}" destId="{5A5FEC90-BEB4-45D6-A877-54ED6F1A0FE5}" srcOrd="2" destOrd="0" presId="urn:microsoft.com/office/officeart/2018/5/layout/IconCircleLabelList"/>
    <dgm:cxn modelId="{272E6CF8-6A3E-4505-A025-8581E15F8731}" type="presParOf" srcId="{C276482E-CEB1-473E-8A07-12042998F4BD}" destId="{D7FD5047-B856-4514-9744-41B58E90897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17B0E6-0F9F-4365-9FC2-508A3A92590A}"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DE41F28-6D93-4540-8BB1-095F620D448B}">
      <dgm:prSet/>
      <dgm:spPr/>
      <dgm:t>
        <a:bodyPr/>
        <a:lstStyle/>
        <a:p>
          <a:pPr>
            <a:lnSpc>
              <a:spcPct val="100000"/>
            </a:lnSpc>
          </a:pPr>
          <a:r>
            <a:rPr lang="en-US" dirty="0"/>
            <a:t>13 Feb 2025:   FIT Time </a:t>
          </a:r>
        </a:p>
      </dgm:t>
    </dgm:pt>
    <dgm:pt modelId="{106DCC32-30B5-49F7-9AB2-DCD47BF97A97}" type="parTrans" cxnId="{B144461E-452B-46FB-8309-4DA1A6BE9385}">
      <dgm:prSet/>
      <dgm:spPr/>
      <dgm:t>
        <a:bodyPr/>
        <a:lstStyle/>
        <a:p>
          <a:endParaRPr lang="en-US"/>
        </a:p>
      </dgm:t>
    </dgm:pt>
    <dgm:pt modelId="{9C6AEBA9-15BA-4D61-94CC-8505BF317065}" type="sibTrans" cxnId="{B144461E-452B-46FB-8309-4DA1A6BE9385}">
      <dgm:prSet/>
      <dgm:spPr/>
      <dgm:t>
        <a:bodyPr/>
        <a:lstStyle/>
        <a:p>
          <a:endParaRPr lang="en-US"/>
        </a:p>
      </dgm:t>
    </dgm:pt>
    <dgm:pt modelId="{351907DE-B565-4644-A6AE-B998F68E7801}">
      <dgm:prSet/>
      <dgm:spPr/>
      <dgm:t>
        <a:bodyPr/>
        <a:lstStyle/>
        <a:p>
          <a:pPr>
            <a:lnSpc>
              <a:spcPct val="100000"/>
            </a:lnSpc>
          </a:pPr>
          <a:r>
            <a:rPr lang="en-US" dirty="0"/>
            <a:t>Course Planning – will be done online, open from February 1 – 14, 2025</a:t>
          </a:r>
        </a:p>
      </dgm:t>
    </dgm:pt>
    <dgm:pt modelId="{DCC4C4A5-0C3D-468A-A40F-8C21D975B4F9}" type="parTrans" cxnId="{3545E0A0-22F6-4284-BE54-0613F792E62A}">
      <dgm:prSet/>
      <dgm:spPr/>
      <dgm:t>
        <a:bodyPr/>
        <a:lstStyle/>
        <a:p>
          <a:endParaRPr lang="en-US"/>
        </a:p>
      </dgm:t>
    </dgm:pt>
    <dgm:pt modelId="{53C798B0-2910-48F6-B968-F6774173E349}" type="sibTrans" cxnId="{3545E0A0-22F6-4284-BE54-0613F792E62A}">
      <dgm:prSet/>
      <dgm:spPr/>
      <dgm:t>
        <a:bodyPr/>
        <a:lstStyle/>
        <a:p>
          <a:endParaRPr lang="en-US"/>
        </a:p>
      </dgm:t>
    </dgm:pt>
    <dgm:pt modelId="{342F361C-E6CD-43C5-9B10-E29B9E0DA277}">
      <dgm:prSet/>
      <dgm:spPr/>
      <dgm:t>
        <a:bodyPr/>
        <a:lstStyle/>
        <a:p>
          <a:pPr>
            <a:lnSpc>
              <a:spcPct val="100000"/>
            </a:lnSpc>
          </a:pPr>
          <a:r>
            <a:rPr lang="en-US" dirty="0"/>
            <a:t>14 Feb 2025</a:t>
          </a:r>
        </a:p>
      </dgm:t>
    </dgm:pt>
    <dgm:pt modelId="{372497CE-59BE-4A72-9A0D-E022A0679314}" type="parTrans" cxnId="{B1DCD279-E2B7-4A50-B808-944649CFE998}">
      <dgm:prSet/>
      <dgm:spPr/>
      <dgm:t>
        <a:bodyPr/>
        <a:lstStyle/>
        <a:p>
          <a:endParaRPr lang="en-US"/>
        </a:p>
      </dgm:t>
    </dgm:pt>
    <dgm:pt modelId="{174DBB21-393E-42B1-90A8-EAE1E6F180EB}" type="sibTrans" cxnId="{B1DCD279-E2B7-4A50-B808-944649CFE998}">
      <dgm:prSet/>
      <dgm:spPr/>
      <dgm:t>
        <a:bodyPr/>
        <a:lstStyle/>
        <a:p>
          <a:endParaRPr lang="en-US"/>
        </a:p>
      </dgm:t>
    </dgm:pt>
    <dgm:pt modelId="{F6AF2126-F42E-44B2-9CE1-626231B30E98}">
      <dgm:prSet/>
      <dgm:spPr/>
      <dgm:t>
        <a:bodyPr/>
        <a:lstStyle/>
        <a:p>
          <a:pPr>
            <a:lnSpc>
              <a:spcPct val="100000"/>
            </a:lnSpc>
          </a:pPr>
          <a:r>
            <a:rPr lang="en-US" dirty="0"/>
            <a:t>Due Date for completion of MS Teams Course Selection Form is February 14 at 9:00AM</a:t>
          </a:r>
        </a:p>
      </dgm:t>
    </dgm:pt>
    <dgm:pt modelId="{A18D7362-5D42-40A1-B925-9435834E1026}" type="parTrans" cxnId="{94EABB56-F0B8-4EDD-AFB8-737E107FBE69}">
      <dgm:prSet/>
      <dgm:spPr/>
      <dgm:t>
        <a:bodyPr/>
        <a:lstStyle/>
        <a:p>
          <a:endParaRPr lang="en-US"/>
        </a:p>
      </dgm:t>
    </dgm:pt>
    <dgm:pt modelId="{C1AD507B-4001-45CC-940A-B1B0815302A3}" type="sibTrans" cxnId="{94EABB56-F0B8-4EDD-AFB8-737E107FBE69}">
      <dgm:prSet/>
      <dgm:spPr/>
      <dgm:t>
        <a:bodyPr/>
        <a:lstStyle/>
        <a:p>
          <a:endParaRPr lang="en-US"/>
        </a:p>
      </dgm:t>
    </dgm:pt>
    <dgm:pt modelId="{89981048-D109-3945-95D2-59F71892B7FF}">
      <dgm:prSet/>
      <dgm:spPr/>
      <dgm:t>
        <a:bodyPr/>
        <a:lstStyle/>
        <a:p>
          <a:pPr>
            <a:lnSpc>
              <a:spcPct val="100000"/>
            </a:lnSpc>
          </a:pPr>
          <a:r>
            <a:rPr lang="en-US" dirty="0"/>
            <a:t>27 Jan 2025</a:t>
          </a:r>
        </a:p>
      </dgm:t>
    </dgm:pt>
    <dgm:pt modelId="{C8D46739-2F03-BE4F-9D02-2DE33FC45AC0}" type="parTrans" cxnId="{85510D18-1892-A34B-AF67-A6FDF93A38B5}">
      <dgm:prSet/>
      <dgm:spPr/>
      <dgm:t>
        <a:bodyPr/>
        <a:lstStyle/>
        <a:p>
          <a:endParaRPr lang="en-US"/>
        </a:p>
      </dgm:t>
    </dgm:pt>
    <dgm:pt modelId="{892EA617-2AFA-9F4B-BBB6-941F8D92C85D}" type="sibTrans" cxnId="{85510D18-1892-A34B-AF67-A6FDF93A38B5}">
      <dgm:prSet/>
      <dgm:spPr/>
      <dgm:t>
        <a:bodyPr/>
        <a:lstStyle/>
        <a:p>
          <a:endParaRPr lang="en-US"/>
        </a:p>
      </dgm:t>
    </dgm:pt>
    <dgm:pt modelId="{BFE66118-156A-F54F-95B2-4675F8FBF175}">
      <dgm:prSet/>
      <dgm:spPr/>
      <dgm:t>
        <a:bodyPr/>
        <a:lstStyle/>
        <a:p>
          <a:pPr>
            <a:lnSpc>
              <a:spcPct val="100000"/>
            </a:lnSpc>
          </a:pPr>
          <a:r>
            <a:rPr lang="en-US" dirty="0"/>
            <a:t>Course Planning Question and Answer Night via MS Teams (link in Grade 8 Channel), 3:00pm-4:00pm</a:t>
          </a:r>
        </a:p>
      </dgm:t>
    </dgm:pt>
    <dgm:pt modelId="{888CE996-8830-1F49-9EE0-077B0D123486}" type="parTrans" cxnId="{D1AB0D57-20D9-F84E-BB08-CB811AA5E417}">
      <dgm:prSet/>
      <dgm:spPr/>
      <dgm:t>
        <a:bodyPr/>
        <a:lstStyle/>
        <a:p>
          <a:endParaRPr lang="en-US"/>
        </a:p>
      </dgm:t>
    </dgm:pt>
    <dgm:pt modelId="{667CDD9C-05C2-E24C-896A-623FED97FAA3}" type="sibTrans" cxnId="{D1AB0D57-20D9-F84E-BB08-CB811AA5E417}">
      <dgm:prSet/>
      <dgm:spPr/>
      <dgm:t>
        <a:bodyPr/>
        <a:lstStyle/>
        <a:p>
          <a:endParaRPr lang="en-US"/>
        </a:p>
      </dgm:t>
    </dgm:pt>
    <dgm:pt modelId="{2AD07A16-84B6-F54A-8F1C-280BB64E8CC2}">
      <dgm:prSet/>
      <dgm:spPr/>
      <dgm:t>
        <a:bodyPr/>
        <a:lstStyle/>
        <a:p>
          <a:pPr>
            <a:lnSpc>
              <a:spcPct val="100000"/>
            </a:lnSpc>
          </a:pPr>
          <a:r>
            <a:rPr lang="en-US" dirty="0"/>
            <a:t>28 Jan 2025</a:t>
          </a:r>
        </a:p>
      </dgm:t>
    </dgm:pt>
    <dgm:pt modelId="{B875EABF-2CEE-D143-B948-8542F6A5E5A6}" type="parTrans" cxnId="{85705F14-C08D-CD46-AFCE-F7AC949814A2}">
      <dgm:prSet/>
      <dgm:spPr/>
      <dgm:t>
        <a:bodyPr/>
        <a:lstStyle/>
        <a:p>
          <a:endParaRPr lang="en-US"/>
        </a:p>
      </dgm:t>
    </dgm:pt>
    <dgm:pt modelId="{F769C261-AC47-0743-9078-0A105259D7B7}" type="sibTrans" cxnId="{85705F14-C08D-CD46-AFCE-F7AC949814A2}">
      <dgm:prSet/>
      <dgm:spPr/>
      <dgm:t>
        <a:bodyPr/>
        <a:lstStyle/>
        <a:p>
          <a:endParaRPr lang="en-US"/>
        </a:p>
      </dgm:t>
    </dgm:pt>
    <dgm:pt modelId="{016BA5C0-A910-6744-BBEC-C48344272A99}">
      <dgm:prSet/>
      <dgm:spPr/>
      <dgm:t>
        <a:bodyPr/>
        <a:lstStyle/>
        <a:p>
          <a:pPr>
            <a:lnSpc>
              <a:spcPct val="100000"/>
            </a:lnSpc>
          </a:pPr>
          <a:r>
            <a:rPr lang="en-US" dirty="0"/>
            <a:t>Course Planning </a:t>
          </a:r>
          <a:r>
            <a:rPr lang="en-US" dirty="0" err="1"/>
            <a:t>Powerpoint</a:t>
          </a:r>
          <a:r>
            <a:rPr lang="en-US" dirty="0"/>
            <a:t> available on MS Teams</a:t>
          </a:r>
        </a:p>
      </dgm:t>
    </dgm:pt>
    <dgm:pt modelId="{4B07DA7D-752C-D641-A7B9-0415F2E23CD4}" type="parTrans" cxnId="{B69DE570-A7FD-3849-8F0C-77A7CB8985A2}">
      <dgm:prSet/>
      <dgm:spPr/>
      <dgm:t>
        <a:bodyPr/>
        <a:lstStyle/>
        <a:p>
          <a:endParaRPr lang="en-US"/>
        </a:p>
      </dgm:t>
    </dgm:pt>
    <dgm:pt modelId="{681E3537-D31E-6448-A1B7-CE6E811D4194}" type="sibTrans" cxnId="{B69DE570-A7FD-3849-8F0C-77A7CB8985A2}">
      <dgm:prSet/>
      <dgm:spPr/>
      <dgm:t>
        <a:bodyPr/>
        <a:lstStyle/>
        <a:p>
          <a:endParaRPr lang="en-US"/>
        </a:p>
      </dgm:t>
    </dgm:pt>
    <dgm:pt modelId="{45FEF1E2-56CC-2641-BD6B-10B09086BD3B}">
      <dgm:prSet/>
      <dgm:spPr/>
      <dgm:t>
        <a:bodyPr/>
        <a:lstStyle/>
        <a:p>
          <a:pPr>
            <a:lnSpc>
              <a:spcPct val="100000"/>
            </a:lnSpc>
          </a:pPr>
          <a:r>
            <a:rPr lang="en-US" dirty="0"/>
            <a:t>1–14 Feb 2025</a:t>
          </a:r>
        </a:p>
      </dgm:t>
    </dgm:pt>
    <dgm:pt modelId="{7F11824B-6425-074D-A58D-835531DB8A73}" type="parTrans" cxnId="{BEC2FDC4-5BE7-8943-B632-83A129BE091D}">
      <dgm:prSet/>
      <dgm:spPr/>
      <dgm:t>
        <a:bodyPr/>
        <a:lstStyle/>
        <a:p>
          <a:endParaRPr lang="en-US"/>
        </a:p>
      </dgm:t>
    </dgm:pt>
    <dgm:pt modelId="{6DE77B4C-3720-0341-A7E0-6F7150A540CF}" type="sibTrans" cxnId="{BEC2FDC4-5BE7-8943-B632-83A129BE091D}">
      <dgm:prSet/>
      <dgm:spPr/>
      <dgm:t>
        <a:bodyPr/>
        <a:lstStyle/>
        <a:p>
          <a:endParaRPr lang="en-US"/>
        </a:p>
      </dgm:t>
    </dgm:pt>
    <dgm:pt modelId="{7112E938-00CF-C543-B0B8-30D14410A180}">
      <dgm:prSet/>
      <dgm:spPr/>
      <dgm:t>
        <a:bodyPr/>
        <a:lstStyle/>
        <a:p>
          <a:pPr>
            <a:lnSpc>
              <a:spcPct val="100000"/>
            </a:lnSpc>
          </a:pPr>
          <a:r>
            <a:rPr lang="en-US" dirty="0"/>
            <a:t>Course Planning Presentation to all Grade 8s in the Auditorium </a:t>
          </a:r>
        </a:p>
      </dgm:t>
    </dgm:pt>
    <dgm:pt modelId="{52307D0F-A66C-1F45-B704-6C464888F6C3}" type="parTrans" cxnId="{9F6DEE77-47D2-6348-94E7-3B192D9EE54F}">
      <dgm:prSet/>
      <dgm:spPr/>
      <dgm:t>
        <a:bodyPr/>
        <a:lstStyle/>
        <a:p>
          <a:endParaRPr lang="en-US"/>
        </a:p>
      </dgm:t>
    </dgm:pt>
    <dgm:pt modelId="{3D42DBC0-99A9-8947-A4C2-CDA0FDC116E1}" type="sibTrans" cxnId="{9F6DEE77-47D2-6348-94E7-3B192D9EE54F}">
      <dgm:prSet/>
      <dgm:spPr/>
      <dgm:t>
        <a:bodyPr/>
        <a:lstStyle/>
        <a:p>
          <a:endParaRPr lang="en-US"/>
        </a:p>
      </dgm:t>
    </dgm:pt>
    <dgm:pt modelId="{17DCAA4D-DD2D-4C30-832A-3A063B8827E3}" type="pres">
      <dgm:prSet presAssocID="{6A17B0E6-0F9F-4365-9FC2-508A3A92590A}" presName="root" presStyleCnt="0">
        <dgm:presLayoutVars>
          <dgm:dir/>
          <dgm:resizeHandles val="exact"/>
        </dgm:presLayoutVars>
      </dgm:prSet>
      <dgm:spPr/>
    </dgm:pt>
    <dgm:pt modelId="{C1E5EE1C-3826-4C2C-8257-E0E02010E6A4}" type="pres">
      <dgm:prSet presAssocID="{89981048-D109-3945-95D2-59F71892B7FF}" presName="compNode" presStyleCnt="0"/>
      <dgm:spPr/>
    </dgm:pt>
    <dgm:pt modelId="{5CD3DEEF-65D4-44E5-A22F-1EED42B294C8}" type="pres">
      <dgm:prSet presAssocID="{89981048-D109-3945-95D2-59F71892B7FF}" presName="bgRect" presStyleLbl="bgShp" presStyleIdx="0" presStyleCnt="6"/>
      <dgm:spPr/>
    </dgm:pt>
    <dgm:pt modelId="{67B87BFB-84F4-43AD-B447-FF2DF3AFC1DD}" type="pres">
      <dgm:prSet presAssocID="{89981048-D109-3945-95D2-59F71892B7F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14B7D59F-6DF6-470B-B15F-070A16197146}" type="pres">
      <dgm:prSet presAssocID="{89981048-D109-3945-95D2-59F71892B7FF}" presName="spaceRect" presStyleCnt="0"/>
      <dgm:spPr/>
    </dgm:pt>
    <dgm:pt modelId="{1A033809-E299-4C95-A5DF-FB952A8CEF16}" type="pres">
      <dgm:prSet presAssocID="{89981048-D109-3945-95D2-59F71892B7FF}" presName="parTx" presStyleLbl="revTx" presStyleIdx="0" presStyleCnt="10">
        <dgm:presLayoutVars>
          <dgm:chMax val="0"/>
          <dgm:chPref val="0"/>
        </dgm:presLayoutVars>
      </dgm:prSet>
      <dgm:spPr/>
    </dgm:pt>
    <dgm:pt modelId="{75DB377A-088F-47E6-979A-BE6569BDCD5B}" type="pres">
      <dgm:prSet presAssocID="{892EA617-2AFA-9F4B-BBB6-941F8D92C85D}" presName="sibTrans" presStyleCnt="0"/>
      <dgm:spPr/>
    </dgm:pt>
    <dgm:pt modelId="{92D208BE-F358-1241-9873-A83EDC5A350B}" type="pres">
      <dgm:prSet presAssocID="{016BA5C0-A910-6744-BBEC-C48344272A99}" presName="compNode" presStyleCnt="0"/>
      <dgm:spPr/>
    </dgm:pt>
    <dgm:pt modelId="{A2089937-E627-BD48-ABFE-8291E3B77D36}" type="pres">
      <dgm:prSet presAssocID="{016BA5C0-A910-6744-BBEC-C48344272A99}" presName="bgRect" presStyleLbl="bgShp" presStyleIdx="1" presStyleCnt="6"/>
      <dgm:spPr/>
    </dgm:pt>
    <dgm:pt modelId="{48BAD162-F170-9141-81A1-41CD08B5F785}" type="pres">
      <dgm:prSet presAssocID="{016BA5C0-A910-6744-BBEC-C48344272A99}" presName="iconRect" presStyleLbl="node1" presStyleIdx="1" presStyleCnt="6"/>
      <dgm:spPr/>
    </dgm:pt>
    <dgm:pt modelId="{67E6EA69-B0BC-5342-B9BD-90ED400787E9}" type="pres">
      <dgm:prSet presAssocID="{016BA5C0-A910-6744-BBEC-C48344272A99}" presName="spaceRect" presStyleCnt="0"/>
      <dgm:spPr/>
    </dgm:pt>
    <dgm:pt modelId="{0FBE36BD-FA4E-B946-A389-649890947B51}" type="pres">
      <dgm:prSet presAssocID="{016BA5C0-A910-6744-BBEC-C48344272A99}" presName="parTx" presStyleLbl="revTx" presStyleIdx="1" presStyleCnt="10">
        <dgm:presLayoutVars>
          <dgm:chMax val="0"/>
          <dgm:chPref val="0"/>
        </dgm:presLayoutVars>
      </dgm:prSet>
      <dgm:spPr/>
    </dgm:pt>
    <dgm:pt modelId="{BFE41FA4-C1E1-EA47-BCA7-81441657FFD6}" type="pres">
      <dgm:prSet presAssocID="{681E3537-D31E-6448-A1B7-CE6E811D4194}" presName="sibTrans" presStyleCnt="0"/>
      <dgm:spPr/>
    </dgm:pt>
    <dgm:pt modelId="{E26B2F24-F78A-48F6-9CD2-9884BD9D8FAB}" type="pres">
      <dgm:prSet presAssocID="{2AD07A16-84B6-F54A-8F1C-280BB64E8CC2}" presName="compNode" presStyleCnt="0"/>
      <dgm:spPr/>
    </dgm:pt>
    <dgm:pt modelId="{76D5EB84-330D-4311-AC7C-0C1E3E6948B9}" type="pres">
      <dgm:prSet presAssocID="{2AD07A16-84B6-F54A-8F1C-280BB64E8CC2}" presName="bgRect" presStyleLbl="bgShp" presStyleIdx="2" presStyleCnt="6"/>
      <dgm:spPr/>
    </dgm:pt>
    <dgm:pt modelId="{2B671228-3AF1-473D-9EE3-3140178624DD}" type="pres">
      <dgm:prSet presAssocID="{2AD07A16-84B6-F54A-8F1C-280BB64E8CC2}"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1C929EA7-D24D-403D-A051-7C6C76B6B076}" type="pres">
      <dgm:prSet presAssocID="{2AD07A16-84B6-F54A-8F1C-280BB64E8CC2}" presName="spaceRect" presStyleCnt="0"/>
      <dgm:spPr/>
    </dgm:pt>
    <dgm:pt modelId="{26A5108D-7BA6-4E09-8503-BEE74B1F4CA9}" type="pres">
      <dgm:prSet presAssocID="{2AD07A16-84B6-F54A-8F1C-280BB64E8CC2}" presName="parTx" presStyleLbl="revTx" presStyleIdx="2" presStyleCnt="10">
        <dgm:presLayoutVars>
          <dgm:chMax val="0"/>
          <dgm:chPref val="0"/>
        </dgm:presLayoutVars>
      </dgm:prSet>
      <dgm:spPr/>
    </dgm:pt>
    <dgm:pt modelId="{A7E93C69-BAD2-4268-8849-074F2D3CD40F}" type="pres">
      <dgm:prSet presAssocID="{2AD07A16-84B6-F54A-8F1C-280BB64E8CC2}" presName="desTx" presStyleLbl="revTx" presStyleIdx="3" presStyleCnt="10">
        <dgm:presLayoutVars/>
      </dgm:prSet>
      <dgm:spPr/>
    </dgm:pt>
    <dgm:pt modelId="{016F4A7B-6D9E-4EAA-A17F-2F4B4EF415B2}" type="pres">
      <dgm:prSet presAssocID="{F769C261-AC47-0743-9078-0A105259D7B7}" presName="sibTrans" presStyleCnt="0"/>
      <dgm:spPr/>
    </dgm:pt>
    <dgm:pt modelId="{0AEEC777-6B2A-4BEA-8992-CA0C3A51CB8D}" type="pres">
      <dgm:prSet presAssocID="{ADE41F28-6D93-4540-8BB1-095F620D448B}" presName="compNode" presStyleCnt="0"/>
      <dgm:spPr/>
    </dgm:pt>
    <dgm:pt modelId="{EBACC786-98B8-4E9E-AC9E-DE22EC5E35CA}" type="pres">
      <dgm:prSet presAssocID="{ADE41F28-6D93-4540-8BB1-095F620D448B}" presName="bgRect" presStyleLbl="bgShp" presStyleIdx="3" presStyleCnt="6"/>
      <dgm:spPr/>
    </dgm:pt>
    <dgm:pt modelId="{7C4FAD00-C8D4-4042-A486-BE77B2434A90}" type="pres">
      <dgm:prSet presAssocID="{ADE41F28-6D93-4540-8BB1-095F620D448B}"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F7A08C69-9D2E-4804-B57F-77DBC2B417C7}" type="pres">
      <dgm:prSet presAssocID="{ADE41F28-6D93-4540-8BB1-095F620D448B}" presName="spaceRect" presStyleCnt="0"/>
      <dgm:spPr/>
    </dgm:pt>
    <dgm:pt modelId="{1C1D7CBF-8CD0-4D2E-A107-1FCC770A55AE}" type="pres">
      <dgm:prSet presAssocID="{ADE41F28-6D93-4540-8BB1-095F620D448B}" presName="parTx" presStyleLbl="revTx" presStyleIdx="4" presStyleCnt="10">
        <dgm:presLayoutVars>
          <dgm:chMax val="0"/>
          <dgm:chPref val="0"/>
        </dgm:presLayoutVars>
      </dgm:prSet>
      <dgm:spPr/>
    </dgm:pt>
    <dgm:pt modelId="{CCE8F6F3-F719-4ECA-8E86-61776EDC769A}" type="pres">
      <dgm:prSet presAssocID="{ADE41F28-6D93-4540-8BB1-095F620D448B}" presName="desTx" presStyleLbl="revTx" presStyleIdx="5" presStyleCnt="10">
        <dgm:presLayoutVars/>
      </dgm:prSet>
      <dgm:spPr/>
    </dgm:pt>
    <dgm:pt modelId="{F0266FEC-426A-483B-8A10-76C398BCEA1B}" type="pres">
      <dgm:prSet presAssocID="{9C6AEBA9-15BA-4D61-94CC-8505BF317065}" presName="sibTrans" presStyleCnt="0"/>
      <dgm:spPr/>
    </dgm:pt>
    <dgm:pt modelId="{E30A95EB-951A-4D6B-8ECC-85DA906E6653}" type="pres">
      <dgm:prSet presAssocID="{45FEF1E2-56CC-2641-BD6B-10B09086BD3B}" presName="compNode" presStyleCnt="0"/>
      <dgm:spPr/>
    </dgm:pt>
    <dgm:pt modelId="{D6FA16DE-A6ED-4CB9-8227-CC1251EC64FE}" type="pres">
      <dgm:prSet presAssocID="{45FEF1E2-56CC-2641-BD6B-10B09086BD3B}" presName="bgRect" presStyleLbl="bgShp" presStyleIdx="4" presStyleCnt="6"/>
      <dgm:spPr/>
    </dgm:pt>
    <dgm:pt modelId="{09DBC4B5-7FEA-46CE-BECD-A15B88FEC07B}" type="pres">
      <dgm:prSet presAssocID="{45FEF1E2-56CC-2641-BD6B-10B09086BD3B}"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uzzle"/>
        </a:ext>
      </dgm:extLst>
    </dgm:pt>
    <dgm:pt modelId="{8793212D-A451-44AD-9F74-6C13DE864D42}" type="pres">
      <dgm:prSet presAssocID="{45FEF1E2-56CC-2641-BD6B-10B09086BD3B}" presName="spaceRect" presStyleCnt="0"/>
      <dgm:spPr/>
    </dgm:pt>
    <dgm:pt modelId="{9A9C0107-5D93-488D-9EA2-133992F8A8F2}" type="pres">
      <dgm:prSet presAssocID="{45FEF1E2-56CC-2641-BD6B-10B09086BD3B}" presName="parTx" presStyleLbl="revTx" presStyleIdx="6" presStyleCnt="10">
        <dgm:presLayoutVars>
          <dgm:chMax val="0"/>
          <dgm:chPref val="0"/>
        </dgm:presLayoutVars>
      </dgm:prSet>
      <dgm:spPr/>
    </dgm:pt>
    <dgm:pt modelId="{569687AD-AAE0-4561-894F-A76C2966E356}" type="pres">
      <dgm:prSet presAssocID="{45FEF1E2-56CC-2641-BD6B-10B09086BD3B}" presName="desTx" presStyleLbl="revTx" presStyleIdx="7" presStyleCnt="10">
        <dgm:presLayoutVars/>
      </dgm:prSet>
      <dgm:spPr/>
    </dgm:pt>
    <dgm:pt modelId="{7599C695-7827-469B-A22B-C9F35B2DFA97}" type="pres">
      <dgm:prSet presAssocID="{6DE77B4C-3720-0341-A7E0-6F7150A540CF}" presName="sibTrans" presStyleCnt="0"/>
      <dgm:spPr/>
    </dgm:pt>
    <dgm:pt modelId="{5A8E6758-5711-4E4E-AF8D-9BFB44A68A78}" type="pres">
      <dgm:prSet presAssocID="{342F361C-E6CD-43C5-9B10-E29B9E0DA277}" presName="compNode" presStyleCnt="0"/>
      <dgm:spPr/>
    </dgm:pt>
    <dgm:pt modelId="{D8476A93-6ABF-44AA-92FB-C22EFE2EEA2A}" type="pres">
      <dgm:prSet presAssocID="{342F361C-E6CD-43C5-9B10-E29B9E0DA277}" presName="bgRect" presStyleLbl="bgShp" presStyleIdx="5" presStyleCnt="6"/>
      <dgm:spPr/>
    </dgm:pt>
    <dgm:pt modelId="{7BB868EE-1126-4B45-A9B6-EB93B38AD975}" type="pres">
      <dgm:prSet presAssocID="{342F361C-E6CD-43C5-9B10-E29B9E0DA277}"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4EFDFC47-266E-41CA-B2FE-1ADD7831DD9A}" type="pres">
      <dgm:prSet presAssocID="{342F361C-E6CD-43C5-9B10-E29B9E0DA277}" presName="spaceRect" presStyleCnt="0"/>
      <dgm:spPr/>
    </dgm:pt>
    <dgm:pt modelId="{0C8D3802-B525-4FD6-8747-51882E59383D}" type="pres">
      <dgm:prSet presAssocID="{342F361C-E6CD-43C5-9B10-E29B9E0DA277}" presName="parTx" presStyleLbl="revTx" presStyleIdx="8" presStyleCnt="10">
        <dgm:presLayoutVars>
          <dgm:chMax val="0"/>
          <dgm:chPref val="0"/>
        </dgm:presLayoutVars>
      </dgm:prSet>
      <dgm:spPr/>
    </dgm:pt>
    <dgm:pt modelId="{03E9D70D-72DE-460C-93A7-88EE551A4DC6}" type="pres">
      <dgm:prSet presAssocID="{342F361C-E6CD-43C5-9B10-E29B9E0DA277}" presName="desTx" presStyleLbl="revTx" presStyleIdx="9" presStyleCnt="10">
        <dgm:presLayoutVars/>
      </dgm:prSet>
      <dgm:spPr/>
    </dgm:pt>
  </dgm:ptLst>
  <dgm:cxnLst>
    <dgm:cxn modelId="{E194FA03-0BEC-6A42-BAAA-8253EA0FB633}" type="presOf" srcId="{016BA5C0-A910-6744-BBEC-C48344272A99}" destId="{0FBE36BD-FA4E-B946-A389-649890947B51}" srcOrd="0" destOrd="0" presId="urn:microsoft.com/office/officeart/2018/2/layout/IconVerticalSolidList"/>
    <dgm:cxn modelId="{85705F14-C08D-CD46-AFCE-F7AC949814A2}" srcId="{6A17B0E6-0F9F-4365-9FC2-508A3A92590A}" destId="{2AD07A16-84B6-F54A-8F1C-280BB64E8CC2}" srcOrd="2" destOrd="0" parTransId="{B875EABF-2CEE-D143-B948-8542F6A5E5A6}" sibTransId="{F769C261-AC47-0743-9078-0A105259D7B7}"/>
    <dgm:cxn modelId="{85510D18-1892-A34B-AF67-A6FDF93A38B5}" srcId="{6A17B0E6-0F9F-4365-9FC2-508A3A92590A}" destId="{89981048-D109-3945-95D2-59F71892B7FF}" srcOrd="0" destOrd="0" parTransId="{C8D46739-2F03-BE4F-9D02-2DE33FC45AC0}" sibTransId="{892EA617-2AFA-9F4B-BBB6-941F8D92C85D}"/>
    <dgm:cxn modelId="{B144461E-452B-46FB-8309-4DA1A6BE9385}" srcId="{6A17B0E6-0F9F-4365-9FC2-508A3A92590A}" destId="{ADE41F28-6D93-4540-8BB1-095F620D448B}" srcOrd="3" destOrd="0" parTransId="{106DCC32-30B5-49F7-9AB2-DCD47BF97A97}" sibTransId="{9C6AEBA9-15BA-4D61-94CC-8505BF317065}"/>
    <dgm:cxn modelId="{D83AE732-75BA-904A-931A-A2E819ADC836}" type="presOf" srcId="{2AD07A16-84B6-F54A-8F1C-280BB64E8CC2}" destId="{26A5108D-7BA6-4E09-8503-BEE74B1F4CA9}" srcOrd="0" destOrd="0" presId="urn:microsoft.com/office/officeart/2018/2/layout/IconVerticalSolidList"/>
    <dgm:cxn modelId="{ABA77656-6F4F-AD4D-816A-D13CE51E38E5}" type="presOf" srcId="{6A17B0E6-0F9F-4365-9FC2-508A3A92590A}" destId="{17DCAA4D-DD2D-4C30-832A-3A063B8827E3}" srcOrd="0" destOrd="0" presId="urn:microsoft.com/office/officeart/2018/2/layout/IconVerticalSolidList"/>
    <dgm:cxn modelId="{94EABB56-F0B8-4EDD-AFB8-737E107FBE69}" srcId="{342F361C-E6CD-43C5-9B10-E29B9E0DA277}" destId="{F6AF2126-F42E-44B2-9CE1-626231B30E98}" srcOrd="0" destOrd="0" parTransId="{A18D7362-5D42-40A1-B925-9435834E1026}" sibTransId="{C1AD507B-4001-45CC-940A-B1B0815302A3}"/>
    <dgm:cxn modelId="{D1AB0D57-20D9-F84E-BB08-CB811AA5E417}" srcId="{2AD07A16-84B6-F54A-8F1C-280BB64E8CC2}" destId="{BFE66118-156A-F54F-95B2-4675F8FBF175}" srcOrd="0" destOrd="0" parTransId="{888CE996-8830-1F49-9EE0-077B0D123486}" sibTransId="{667CDD9C-05C2-E24C-896A-623FED97FAA3}"/>
    <dgm:cxn modelId="{8E5B605C-EC36-8F4C-872D-B8912E5BA118}" type="presOf" srcId="{89981048-D109-3945-95D2-59F71892B7FF}" destId="{1A033809-E299-4C95-A5DF-FB952A8CEF16}" srcOrd="0" destOrd="0" presId="urn:microsoft.com/office/officeart/2018/2/layout/IconVerticalSolidList"/>
    <dgm:cxn modelId="{39F9CC5E-9B7F-5744-80A2-63265EB5DFB9}" type="presOf" srcId="{F6AF2126-F42E-44B2-9CE1-626231B30E98}" destId="{03E9D70D-72DE-460C-93A7-88EE551A4DC6}" srcOrd="0" destOrd="0" presId="urn:microsoft.com/office/officeart/2018/2/layout/IconVerticalSolidList"/>
    <dgm:cxn modelId="{B69DE570-A7FD-3849-8F0C-77A7CB8985A2}" srcId="{6A17B0E6-0F9F-4365-9FC2-508A3A92590A}" destId="{016BA5C0-A910-6744-BBEC-C48344272A99}" srcOrd="1" destOrd="0" parTransId="{4B07DA7D-752C-D641-A7B9-0415F2E23CD4}" sibTransId="{681E3537-D31E-6448-A1B7-CE6E811D4194}"/>
    <dgm:cxn modelId="{9F6DEE77-47D2-6348-94E7-3B192D9EE54F}" srcId="{ADE41F28-6D93-4540-8BB1-095F620D448B}" destId="{7112E938-00CF-C543-B0B8-30D14410A180}" srcOrd="0" destOrd="0" parTransId="{52307D0F-A66C-1F45-B704-6C464888F6C3}" sibTransId="{3D42DBC0-99A9-8947-A4C2-CDA0FDC116E1}"/>
    <dgm:cxn modelId="{B1DCD279-E2B7-4A50-B808-944649CFE998}" srcId="{6A17B0E6-0F9F-4365-9FC2-508A3A92590A}" destId="{342F361C-E6CD-43C5-9B10-E29B9E0DA277}" srcOrd="5" destOrd="0" parTransId="{372497CE-59BE-4A72-9A0D-E022A0679314}" sibTransId="{174DBB21-393E-42B1-90A8-EAE1E6F180EB}"/>
    <dgm:cxn modelId="{149B2387-C2C2-AC4C-B48E-6B132D87D832}" type="presOf" srcId="{351907DE-B565-4644-A6AE-B998F68E7801}" destId="{569687AD-AAE0-4561-894F-A76C2966E356}" srcOrd="0" destOrd="0" presId="urn:microsoft.com/office/officeart/2018/2/layout/IconVerticalSolidList"/>
    <dgm:cxn modelId="{96EB6A8F-425B-454F-8F2A-6C168076C1B6}" type="presOf" srcId="{342F361C-E6CD-43C5-9B10-E29B9E0DA277}" destId="{0C8D3802-B525-4FD6-8747-51882E59383D}" srcOrd="0" destOrd="0" presId="urn:microsoft.com/office/officeart/2018/2/layout/IconVerticalSolidList"/>
    <dgm:cxn modelId="{31C28D95-55C9-2D49-A996-71228D82DF94}" type="presOf" srcId="{BFE66118-156A-F54F-95B2-4675F8FBF175}" destId="{A7E93C69-BAD2-4268-8849-074F2D3CD40F}" srcOrd="0" destOrd="0" presId="urn:microsoft.com/office/officeart/2018/2/layout/IconVerticalSolidList"/>
    <dgm:cxn modelId="{CA16859E-9BAA-134B-B092-699D463E9778}" type="presOf" srcId="{7112E938-00CF-C543-B0B8-30D14410A180}" destId="{CCE8F6F3-F719-4ECA-8E86-61776EDC769A}" srcOrd="0" destOrd="0" presId="urn:microsoft.com/office/officeart/2018/2/layout/IconVerticalSolidList"/>
    <dgm:cxn modelId="{3545E0A0-22F6-4284-BE54-0613F792E62A}" srcId="{45FEF1E2-56CC-2641-BD6B-10B09086BD3B}" destId="{351907DE-B565-4644-A6AE-B998F68E7801}" srcOrd="0" destOrd="0" parTransId="{DCC4C4A5-0C3D-468A-A40F-8C21D975B4F9}" sibTransId="{53C798B0-2910-48F6-B968-F6774173E349}"/>
    <dgm:cxn modelId="{DEA652AE-2547-D743-83EC-DEDB7181F1D3}" type="presOf" srcId="{ADE41F28-6D93-4540-8BB1-095F620D448B}" destId="{1C1D7CBF-8CD0-4D2E-A107-1FCC770A55AE}" srcOrd="0" destOrd="0" presId="urn:microsoft.com/office/officeart/2018/2/layout/IconVerticalSolidList"/>
    <dgm:cxn modelId="{BEC2FDC4-5BE7-8943-B632-83A129BE091D}" srcId="{6A17B0E6-0F9F-4365-9FC2-508A3A92590A}" destId="{45FEF1E2-56CC-2641-BD6B-10B09086BD3B}" srcOrd="4" destOrd="0" parTransId="{7F11824B-6425-074D-A58D-835531DB8A73}" sibTransId="{6DE77B4C-3720-0341-A7E0-6F7150A540CF}"/>
    <dgm:cxn modelId="{8F17E2CB-BE07-7547-A416-F5D439499E9B}" type="presOf" srcId="{45FEF1E2-56CC-2641-BD6B-10B09086BD3B}" destId="{9A9C0107-5D93-488D-9EA2-133992F8A8F2}" srcOrd="0" destOrd="0" presId="urn:microsoft.com/office/officeart/2018/2/layout/IconVerticalSolidList"/>
    <dgm:cxn modelId="{3F874737-FE95-CE4E-84D8-DFEF86D6545F}" type="presParOf" srcId="{17DCAA4D-DD2D-4C30-832A-3A063B8827E3}" destId="{C1E5EE1C-3826-4C2C-8257-E0E02010E6A4}" srcOrd="0" destOrd="0" presId="urn:microsoft.com/office/officeart/2018/2/layout/IconVerticalSolidList"/>
    <dgm:cxn modelId="{9E213A46-8EA7-7E48-9921-D2E6A028E001}" type="presParOf" srcId="{C1E5EE1C-3826-4C2C-8257-E0E02010E6A4}" destId="{5CD3DEEF-65D4-44E5-A22F-1EED42B294C8}" srcOrd="0" destOrd="0" presId="urn:microsoft.com/office/officeart/2018/2/layout/IconVerticalSolidList"/>
    <dgm:cxn modelId="{657E84A7-9200-8746-A027-D8B7D7C08C30}" type="presParOf" srcId="{C1E5EE1C-3826-4C2C-8257-E0E02010E6A4}" destId="{67B87BFB-84F4-43AD-B447-FF2DF3AFC1DD}" srcOrd="1" destOrd="0" presId="urn:microsoft.com/office/officeart/2018/2/layout/IconVerticalSolidList"/>
    <dgm:cxn modelId="{C42B24EB-5FCF-7746-A3BF-46FE96E5D282}" type="presParOf" srcId="{C1E5EE1C-3826-4C2C-8257-E0E02010E6A4}" destId="{14B7D59F-6DF6-470B-B15F-070A16197146}" srcOrd="2" destOrd="0" presId="urn:microsoft.com/office/officeart/2018/2/layout/IconVerticalSolidList"/>
    <dgm:cxn modelId="{8611A971-BB4C-BA41-BBD4-065BF3679A62}" type="presParOf" srcId="{C1E5EE1C-3826-4C2C-8257-E0E02010E6A4}" destId="{1A033809-E299-4C95-A5DF-FB952A8CEF16}" srcOrd="3" destOrd="0" presId="urn:microsoft.com/office/officeart/2018/2/layout/IconVerticalSolidList"/>
    <dgm:cxn modelId="{7B936953-D56D-DA4F-A261-0FE9AA822542}" type="presParOf" srcId="{17DCAA4D-DD2D-4C30-832A-3A063B8827E3}" destId="{75DB377A-088F-47E6-979A-BE6569BDCD5B}" srcOrd="1" destOrd="0" presId="urn:microsoft.com/office/officeart/2018/2/layout/IconVerticalSolidList"/>
    <dgm:cxn modelId="{03376F73-266E-534A-99C3-C4F3364A5565}" type="presParOf" srcId="{17DCAA4D-DD2D-4C30-832A-3A063B8827E3}" destId="{92D208BE-F358-1241-9873-A83EDC5A350B}" srcOrd="2" destOrd="0" presId="urn:microsoft.com/office/officeart/2018/2/layout/IconVerticalSolidList"/>
    <dgm:cxn modelId="{947D1EB3-698A-5241-B118-03AE9FAC1E31}" type="presParOf" srcId="{92D208BE-F358-1241-9873-A83EDC5A350B}" destId="{A2089937-E627-BD48-ABFE-8291E3B77D36}" srcOrd="0" destOrd="0" presId="urn:microsoft.com/office/officeart/2018/2/layout/IconVerticalSolidList"/>
    <dgm:cxn modelId="{F9695F20-1589-C94E-AD35-D7514C10653B}" type="presParOf" srcId="{92D208BE-F358-1241-9873-A83EDC5A350B}" destId="{48BAD162-F170-9141-81A1-41CD08B5F785}" srcOrd="1" destOrd="0" presId="urn:microsoft.com/office/officeart/2018/2/layout/IconVerticalSolidList"/>
    <dgm:cxn modelId="{BFFA4B88-0206-0940-9938-9C6556CF12F6}" type="presParOf" srcId="{92D208BE-F358-1241-9873-A83EDC5A350B}" destId="{67E6EA69-B0BC-5342-B9BD-90ED400787E9}" srcOrd="2" destOrd="0" presId="urn:microsoft.com/office/officeart/2018/2/layout/IconVerticalSolidList"/>
    <dgm:cxn modelId="{85C61B1F-0DC0-CE49-B11E-C864D8AD71F1}" type="presParOf" srcId="{92D208BE-F358-1241-9873-A83EDC5A350B}" destId="{0FBE36BD-FA4E-B946-A389-649890947B51}" srcOrd="3" destOrd="0" presId="urn:microsoft.com/office/officeart/2018/2/layout/IconVerticalSolidList"/>
    <dgm:cxn modelId="{38D0B7A7-C6D2-2A41-BBF3-1DAC1665B4BB}" type="presParOf" srcId="{17DCAA4D-DD2D-4C30-832A-3A063B8827E3}" destId="{BFE41FA4-C1E1-EA47-BCA7-81441657FFD6}" srcOrd="3" destOrd="0" presId="urn:microsoft.com/office/officeart/2018/2/layout/IconVerticalSolidList"/>
    <dgm:cxn modelId="{E27944D3-A046-5A42-92DA-CA9C6CCA04AF}" type="presParOf" srcId="{17DCAA4D-DD2D-4C30-832A-3A063B8827E3}" destId="{E26B2F24-F78A-48F6-9CD2-9884BD9D8FAB}" srcOrd="4" destOrd="0" presId="urn:microsoft.com/office/officeart/2018/2/layout/IconVerticalSolidList"/>
    <dgm:cxn modelId="{42FCCF32-0FC6-2144-B7FD-F3F2781C105F}" type="presParOf" srcId="{E26B2F24-F78A-48F6-9CD2-9884BD9D8FAB}" destId="{76D5EB84-330D-4311-AC7C-0C1E3E6948B9}" srcOrd="0" destOrd="0" presId="urn:microsoft.com/office/officeart/2018/2/layout/IconVerticalSolidList"/>
    <dgm:cxn modelId="{66C7F8D7-242F-5B4A-8789-4C8E312C5220}" type="presParOf" srcId="{E26B2F24-F78A-48F6-9CD2-9884BD9D8FAB}" destId="{2B671228-3AF1-473D-9EE3-3140178624DD}" srcOrd="1" destOrd="0" presId="urn:microsoft.com/office/officeart/2018/2/layout/IconVerticalSolidList"/>
    <dgm:cxn modelId="{7F46771E-4A42-5544-AEE1-FE3CC00B0A81}" type="presParOf" srcId="{E26B2F24-F78A-48F6-9CD2-9884BD9D8FAB}" destId="{1C929EA7-D24D-403D-A051-7C6C76B6B076}" srcOrd="2" destOrd="0" presId="urn:microsoft.com/office/officeart/2018/2/layout/IconVerticalSolidList"/>
    <dgm:cxn modelId="{D86DBA72-6F64-7E4D-AFAD-A759D490923E}" type="presParOf" srcId="{E26B2F24-F78A-48F6-9CD2-9884BD9D8FAB}" destId="{26A5108D-7BA6-4E09-8503-BEE74B1F4CA9}" srcOrd="3" destOrd="0" presId="urn:microsoft.com/office/officeart/2018/2/layout/IconVerticalSolidList"/>
    <dgm:cxn modelId="{779D93D0-57DE-3B40-9E94-DC66AA114F4B}" type="presParOf" srcId="{E26B2F24-F78A-48F6-9CD2-9884BD9D8FAB}" destId="{A7E93C69-BAD2-4268-8849-074F2D3CD40F}" srcOrd="4" destOrd="0" presId="urn:microsoft.com/office/officeart/2018/2/layout/IconVerticalSolidList"/>
    <dgm:cxn modelId="{4B88FF21-5F1A-5249-BE4E-41A04CA391DB}" type="presParOf" srcId="{17DCAA4D-DD2D-4C30-832A-3A063B8827E3}" destId="{016F4A7B-6D9E-4EAA-A17F-2F4B4EF415B2}" srcOrd="5" destOrd="0" presId="urn:microsoft.com/office/officeart/2018/2/layout/IconVerticalSolidList"/>
    <dgm:cxn modelId="{08638637-C39B-3742-913A-56EB99D774F3}" type="presParOf" srcId="{17DCAA4D-DD2D-4C30-832A-3A063B8827E3}" destId="{0AEEC777-6B2A-4BEA-8992-CA0C3A51CB8D}" srcOrd="6" destOrd="0" presId="urn:microsoft.com/office/officeart/2018/2/layout/IconVerticalSolidList"/>
    <dgm:cxn modelId="{8CE2C561-E313-924C-868B-CA24BB10ECC9}" type="presParOf" srcId="{0AEEC777-6B2A-4BEA-8992-CA0C3A51CB8D}" destId="{EBACC786-98B8-4E9E-AC9E-DE22EC5E35CA}" srcOrd="0" destOrd="0" presId="urn:microsoft.com/office/officeart/2018/2/layout/IconVerticalSolidList"/>
    <dgm:cxn modelId="{053771FC-9D91-EF41-A325-F88C44F9B58F}" type="presParOf" srcId="{0AEEC777-6B2A-4BEA-8992-CA0C3A51CB8D}" destId="{7C4FAD00-C8D4-4042-A486-BE77B2434A90}" srcOrd="1" destOrd="0" presId="urn:microsoft.com/office/officeart/2018/2/layout/IconVerticalSolidList"/>
    <dgm:cxn modelId="{AD5FE219-3FE9-FA49-9FEE-47A26F05DAB5}" type="presParOf" srcId="{0AEEC777-6B2A-4BEA-8992-CA0C3A51CB8D}" destId="{F7A08C69-9D2E-4804-B57F-77DBC2B417C7}" srcOrd="2" destOrd="0" presId="urn:microsoft.com/office/officeart/2018/2/layout/IconVerticalSolidList"/>
    <dgm:cxn modelId="{021A0F5A-257A-554F-A38C-E0539ED86F92}" type="presParOf" srcId="{0AEEC777-6B2A-4BEA-8992-CA0C3A51CB8D}" destId="{1C1D7CBF-8CD0-4D2E-A107-1FCC770A55AE}" srcOrd="3" destOrd="0" presId="urn:microsoft.com/office/officeart/2018/2/layout/IconVerticalSolidList"/>
    <dgm:cxn modelId="{58BACC3B-4662-1140-8B5A-BC56FAF587FB}" type="presParOf" srcId="{0AEEC777-6B2A-4BEA-8992-CA0C3A51CB8D}" destId="{CCE8F6F3-F719-4ECA-8E86-61776EDC769A}" srcOrd="4" destOrd="0" presId="urn:microsoft.com/office/officeart/2018/2/layout/IconVerticalSolidList"/>
    <dgm:cxn modelId="{A31A7EFB-191E-AB4A-837D-F9745870B4ED}" type="presParOf" srcId="{17DCAA4D-DD2D-4C30-832A-3A063B8827E3}" destId="{F0266FEC-426A-483B-8A10-76C398BCEA1B}" srcOrd="7" destOrd="0" presId="urn:microsoft.com/office/officeart/2018/2/layout/IconVerticalSolidList"/>
    <dgm:cxn modelId="{6DC73A60-4B5B-2148-A275-FBA6FC076816}" type="presParOf" srcId="{17DCAA4D-DD2D-4C30-832A-3A063B8827E3}" destId="{E30A95EB-951A-4D6B-8ECC-85DA906E6653}" srcOrd="8" destOrd="0" presId="urn:microsoft.com/office/officeart/2018/2/layout/IconVerticalSolidList"/>
    <dgm:cxn modelId="{00D94362-C637-4041-A088-704404963F2A}" type="presParOf" srcId="{E30A95EB-951A-4D6B-8ECC-85DA906E6653}" destId="{D6FA16DE-A6ED-4CB9-8227-CC1251EC64FE}" srcOrd="0" destOrd="0" presId="urn:microsoft.com/office/officeart/2018/2/layout/IconVerticalSolidList"/>
    <dgm:cxn modelId="{D870840B-7755-7C42-986F-9E09EFAD13D9}" type="presParOf" srcId="{E30A95EB-951A-4D6B-8ECC-85DA906E6653}" destId="{09DBC4B5-7FEA-46CE-BECD-A15B88FEC07B}" srcOrd="1" destOrd="0" presId="urn:microsoft.com/office/officeart/2018/2/layout/IconVerticalSolidList"/>
    <dgm:cxn modelId="{D5A8AFA3-7933-0C4D-9928-B8C621A81ACE}" type="presParOf" srcId="{E30A95EB-951A-4D6B-8ECC-85DA906E6653}" destId="{8793212D-A451-44AD-9F74-6C13DE864D42}" srcOrd="2" destOrd="0" presId="urn:microsoft.com/office/officeart/2018/2/layout/IconVerticalSolidList"/>
    <dgm:cxn modelId="{570DA22B-B219-4545-A4A2-E4EA9ED4E0E9}" type="presParOf" srcId="{E30A95EB-951A-4D6B-8ECC-85DA906E6653}" destId="{9A9C0107-5D93-488D-9EA2-133992F8A8F2}" srcOrd="3" destOrd="0" presId="urn:microsoft.com/office/officeart/2018/2/layout/IconVerticalSolidList"/>
    <dgm:cxn modelId="{26317AC9-81BD-314F-9D87-815005DA503B}" type="presParOf" srcId="{E30A95EB-951A-4D6B-8ECC-85DA906E6653}" destId="{569687AD-AAE0-4561-894F-A76C2966E356}" srcOrd="4" destOrd="0" presId="urn:microsoft.com/office/officeart/2018/2/layout/IconVerticalSolidList"/>
    <dgm:cxn modelId="{E2D1BE2A-E1E8-A04A-909F-6E58320C444A}" type="presParOf" srcId="{17DCAA4D-DD2D-4C30-832A-3A063B8827E3}" destId="{7599C695-7827-469B-A22B-C9F35B2DFA97}" srcOrd="9" destOrd="0" presId="urn:microsoft.com/office/officeart/2018/2/layout/IconVerticalSolidList"/>
    <dgm:cxn modelId="{62803AB2-AF46-BF4F-952A-7B27FE8B728D}" type="presParOf" srcId="{17DCAA4D-DD2D-4C30-832A-3A063B8827E3}" destId="{5A8E6758-5711-4E4E-AF8D-9BFB44A68A78}" srcOrd="10" destOrd="0" presId="urn:microsoft.com/office/officeart/2018/2/layout/IconVerticalSolidList"/>
    <dgm:cxn modelId="{3FBF03E7-043B-2E4F-ACC9-2DB254F04A0C}" type="presParOf" srcId="{5A8E6758-5711-4E4E-AF8D-9BFB44A68A78}" destId="{D8476A93-6ABF-44AA-92FB-C22EFE2EEA2A}" srcOrd="0" destOrd="0" presId="urn:microsoft.com/office/officeart/2018/2/layout/IconVerticalSolidList"/>
    <dgm:cxn modelId="{F507EF03-3FE9-E24A-922F-A1D11DCB2F03}" type="presParOf" srcId="{5A8E6758-5711-4E4E-AF8D-9BFB44A68A78}" destId="{7BB868EE-1126-4B45-A9B6-EB93B38AD975}" srcOrd="1" destOrd="0" presId="urn:microsoft.com/office/officeart/2018/2/layout/IconVerticalSolidList"/>
    <dgm:cxn modelId="{DC3D030C-23F5-BA4A-899B-46D66ECBD6A6}" type="presParOf" srcId="{5A8E6758-5711-4E4E-AF8D-9BFB44A68A78}" destId="{4EFDFC47-266E-41CA-B2FE-1ADD7831DD9A}" srcOrd="2" destOrd="0" presId="urn:microsoft.com/office/officeart/2018/2/layout/IconVerticalSolidList"/>
    <dgm:cxn modelId="{BE03151F-25AB-644F-84F5-528216E9C4E8}" type="presParOf" srcId="{5A8E6758-5711-4E4E-AF8D-9BFB44A68A78}" destId="{0C8D3802-B525-4FD6-8747-51882E59383D}" srcOrd="3" destOrd="0" presId="urn:microsoft.com/office/officeart/2018/2/layout/IconVerticalSolidList"/>
    <dgm:cxn modelId="{2D9BDC1E-5FAD-1F49-8644-69BC0B410999}" type="presParOf" srcId="{5A8E6758-5711-4E4E-AF8D-9BFB44A68A78}" destId="{03E9D70D-72DE-460C-93A7-88EE551A4DC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B2AB1E-D1F4-4871-B55E-1A3CB1E32D6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555A38B-7577-48B7-8D6A-62EC5641FF6C}">
      <dgm:prSet/>
      <dgm:spPr/>
      <dgm:t>
        <a:bodyPr/>
        <a:lstStyle/>
        <a:p>
          <a:pPr>
            <a:lnSpc>
              <a:spcPct val="100000"/>
            </a:lnSpc>
            <a:defRPr cap="all"/>
          </a:pPr>
          <a:r>
            <a:rPr lang="en-US" dirty="0"/>
            <a:t>Courses that all graduating students MUST Complete</a:t>
          </a:r>
        </a:p>
      </dgm:t>
    </dgm:pt>
    <dgm:pt modelId="{1DF8798E-14A3-4023-97B6-A9BBA7375E27}" type="parTrans" cxnId="{D71A641D-1E53-45B3-8C56-F0992E7F7B8B}">
      <dgm:prSet/>
      <dgm:spPr/>
      <dgm:t>
        <a:bodyPr/>
        <a:lstStyle/>
        <a:p>
          <a:endParaRPr lang="en-US"/>
        </a:p>
      </dgm:t>
    </dgm:pt>
    <dgm:pt modelId="{5FEBB0C3-3925-4BBD-826C-99EAAF576B10}" type="sibTrans" cxnId="{D71A641D-1E53-45B3-8C56-F0992E7F7B8B}">
      <dgm:prSet/>
      <dgm:spPr/>
      <dgm:t>
        <a:bodyPr/>
        <a:lstStyle/>
        <a:p>
          <a:endParaRPr lang="en-US"/>
        </a:p>
      </dgm:t>
    </dgm:pt>
    <dgm:pt modelId="{ED04A405-9705-43C5-B024-4C1839DEA13D}" type="pres">
      <dgm:prSet presAssocID="{6DB2AB1E-D1F4-4871-B55E-1A3CB1E32D6D}" presName="root" presStyleCnt="0">
        <dgm:presLayoutVars>
          <dgm:dir/>
          <dgm:resizeHandles val="exact"/>
        </dgm:presLayoutVars>
      </dgm:prSet>
      <dgm:spPr/>
    </dgm:pt>
    <dgm:pt modelId="{C1E56E4C-CFB1-467F-B33E-66844E124B34}" type="pres">
      <dgm:prSet presAssocID="{D555A38B-7577-48B7-8D6A-62EC5641FF6C}" presName="compNode" presStyleCnt="0"/>
      <dgm:spPr/>
    </dgm:pt>
    <dgm:pt modelId="{D86413A7-2753-414F-ABC6-FF46C2F2ACDD}" type="pres">
      <dgm:prSet presAssocID="{D555A38B-7577-48B7-8D6A-62EC5641FF6C}" presName="iconBgRect" presStyleLbl="bgShp" presStyleIdx="0" presStyleCnt="1"/>
      <dgm:spPr/>
    </dgm:pt>
    <dgm:pt modelId="{D5989B1E-881A-4788-97CB-73140A87AA42}" type="pres">
      <dgm:prSet presAssocID="{D555A38B-7577-48B7-8D6A-62EC5641FF6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8064E750-9FE7-44B6-9C9F-AF2155A68834}" type="pres">
      <dgm:prSet presAssocID="{D555A38B-7577-48B7-8D6A-62EC5641FF6C}" presName="spaceRect" presStyleCnt="0"/>
      <dgm:spPr/>
    </dgm:pt>
    <dgm:pt modelId="{0601B547-A4B5-4FA9-8477-7F756BA24F32}" type="pres">
      <dgm:prSet presAssocID="{D555A38B-7577-48B7-8D6A-62EC5641FF6C}" presName="textRect" presStyleLbl="revTx" presStyleIdx="0" presStyleCnt="1">
        <dgm:presLayoutVars>
          <dgm:chMax val="1"/>
          <dgm:chPref val="1"/>
        </dgm:presLayoutVars>
      </dgm:prSet>
      <dgm:spPr/>
    </dgm:pt>
  </dgm:ptLst>
  <dgm:cxnLst>
    <dgm:cxn modelId="{D71A641D-1E53-45B3-8C56-F0992E7F7B8B}" srcId="{6DB2AB1E-D1F4-4871-B55E-1A3CB1E32D6D}" destId="{D555A38B-7577-48B7-8D6A-62EC5641FF6C}" srcOrd="0" destOrd="0" parTransId="{1DF8798E-14A3-4023-97B6-A9BBA7375E27}" sibTransId="{5FEBB0C3-3925-4BBD-826C-99EAAF576B10}"/>
    <dgm:cxn modelId="{D5964754-3670-4DAB-909E-5F4E7FC02F1A}" type="presOf" srcId="{D555A38B-7577-48B7-8D6A-62EC5641FF6C}" destId="{0601B547-A4B5-4FA9-8477-7F756BA24F32}" srcOrd="0" destOrd="0" presId="urn:microsoft.com/office/officeart/2018/5/layout/IconCircleLabelList"/>
    <dgm:cxn modelId="{D09241F3-F4ED-4194-9FC4-AD90C24E3D95}" type="presOf" srcId="{6DB2AB1E-D1F4-4871-B55E-1A3CB1E32D6D}" destId="{ED04A405-9705-43C5-B024-4C1839DEA13D}" srcOrd="0" destOrd="0" presId="urn:microsoft.com/office/officeart/2018/5/layout/IconCircleLabelList"/>
    <dgm:cxn modelId="{9AEC25C5-1C6B-4AC6-BA29-F0CC4EE55782}" type="presParOf" srcId="{ED04A405-9705-43C5-B024-4C1839DEA13D}" destId="{C1E56E4C-CFB1-467F-B33E-66844E124B34}" srcOrd="0" destOrd="0" presId="urn:microsoft.com/office/officeart/2018/5/layout/IconCircleLabelList"/>
    <dgm:cxn modelId="{6EB8ECAF-5F15-4343-B3FF-A970BC4E6644}" type="presParOf" srcId="{C1E56E4C-CFB1-467F-B33E-66844E124B34}" destId="{D86413A7-2753-414F-ABC6-FF46C2F2ACDD}" srcOrd="0" destOrd="0" presId="urn:microsoft.com/office/officeart/2018/5/layout/IconCircleLabelList"/>
    <dgm:cxn modelId="{409762B7-BA5B-474B-AE7A-ED4B485063CB}" type="presParOf" srcId="{C1E56E4C-CFB1-467F-B33E-66844E124B34}" destId="{D5989B1E-881A-4788-97CB-73140A87AA42}" srcOrd="1" destOrd="0" presId="urn:microsoft.com/office/officeart/2018/5/layout/IconCircleLabelList"/>
    <dgm:cxn modelId="{4EAE9C9D-E2BD-44A5-9017-E1E7507AF5E0}" type="presParOf" srcId="{C1E56E4C-CFB1-467F-B33E-66844E124B34}" destId="{8064E750-9FE7-44B6-9C9F-AF2155A68834}" srcOrd="2" destOrd="0" presId="urn:microsoft.com/office/officeart/2018/5/layout/IconCircleLabelList"/>
    <dgm:cxn modelId="{9B9D5F28-BCA5-4C6B-84CA-99C582112AF3}" type="presParOf" srcId="{C1E56E4C-CFB1-467F-B33E-66844E124B34}" destId="{0601B547-A4B5-4FA9-8477-7F756BA24F3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CA8783-43AF-4413-8BE7-5CCB5943A2A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7D1C0BB-4DD6-442C-8739-799F85CE0D4B}">
      <dgm:prSet/>
      <dgm:spPr/>
      <dgm:t>
        <a:bodyPr/>
        <a:lstStyle/>
        <a:p>
          <a:r>
            <a:rPr lang="en-US" dirty="0"/>
            <a:t>ENGLISH 9 or MINI ENGLISH 9</a:t>
          </a:r>
        </a:p>
      </dgm:t>
    </dgm:pt>
    <dgm:pt modelId="{BC0F826F-CDAC-4E9E-8FCF-9F9DBE2C4CA7}" type="parTrans" cxnId="{BE416C8C-D624-48B6-A5CF-8F229A8DF32C}">
      <dgm:prSet/>
      <dgm:spPr/>
      <dgm:t>
        <a:bodyPr/>
        <a:lstStyle/>
        <a:p>
          <a:endParaRPr lang="en-US"/>
        </a:p>
      </dgm:t>
    </dgm:pt>
    <dgm:pt modelId="{50D751F7-D013-433B-8ED3-A502431015A3}" type="sibTrans" cxnId="{BE416C8C-D624-48B6-A5CF-8F229A8DF32C}">
      <dgm:prSet/>
      <dgm:spPr/>
      <dgm:t>
        <a:bodyPr/>
        <a:lstStyle/>
        <a:p>
          <a:endParaRPr lang="en-US"/>
        </a:p>
      </dgm:t>
    </dgm:pt>
    <dgm:pt modelId="{A3B42462-101C-4BB0-846A-954FEB758766}">
      <dgm:prSet/>
      <dgm:spPr/>
      <dgm:t>
        <a:bodyPr/>
        <a:lstStyle/>
        <a:p>
          <a:r>
            <a:rPr lang="en-US" dirty="0"/>
            <a:t>SOCIAL STUDIES 9 or MINI SOCIAL STUDIES 9</a:t>
          </a:r>
        </a:p>
      </dgm:t>
    </dgm:pt>
    <dgm:pt modelId="{AE9024AB-2CC3-40C6-BF49-6465DBDDDA8F}" type="parTrans" cxnId="{7AC6CBE2-B34C-46BB-957A-BC395BC02CE8}">
      <dgm:prSet/>
      <dgm:spPr/>
      <dgm:t>
        <a:bodyPr/>
        <a:lstStyle/>
        <a:p>
          <a:endParaRPr lang="en-US"/>
        </a:p>
      </dgm:t>
    </dgm:pt>
    <dgm:pt modelId="{4289828C-368F-4EDE-8FB4-293AF7815D3C}" type="sibTrans" cxnId="{7AC6CBE2-B34C-46BB-957A-BC395BC02CE8}">
      <dgm:prSet/>
      <dgm:spPr/>
      <dgm:t>
        <a:bodyPr/>
        <a:lstStyle/>
        <a:p>
          <a:endParaRPr lang="en-US"/>
        </a:p>
      </dgm:t>
    </dgm:pt>
    <dgm:pt modelId="{9D6CC1F1-A3B3-434E-AD17-8E29A6FADCB0}">
      <dgm:prSet/>
      <dgm:spPr/>
      <dgm:t>
        <a:bodyPr/>
        <a:lstStyle/>
        <a:p>
          <a:r>
            <a:rPr lang="en-US"/>
            <a:t>PHYSICAL HEALTH EDUCATION 9</a:t>
          </a:r>
        </a:p>
      </dgm:t>
    </dgm:pt>
    <dgm:pt modelId="{4822B4ED-54F7-409E-9620-858438DBE51A}" type="parTrans" cxnId="{4FF8BB73-69B8-4B15-A065-4D31D5290EB8}">
      <dgm:prSet/>
      <dgm:spPr/>
      <dgm:t>
        <a:bodyPr/>
        <a:lstStyle/>
        <a:p>
          <a:endParaRPr lang="en-US"/>
        </a:p>
      </dgm:t>
    </dgm:pt>
    <dgm:pt modelId="{447162C8-CA47-4FC7-B9EE-DC1985CB286E}" type="sibTrans" cxnId="{4FF8BB73-69B8-4B15-A065-4D31D5290EB8}">
      <dgm:prSet/>
      <dgm:spPr/>
      <dgm:t>
        <a:bodyPr/>
        <a:lstStyle/>
        <a:p>
          <a:endParaRPr lang="en-US"/>
        </a:p>
      </dgm:t>
    </dgm:pt>
    <dgm:pt modelId="{D3AC3141-D0AC-4510-9050-2B41D0113BA6}">
      <dgm:prSet/>
      <dgm:spPr/>
      <dgm:t>
        <a:bodyPr/>
        <a:lstStyle/>
        <a:p>
          <a:r>
            <a:rPr lang="en-US" dirty="0"/>
            <a:t>MATH 9 or MINI MATH 10</a:t>
          </a:r>
        </a:p>
      </dgm:t>
    </dgm:pt>
    <dgm:pt modelId="{B5C702BB-DF68-4E8D-B13B-03CB06EE8F9D}" type="parTrans" cxnId="{9F0B0600-1948-4FE1-B580-0DF498EC016C}">
      <dgm:prSet/>
      <dgm:spPr/>
      <dgm:t>
        <a:bodyPr/>
        <a:lstStyle/>
        <a:p>
          <a:endParaRPr lang="en-US"/>
        </a:p>
      </dgm:t>
    </dgm:pt>
    <dgm:pt modelId="{4B50C511-66E9-4EA4-821E-27187F93B9E3}" type="sibTrans" cxnId="{9F0B0600-1948-4FE1-B580-0DF498EC016C}">
      <dgm:prSet/>
      <dgm:spPr/>
      <dgm:t>
        <a:bodyPr/>
        <a:lstStyle/>
        <a:p>
          <a:endParaRPr lang="en-US"/>
        </a:p>
      </dgm:t>
    </dgm:pt>
    <dgm:pt modelId="{692A5050-3999-4FCF-8432-29630321A95A}">
      <dgm:prSet/>
      <dgm:spPr/>
      <dgm:t>
        <a:bodyPr/>
        <a:lstStyle/>
        <a:p>
          <a:r>
            <a:rPr lang="en-US" dirty="0"/>
            <a:t>SCIENCE 9 or MINI SCIENCE 10</a:t>
          </a:r>
        </a:p>
      </dgm:t>
    </dgm:pt>
    <dgm:pt modelId="{419EA408-7381-41A5-A18C-A5C27A933B97}" type="parTrans" cxnId="{9BBB369D-3BC8-4B72-85B3-7A4C82DE2189}">
      <dgm:prSet/>
      <dgm:spPr/>
      <dgm:t>
        <a:bodyPr/>
        <a:lstStyle/>
        <a:p>
          <a:endParaRPr lang="en-US"/>
        </a:p>
      </dgm:t>
    </dgm:pt>
    <dgm:pt modelId="{A1E6A7E3-D93C-4A03-865D-F4D3750E8E5B}" type="sibTrans" cxnId="{9BBB369D-3BC8-4B72-85B3-7A4C82DE2189}">
      <dgm:prSet/>
      <dgm:spPr/>
      <dgm:t>
        <a:bodyPr/>
        <a:lstStyle/>
        <a:p>
          <a:endParaRPr lang="en-US"/>
        </a:p>
      </dgm:t>
    </dgm:pt>
    <dgm:pt modelId="{83584242-5503-4825-B665-43D35E1888B0}" type="pres">
      <dgm:prSet presAssocID="{31CA8783-43AF-4413-8BE7-5CCB5943A2A6}" presName="root" presStyleCnt="0">
        <dgm:presLayoutVars>
          <dgm:dir/>
          <dgm:resizeHandles val="exact"/>
        </dgm:presLayoutVars>
      </dgm:prSet>
      <dgm:spPr/>
    </dgm:pt>
    <dgm:pt modelId="{399D0886-9F86-43D5-AB09-23FFA670FB38}" type="pres">
      <dgm:prSet presAssocID="{07D1C0BB-4DD6-442C-8739-799F85CE0D4B}" presName="compNode" presStyleCnt="0"/>
      <dgm:spPr/>
    </dgm:pt>
    <dgm:pt modelId="{3D26372C-43EF-4EB4-9091-DD61E21246FA}" type="pres">
      <dgm:prSet presAssocID="{07D1C0BB-4DD6-442C-8739-799F85CE0D4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54BE02C-827A-4580-8CE5-9C80D5088FFC}" type="pres">
      <dgm:prSet presAssocID="{07D1C0BB-4DD6-442C-8739-799F85CE0D4B}" presName="spaceRect" presStyleCnt="0"/>
      <dgm:spPr/>
    </dgm:pt>
    <dgm:pt modelId="{4ACDAC01-746F-491D-A057-56C4DA9D5050}" type="pres">
      <dgm:prSet presAssocID="{07D1C0BB-4DD6-442C-8739-799F85CE0D4B}" presName="textRect" presStyleLbl="revTx" presStyleIdx="0" presStyleCnt="5">
        <dgm:presLayoutVars>
          <dgm:chMax val="1"/>
          <dgm:chPref val="1"/>
        </dgm:presLayoutVars>
      </dgm:prSet>
      <dgm:spPr/>
    </dgm:pt>
    <dgm:pt modelId="{AFAE460F-50C3-4096-A1AA-34276E272ED7}" type="pres">
      <dgm:prSet presAssocID="{50D751F7-D013-433B-8ED3-A502431015A3}" presName="sibTrans" presStyleCnt="0"/>
      <dgm:spPr/>
    </dgm:pt>
    <dgm:pt modelId="{702BE7B8-9A06-45D6-8E22-B72511717717}" type="pres">
      <dgm:prSet presAssocID="{A3B42462-101C-4BB0-846A-954FEB758766}" presName="compNode" presStyleCnt="0"/>
      <dgm:spPr/>
    </dgm:pt>
    <dgm:pt modelId="{C5B172D7-22A0-4A55-B630-55A650154172}" type="pres">
      <dgm:prSet presAssocID="{A3B42462-101C-4BB0-846A-954FEB75876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D14DCE9E-CE80-4D7F-8566-03EA1B27B4F9}" type="pres">
      <dgm:prSet presAssocID="{A3B42462-101C-4BB0-846A-954FEB758766}" presName="spaceRect" presStyleCnt="0"/>
      <dgm:spPr/>
    </dgm:pt>
    <dgm:pt modelId="{6F98441A-C163-4E1D-8B8D-FCE2B38489FA}" type="pres">
      <dgm:prSet presAssocID="{A3B42462-101C-4BB0-846A-954FEB758766}" presName="textRect" presStyleLbl="revTx" presStyleIdx="1" presStyleCnt="5">
        <dgm:presLayoutVars>
          <dgm:chMax val="1"/>
          <dgm:chPref val="1"/>
        </dgm:presLayoutVars>
      </dgm:prSet>
      <dgm:spPr/>
    </dgm:pt>
    <dgm:pt modelId="{D77A457C-0750-4BDA-97B6-6C417BA1CA0F}" type="pres">
      <dgm:prSet presAssocID="{4289828C-368F-4EDE-8FB4-293AF7815D3C}" presName="sibTrans" presStyleCnt="0"/>
      <dgm:spPr/>
    </dgm:pt>
    <dgm:pt modelId="{B61471B0-6C03-4181-A5EB-939A46433A2E}" type="pres">
      <dgm:prSet presAssocID="{9D6CC1F1-A3B3-434E-AD17-8E29A6FADCB0}" presName="compNode" presStyleCnt="0"/>
      <dgm:spPr/>
    </dgm:pt>
    <dgm:pt modelId="{D209F960-6F02-4F1D-96C0-C73B7A6AC8FF}" type="pres">
      <dgm:prSet presAssocID="{9D6CC1F1-A3B3-434E-AD17-8E29A6FADC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6655F4B-08DF-4554-A5A4-146FBB2EB78C}" type="pres">
      <dgm:prSet presAssocID="{9D6CC1F1-A3B3-434E-AD17-8E29A6FADCB0}" presName="spaceRect" presStyleCnt="0"/>
      <dgm:spPr/>
    </dgm:pt>
    <dgm:pt modelId="{C9DF8F39-865F-42D5-AA38-910AB2E8EA7C}" type="pres">
      <dgm:prSet presAssocID="{9D6CC1F1-A3B3-434E-AD17-8E29A6FADCB0}" presName="textRect" presStyleLbl="revTx" presStyleIdx="2" presStyleCnt="5">
        <dgm:presLayoutVars>
          <dgm:chMax val="1"/>
          <dgm:chPref val="1"/>
        </dgm:presLayoutVars>
      </dgm:prSet>
      <dgm:spPr/>
    </dgm:pt>
    <dgm:pt modelId="{A69E7524-F1BF-4D6C-A61B-290FBC622F63}" type="pres">
      <dgm:prSet presAssocID="{447162C8-CA47-4FC7-B9EE-DC1985CB286E}" presName="sibTrans" presStyleCnt="0"/>
      <dgm:spPr/>
    </dgm:pt>
    <dgm:pt modelId="{65536920-BBA5-4268-A13E-5C090B19836C}" type="pres">
      <dgm:prSet presAssocID="{D3AC3141-D0AC-4510-9050-2B41D0113BA6}" presName="compNode" presStyleCnt="0"/>
      <dgm:spPr/>
    </dgm:pt>
    <dgm:pt modelId="{80CE53AD-13F7-4585-AEA2-261D58D409B2}" type="pres">
      <dgm:prSet presAssocID="{D3AC3141-D0AC-4510-9050-2B41D0113B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culator"/>
        </a:ext>
      </dgm:extLst>
    </dgm:pt>
    <dgm:pt modelId="{D5770ADE-F876-4A99-8E73-4BA468F07DE4}" type="pres">
      <dgm:prSet presAssocID="{D3AC3141-D0AC-4510-9050-2B41D0113BA6}" presName="spaceRect" presStyleCnt="0"/>
      <dgm:spPr/>
    </dgm:pt>
    <dgm:pt modelId="{2819012F-D240-459F-A272-719748090962}" type="pres">
      <dgm:prSet presAssocID="{D3AC3141-D0AC-4510-9050-2B41D0113BA6}" presName="textRect" presStyleLbl="revTx" presStyleIdx="3" presStyleCnt="5">
        <dgm:presLayoutVars>
          <dgm:chMax val="1"/>
          <dgm:chPref val="1"/>
        </dgm:presLayoutVars>
      </dgm:prSet>
      <dgm:spPr/>
    </dgm:pt>
    <dgm:pt modelId="{E59FDD36-DC62-4625-A8BA-1A8550A6E5B2}" type="pres">
      <dgm:prSet presAssocID="{4B50C511-66E9-4EA4-821E-27187F93B9E3}" presName="sibTrans" presStyleCnt="0"/>
      <dgm:spPr/>
    </dgm:pt>
    <dgm:pt modelId="{B0AE50FB-41CD-4377-811E-26730EE00C9B}" type="pres">
      <dgm:prSet presAssocID="{692A5050-3999-4FCF-8432-29630321A95A}" presName="compNode" presStyleCnt="0"/>
      <dgm:spPr/>
    </dgm:pt>
    <dgm:pt modelId="{774CE045-1340-43E9-A9F8-E511FBAADF23}" type="pres">
      <dgm:prSet presAssocID="{692A5050-3999-4FCF-8432-29630321A95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lask"/>
        </a:ext>
      </dgm:extLst>
    </dgm:pt>
    <dgm:pt modelId="{50E7238D-E34A-4A05-B0C5-EAF57C870C2D}" type="pres">
      <dgm:prSet presAssocID="{692A5050-3999-4FCF-8432-29630321A95A}" presName="spaceRect" presStyleCnt="0"/>
      <dgm:spPr/>
    </dgm:pt>
    <dgm:pt modelId="{7137A2F2-9A09-40EA-AF46-D7ABF9353A48}" type="pres">
      <dgm:prSet presAssocID="{692A5050-3999-4FCF-8432-29630321A95A}" presName="textRect" presStyleLbl="revTx" presStyleIdx="4" presStyleCnt="5">
        <dgm:presLayoutVars>
          <dgm:chMax val="1"/>
          <dgm:chPref val="1"/>
        </dgm:presLayoutVars>
      </dgm:prSet>
      <dgm:spPr/>
    </dgm:pt>
  </dgm:ptLst>
  <dgm:cxnLst>
    <dgm:cxn modelId="{9F0B0600-1948-4FE1-B580-0DF498EC016C}" srcId="{31CA8783-43AF-4413-8BE7-5CCB5943A2A6}" destId="{D3AC3141-D0AC-4510-9050-2B41D0113BA6}" srcOrd="3" destOrd="0" parTransId="{B5C702BB-DF68-4E8D-B13B-03CB06EE8F9D}" sibTransId="{4B50C511-66E9-4EA4-821E-27187F93B9E3}"/>
    <dgm:cxn modelId="{23937919-A8ED-4EFB-87D8-B50D35E312CA}" type="presOf" srcId="{07D1C0BB-4DD6-442C-8739-799F85CE0D4B}" destId="{4ACDAC01-746F-491D-A057-56C4DA9D5050}" srcOrd="0" destOrd="0" presId="urn:microsoft.com/office/officeart/2018/2/layout/IconLabelList"/>
    <dgm:cxn modelId="{A5AFFB37-6A39-4576-BBCF-30AC58D80ED9}" type="presOf" srcId="{D3AC3141-D0AC-4510-9050-2B41D0113BA6}" destId="{2819012F-D240-459F-A272-719748090962}" srcOrd="0" destOrd="0" presId="urn:microsoft.com/office/officeart/2018/2/layout/IconLabelList"/>
    <dgm:cxn modelId="{5404AD3C-D4FB-4785-8DB7-820E48AE7EAE}" type="presOf" srcId="{9D6CC1F1-A3B3-434E-AD17-8E29A6FADCB0}" destId="{C9DF8F39-865F-42D5-AA38-910AB2E8EA7C}" srcOrd="0" destOrd="0" presId="urn:microsoft.com/office/officeart/2018/2/layout/IconLabelList"/>
    <dgm:cxn modelId="{CB4CB758-5188-43F0-8062-0815D852F0C6}" type="presOf" srcId="{692A5050-3999-4FCF-8432-29630321A95A}" destId="{7137A2F2-9A09-40EA-AF46-D7ABF9353A48}" srcOrd="0" destOrd="0" presId="urn:microsoft.com/office/officeart/2018/2/layout/IconLabelList"/>
    <dgm:cxn modelId="{4FF8BB73-69B8-4B15-A065-4D31D5290EB8}" srcId="{31CA8783-43AF-4413-8BE7-5CCB5943A2A6}" destId="{9D6CC1F1-A3B3-434E-AD17-8E29A6FADCB0}" srcOrd="2" destOrd="0" parTransId="{4822B4ED-54F7-409E-9620-858438DBE51A}" sibTransId="{447162C8-CA47-4FC7-B9EE-DC1985CB286E}"/>
    <dgm:cxn modelId="{033FCA7B-9537-4A6B-8F4B-ECD105CE9BF6}" type="presOf" srcId="{31CA8783-43AF-4413-8BE7-5CCB5943A2A6}" destId="{83584242-5503-4825-B665-43D35E1888B0}" srcOrd="0" destOrd="0" presId="urn:microsoft.com/office/officeart/2018/2/layout/IconLabelList"/>
    <dgm:cxn modelId="{19B3E282-FF04-4902-B0FC-BCC677178E96}" type="presOf" srcId="{A3B42462-101C-4BB0-846A-954FEB758766}" destId="{6F98441A-C163-4E1D-8B8D-FCE2B38489FA}" srcOrd="0" destOrd="0" presId="urn:microsoft.com/office/officeart/2018/2/layout/IconLabelList"/>
    <dgm:cxn modelId="{BE416C8C-D624-48B6-A5CF-8F229A8DF32C}" srcId="{31CA8783-43AF-4413-8BE7-5CCB5943A2A6}" destId="{07D1C0BB-4DD6-442C-8739-799F85CE0D4B}" srcOrd="0" destOrd="0" parTransId="{BC0F826F-CDAC-4E9E-8FCF-9F9DBE2C4CA7}" sibTransId="{50D751F7-D013-433B-8ED3-A502431015A3}"/>
    <dgm:cxn modelId="{9BBB369D-3BC8-4B72-85B3-7A4C82DE2189}" srcId="{31CA8783-43AF-4413-8BE7-5CCB5943A2A6}" destId="{692A5050-3999-4FCF-8432-29630321A95A}" srcOrd="4" destOrd="0" parTransId="{419EA408-7381-41A5-A18C-A5C27A933B97}" sibTransId="{A1E6A7E3-D93C-4A03-865D-F4D3750E8E5B}"/>
    <dgm:cxn modelId="{7AC6CBE2-B34C-46BB-957A-BC395BC02CE8}" srcId="{31CA8783-43AF-4413-8BE7-5CCB5943A2A6}" destId="{A3B42462-101C-4BB0-846A-954FEB758766}" srcOrd="1" destOrd="0" parTransId="{AE9024AB-2CC3-40C6-BF49-6465DBDDDA8F}" sibTransId="{4289828C-368F-4EDE-8FB4-293AF7815D3C}"/>
    <dgm:cxn modelId="{78A5D024-2108-47C3-B560-7D521E4D678E}" type="presParOf" srcId="{83584242-5503-4825-B665-43D35E1888B0}" destId="{399D0886-9F86-43D5-AB09-23FFA670FB38}" srcOrd="0" destOrd="0" presId="urn:microsoft.com/office/officeart/2018/2/layout/IconLabelList"/>
    <dgm:cxn modelId="{4FB31185-C10D-4D06-9C2A-E5262A634EFB}" type="presParOf" srcId="{399D0886-9F86-43D5-AB09-23FFA670FB38}" destId="{3D26372C-43EF-4EB4-9091-DD61E21246FA}" srcOrd="0" destOrd="0" presId="urn:microsoft.com/office/officeart/2018/2/layout/IconLabelList"/>
    <dgm:cxn modelId="{653FAADB-5417-4410-B7F1-6C4E7A8B8031}" type="presParOf" srcId="{399D0886-9F86-43D5-AB09-23FFA670FB38}" destId="{254BE02C-827A-4580-8CE5-9C80D5088FFC}" srcOrd="1" destOrd="0" presId="urn:microsoft.com/office/officeart/2018/2/layout/IconLabelList"/>
    <dgm:cxn modelId="{64F6620C-F2F0-400A-94FB-6482CE352C46}" type="presParOf" srcId="{399D0886-9F86-43D5-AB09-23FFA670FB38}" destId="{4ACDAC01-746F-491D-A057-56C4DA9D5050}" srcOrd="2" destOrd="0" presId="urn:microsoft.com/office/officeart/2018/2/layout/IconLabelList"/>
    <dgm:cxn modelId="{F114CFB5-D36F-45BE-BE07-482D51974A3D}" type="presParOf" srcId="{83584242-5503-4825-B665-43D35E1888B0}" destId="{AFAE460F-50C3-4096-A1AA-34276E272ED7}" srcOrd="1" destOrd="0" presId="urn:microsoft.com/office/officeart/2018/2/layout/IconLabelList"/>
    <dgm:cxn modelId="{9479FC33-80B5-4753-8C44-63655181D72B}" type="presParOf" srcId="{83584242-5503-4825-B665-43D35E1888B0}" destId="{702BE7B8-9A06-45D6-8E22-B72511717717}" srcOrd="2" destOrd="0" presId="urn:microsoft.com/office/officeart/2018/2/layout/IconLabelList"/>
    <dgm:cxn modelId="{D5F8837B-C831-482B-9CDC-2CDC4FACD9CD}" type="presParOf" srcId="{702BE7B8-9A06-45D6-8E22-B72511717717}" destId="{C5B172D7-22A0-4A55-B630-55A650154172}" srcOrd="0" destOrd="0" presId="urn:microsoft.com/office/officeart/2018/2/layout/IconLabelList"/>
    <dgm:cxn modelId="{B3D20848-2679-430A-A29E-E6E50FD5D250}" type="presParOf" srcId="{702BE7B8-9A06-45D6-8E22-B72511717717}" destId="{D14DCE9E-CE80-4D7F-8566-03EA1B27B4F9}" srcOrd="1" destOrd="0" presId="urn:microsoft.com/office/officeart/2018/2/layout/IconLabelList"/>
    <dgm:cxn modelId="{9FD2C12A-0958-4726-A8CA-4CF223E6C3C3}" type="presParOf" srcId="{702BE7B8-9A06-45D6-8E22-B72511717717}" destId="{6F98441A-C163-4E1D-8B8D-FCE2B38489FA}" srcOrd="2" destOrd="0" presId="urn:microsoft.com/office/officeart/2018/2/layout/IconLabelList"/>
    <dgm:cxn modelId="{2173AF63-E304-4513-9490-3C65AA9F0B28}" type="presParOf" srcId="{83584242-5503-4825-B665-43D35E1888B0}" destId="{D77A457C-0750-4BDA-97B6-6C417BA1CA0F}" srcOrd="3" destOrd="0" presId="urn:microsoft.com/office/officeart/2018/2/layout/IconLabelList"/>
    <dgm:cxn modelId="{2C5E59ED-E3AF-4B50-8211-E640541BF945}" type="presParOf" srcId="{83584242-5503-4825-B665-43D35E1888B0}" destId="{B61471B0-6C03-4181-A5EB-939A46433A2E}" srcOrd="4" destOrd="0" presId="urn:microsoft.com/office/officeart/2018/2/layout/IconLabelList"/>
    <dgm:cxn modelId="{B3DFF102-C8BA-402A-97EE-72D714C983C5}" type="presParOf" srcId="{B61471B0-6C03-4181-A5EB-939A46433A2E}" destId="{D209F960-6F02-4F1D-96C0-C73B7A6AC8FF}" srcOrd="0" destOrd="0" presId="urn:microsoft.com/office/officeart/2018/2/layout/IconLabelList"/>
    <dgm:cxn modelId="{648011BD-FFA5-4B2A-A556-0A12C9038E61}" type="presParOf" srcId="{B61471B0-6C03-4181-A5EB-939A46433A2E}" destId="{46655F4B-08DF-4554-A5A4-146FBB2EB78C}" srcOrd="1" destOrd="0" presId="urn:microsoft.com/office/officeart/2018/2/layout/IconLabelList"/>
    <dgm:cxn modelId="{730DF6D4-4B1A-440F-ADAD-3E1255547098}" type="presParOf" srcId="{B61471B0-6C03-4181-A5EB-939A46433A2E}" destId="{C9DF8F39-865F-42D5-AA38-910AB2E8EA7C}" srcOrd="2" destOrd="0" presId="urn:microsoft.com/office/officeart/2018/2/layout/IconLabelList"/>
    <dgm:cxn modelId="{1706A319-1CEC-4D12-A30D-63F56C91A364}" type="presParOf" srcId="{83584242-5503-4825-B665-43D35E1888B0}" destId="{A69E7524-F1BF-4D6C-A61B-290FBC622F63}" srcOrd="5" destOrd="0" presId="urn:microsoft.com/office/officeart/2018/2/layout/IconLabelList"/>
    <dgm:cxn modelId="{EDAF5EFC-97E6-4969-A16A-1BAD338F3BDB}" type="presParOf" srcId="{83584242-5503-4825-B665-43D35E1888B0}" destId="{65536920-BBA5-4268-A13E-5C090B19836C}" srcOrd="6" destOrd="0" presId="urn:microsoft.com/office/officeart/2018/2/layout/IconLabelList"/>
    <dgm:cxn modelId="{0BE6973B-34D1-445A-AF40-312BF813B836}" type="presParOf" srcId="{65536920-BBA5-4268-A13E-5C090B19836C}" destId="{80CE53AD-13F7-4585-AEA2-261D58D409B2}" srcOrd="0" destOrd="0" presId="urn:microsoft.com/office/officeart/2018/2/layout/IconLabelList"/>
    <dgm:cxn modelId="{94D86F53-9557-433A-8250-656B1E4E1402}" type="presParOf" srcId="{65536920-BBA5-4268-A13E-5C090B19836C}" destId="{D5770ADE-F876-4A99-8E73-4BA468F07DE4}" srcOrd="1" destOrd="0" presId="urn:microsoft.com/office/officeart/2018/2/layout/IconLabelList"/>
    <dgm:cxn modelId="{CF057919-815A-4E75-B872-2271657F8851}" type="presParOf" srcId="{65536920-BBA5-4268-A13E-5C090B19836C}" destId="{2819012F-D240-459F-A272-719748090962}" srcOrd="2" destOrd="0" presId="urn:microsoft.com/office/officeart/2018/2/layout/IconLabelList"/>
    <dgm:cxn modelId="{1BDEAA92-EB2B-4A8F-BDBD-AAA6876A6AA4}" type="presParOf" srcId="{83584242-5503-4825-B665-43D35E1888B0}" destId="{E59FDD36-DC62-4625-A8BA-1A8550A6E5B2}" srcOrd="7" destOrd="0" presId="urn:microsoft.com/office/officeart/2018/2/layout/IconLabelList"/>
    <dgm:cxn modelId="{5BA81432-F045-40D2-8B7C-90BA98978122}" type="presParOf" srcId="{83584242-5503-4825-B665-43D35E1888B0}" destId="{B0AE50FB-41CD-4377-811E-26730EE00C9B}" srcOrd="8" destOrd="0" presId="urn:microsoft.com/office/officeart/2018/2/layout/IconLabelList"/>
    <dgm:cxn modelId="{CF785AAF-6556-483D-BB52-BC91D2903AAD}" type="presParOf" srcId="{B0AE50FB-41CD-4377-811E-26730EE00C9B}" destId="{774CE045-1340-43E9-A9F8-E511FBAADF23}" srcOrd="0" destOrd="0" presId="urn:microsoft.com/office/officeart/2018/2/layout/IconLabelList"/>
    <dgm:cxn modelId="{11186BA1-5476-4C6B-BD16-0829DF726925}" type="presParOf" srcId="{B0AE50FB-41CD-4377-811E-26730EE00C9B}" destId="{50E7238D-E34A-4A05-B0C5-EAF57C870C2D}" srcOrd="1" destOrd="0" presId="urn:microsoft.com/office/officeart/2018/2/layout/IconLabelList"/>
    <dgm:cxn modelId="{EE4023B3-762C-446A-9FA0-7DDE0A4ECEEB}" type="presParOf" srcId="{B0AE50FB-41CD-4377-811E-26730EE00C9B}" destId="{7137A2F2-9A09-40EA-AF46-D7ABF9353A4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E0B14F-5E85-4D05-A44A-56777ADF54A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21FF1ED-77AB-4428-8F6F-F22A66EC9AD7}">
      <dgm:prSet/>
      <dgm:spPr/>
      <dgm:t>
        <a:bodyPr/>
        <a:lstStyle/>
        <a:p>
          <a:r>
            <a:rPr lang="en-US"/>
            <a:t>Can I have a free block in Grade 9?</a:t>
          </a:r>
        </a:p>
      </dgm:t>
    </dgm:pt>
    <dgm:pt modelId="{29ADFFF1-AC11-4FD5-83CA-A3D436EDDF56}" type="parTrans" cxnId="{1B80404B-B5F9-4F15-A372-14456B545B3B}">
      <dgm:prSet/>
      <dgm:spPr/>
      <dgm:t>
        <a:bodyPr/>
        <a:lstStyle/>
        <a:p>
          <a:endParaRPr lang="en-US"/>
        </a:p>
      </dgm:t>
    </dgm:pt>
    <dgm:pt modelId="{0B0E34C3-1E3A-442C-B317-4EB86C5B3F4E}" type="sibTrans" cxnId="{1B80404B-B5F9-4F15-A372-14456B545B3B}">
      <dgm:prSet/>
      <dgm:spPr/>
      <dgm:t>
        <a:bodyPr/>
        <a:lstStyle/>
        <a:p>
          <a:endParaRPr lang="en-US"/>
        </a:p>
      </dgm:t>
    </dgm:pt>
    <dgm:pt modelId="{AF428FB2-200D-4628-B66F-DE5D6A2F8327}">
      <dgm:prSet/>
      <dgm:spPr/>
      <dgm:t>
        <a:bodyPr/>
        <a:lstStyle/>
        <a:p>
          <a:r>
            <a:rPr lang="en-US" i="1" dirty="0"/>
            <a:t>No, Grade 9’s cannot have study blocks even if they are taking extra off timetable courses.</a:t>
          </a:r>
          <a:endParaRPr lang="en-US" dirty="0"/>
        </a:p>
      </dgm:t>
    </dgm:pt>
    <dgm:pt modelId="{A9C0412C-5288-43EC-9CEE-3DE9133FD041}" type="parTrans" cxnId="{06BCEA95-F02F-4750-89FE-35D22BF8E794}">
      <dgm:prSet/>
      <dgm:spPr/>
      <dgm:t>
        <a:bodyPr/>
        <a:lstStyle/>
        <a:p>
          <a:endParaRPr lang="en-US"/>
        </a:p>
      </dgm:t>
    </dgm:pt>
    <dgm:pt modelId="{1DF1442D-47A2-44E8-8D13-70082FDCB1F7}" type="sibTrans" cxnId="{06BCEA95-F02F-4750-89FE-35D22BF8E794}">
      <dgm:prSet/>
      <dgm:spPr/>
      <dgm:t>
        <a:bodyPr/>
        <a:lstStyle/>
        <a:p>
          <a:endParaRPr lang="en-US"/>
        </a:p>
      </dgm:t>
    </dgm:pt>
    <dgm:pt modelId="{4564C619-82DD-43BF-A698-33338DD4ED5D}">
      <dgm:prSet/>
      <dgm:spPr/>
      <dgm:t>
        <a:bodyPr/>
        <a:lstStyle/>
        <a:p>
          <a:r>
            <a:rPr lang="en-US"/>
            <a:t>Do I need to have a second language to graduate?</a:t>
          </a:r>
        </a:p>
      </dgm:t>
    </dgm:pt>
    <dgm:pt modelId="{22BE1A46-2045-421C-B99B-63BB6B68D807}" type="parTrans" cxnId="{A0DAC586-09CF-4E4D-8762-42980DE3CD73}">
      <dgm:prSet/>
      <dgm:spPr/>
      <dgm:t>
        <a:bodyPr/>
        <a:lstStyle/>
        <a:p>
          <a:endParaRPr lang="en-US"/>
        </a:p>
      </dgm:t>
    </dgm:pt>
    <dgm:pt modelId="{9FCB5790-9BD7-4A38-9638-DEDEFB8A0444}" type="sibTrans" cxnId="{A0DAC586-09CF-4E4D-8762-42980DE3CD73}">
      <dgm:prSet/>
      <dgm:spPr/>
      <dgm:t>
        <a:bodyPr/>
        <a:lstStyle/>
        <a:p>
          <a:endParaRPr lang="en-US"/>
        </a:p>
      </dgm:t>
    </dgm:pt>
    <dgm:pt modelId="{4269AE2A-3828-41E8-97AC-379B4DB2EB2E}">
      <dgm:prSet/>
      <dgm:spPr/>
      <dgm:t>
        <a:bodyPr/>
        <a:lstStyle/>
        <a:p>
          <a:r>
            <a:rPr lang="en-US" i="1"/>
            <a:t>No</a:t>
          </a:r>
          <a:endParaRPr lang="en-US"/>
        </a:p>
      </dgm:t>
    </dgm:pt>
    <dgm:pt modelId="{BC34DECA-D51C-4F37-A668-E67C53A0B367}" type="parTrans" cxnId="{F73C0DDB-A142-492F-B771-165A265AB476}">
      <dgm:prSet/>
      <dgm:spPr/>
      <dgm:t>
        <a:bodyPr/>
        <a:lstStyle/>
        <a:p>
          <a:endParaRPr lang="en-US"/>
        </a:p>
      </dgm:t>
    </dgm:pt>
    <dgm:pt modelId="{D78A13E9-18E8-41DB-866C-FEA682E85338}" type="sibTrans" cxnId="{F73C0DDB-A142-492F-B771-165A265AB476}">
      <dgm:prSet/>
      <dgm:spPr/>
      <dgm:t>
        <a:bodyPr/>
        <a:lstStyle/>
        <a:p>
          <a:endParaRPr lang="en-US"/>
        </a:p>
      </dgm:t>
    </dgm:pt>
    <dgm:pt modelId="{E61310D5-A281-4D0E-A054-BA36C2751443}">
      <dgm:prSet/>
      <dgm:spPr/>
      <dgm:t>
        <a:bodyPr/>
        <a:lstStyle/>
        <a:p>
          <a:r>
            <a:rPr lang="en-US"/>
            <a:t>Can I take online courses?</a:t>
          </a:r>
        </a:p>
      </dgm:t>
    </dgm:pt>
    <dgm:pt modelId="{3D7A666E-817B-4FDB-ACC7-209A52A50DD5}" type="parTrans" cxnId="{129AC265-158F-4222-B39C-4C92019B0E40}">
      <dgm:prSet/>
      <dgm:spPr/>
      <dgm:t>
        <a:bodyPr/>
        <a:lstStyle/>
        <a:p>
          <a:endParaRPr lang="en-US"/>
        </a:p>
      </dgm:t>
    </dgm:pt>
    <dgm:pt modelId="{DE51D64C-26D9-41AB-9413-3E56973B1E2E}" type="sibTrans" cxnId="{129AC265-158F-4222-B39C-4C92019B0E40}">
      <dgm:prSet/>
      <dgm:spPr/>
      <dgm:t>
        <a:bodyPr/>
        <a:lstStyle/>
        <a:p>
          <a:endParaRPr lang="en-US"/>
        </a:p>
      </dgm:t>
    </dgm:pt>
    <dgm:pt modelId="{59FB5C38-5C59-4264-B3F3-A9F1F25AD9A9}">
      <dgm:prSet/>
      <dgm:spPr/>
      <dgm:t>
        <a:bodyPr/>
        <a:lstStyle/>
        <a:p>
          <a:r>
            <a:rPr lang="en-US" i="1"/>
            <a:t>I’ll get to that in another slide</a:t>
          </a:r>
          <a:endParaRPr lang="en-US"/>
        </a:p>
      </dgm:t>
    </dgm:pt>
    <dgm:pt modelId="{7BEC407F-0DB7-426E-967A-6E6211288097}" type="parTrans" cxnId="{CD1674E9-3E94-4CC2-B9A0-58633EFD3ACA}">
      <dgm:prSet/>
      <dgm:spPr/>
      <dgm:t>
        <a:bodyPr/>
        <a:lstStyle/>
        <a:p>
          <a:endParaRPr lang="en-US"/>
        </a:p>
      </dgm:t>
    </dgm:pt>
    <dgm:pt modelId="{5350A2FB-EA2B-42BB-83A3-DF6CB39CF951}" type="sibTrans" cxnId="{CD1674E9-3E94-4CC2-B9A0-58633EFD3ACA}">
      <dgm:prSet/>
      <dgm:spPr/>
      <dgm:t>
        <a:bodyPr/>
        <a:lstStyle/>
        <a:p>
          <a:endParaRPr lang="en-US"/>
        </a:p>
      </dgm:t>
    </dgm:pt>
    <dgm:pt modelId="{BC10D1D0-6FEA-6743-A474-FCF97F6114D4}" type="pres">
      <dgm:prSet presAssocID="{8EE0B14F-5E85-4D05-A44A-56777ADF54A9}" presName="vert0" presStyleCnt="0">
        <dgm:presLayoutVars>
          <dgm:dir/>
          <dgm:animOne val="branch"/>
          <dgm:animLvl val="lvl"/>
        </dgm:presLayoutVars>
      </dgm:prSet>
      <dgm:spPr/>
    </dgm:pt>
    <dgm:pt modelId="{BB1E267D-0C16-DC49-932D-53075BFD45BA}" type="pres">
      <dgm:prSet presAssocID="{921FF1ED-77AB-4428-8F6F-F22A66EC9AD7}" presName="thickLine" presStyleLbl="alignNode1" presStyleIdx="0" presStyleCnt="6"/>
      <dgm:spPr/>
    </dgm:pt>
    <dgm:pt modelId="{CDCAE489-A77F-374A-A4E9-454D280CD4F9}" type="pres">
      <dgm:prSet presAssocID="{921FF1ED-77AB-4428-8F6F-F22A66EC9AD7}" presName="horz1" presStyleCnt="0"/>
      <dgm:spPr/>
    </dgm:pt>
    <dgm:pt modelId="{F2F21E11-6C09-414B-9948-5201BC11880E}" type="pres">
      <dgm:prSet presAssocID="{921FF1ED-77AB-4428-8F6F-F22A66EC9AD7}" presName="tx1" presStyleLbl="revTx" presStyleIdx="0" presStyleCnt="6"/>
      <dgm:spPr/>
    </dgm:pt>
    <dgm:pt modelId="{70DD0538-B65C-9E4B-B1C0-C0E1333C7231}" type="pres">
      <dgm:prSet presAssocID="{921FF1ED-77AB-4428-8F6F-F22A66EC9AD7}" presName="vert1" presStyleCnt="0"/>
      <dgm:spPr/>
    </dgm:pt>
    <dgm:pt modelId="{8BD04F1A-5C09-3B43-9825-0888B24B2C7E}" type="pres">
      <dgm:prSet presAssocID="{AF428FB2-200D-4628-B66F-DE5D6A2F8327}" presName="thickLine" presStyleLbl="alignNode1" presStyleIdx="1" presStyleCnt="6"/>
      <dgm:spPr/>
    </dgm:pt>
    <dgm:pt modelId="{762E71CE-6DD8-6F4F-8EE8-B9E5AFEEFD89}" type="pres">
      <dgm:prSet presAssocID="{AF428FB2-200D-4628-B66F-DE5D6A2F8327}" presName="horz1" presStyleCnt="0"/>
      <dgm:spPr/>
    </dgm:pt>
    <dgm:pt modelId="{1B074728-7A49-5F41-AC53-7C1CA38B0369}" type="pres">
      <dgm:prSet presAssocID="{AF428FB2-200D-4628-B66F-DE5D6A2F8327}" presName="tx1" presStyleLbl="revTx" presStyleIdx="1" presStyleCnt="6"/>
      <dgm:spPr/>
    </dgm:pt>
    <dgm:pt modelId="{A12F95C9-AB78-3B42-A8B6-E0D4CFDFB20C}" type="pres">
      <dgm:prSet presAssocID="{AF428FB2-200D-4628-B66F-DE5D6A2F8327}" presName="vert1" presStyleCnt="0"/>
      <dgm:spPr/>
    </dgm:pt>
    <dgm:pt modelId="{BE26AB76-05B7-CA49-8AD3-E76836EA0A7E}" type="pres">
      <dgm:prSet presAssocID="{4564C619-82DD-43BF-A698-33338DD4ED5D}" presName="thickLine" presStyleLbl="alignNode1" presStyleIdx="2" presStyleCnt="6"/>
      <dgm:spPr/>
    </dgm:pt>
    <dgm:pt modelId="{F45DF2E6-2468-8545-9D04-A8E4B255C8E9}" type="pres">
      <dgm:prSet presAssocID="{4564C619-82DD-43BF-A698-33338DD4ED5D}" presName="horz1" presStyleCnt="0"/>
      <dgm:spPr/>
    </dgm:pt>
    <dgm:pt modelId="{4BA2952B-2F13-A449-905A-180A0B44ABB4}" type="pres">
      <dgm:prSet presAssocID="{4564C619-82DD-43BF-A698-33338DD4ED5D}" presName="tx1" presStyleLbl="revTx" presStyleIdx="2" presStyleCnt="6"/>
      <dgm:spPr/>
    </dgm:pt>
    <dgm:pt modelId="{2E94865F-C92F-074F-ADA4-AD989B93F54E}" type="pres">
      <dgm:prSet presAssocID="{4564C619-82DD-43BF-A698-33338DD4ED5D}" presName="vert1" presStyleCnt="0"/>
      <dgm:spPr/>
    </dgm:pt>
    <dgm:pt modelId="{7315C12E-712F-4E4C-A841-3B79175FE7A7}" type="pres">
      <dgm:prSet presAssocID="{4269AE2A-3828-41E8-97AC-379B4DB2EB2E}" presName="thickLine" presStyleLbl="alignNode1" presStyleIdx="3" presStyleCnt="6"/>
      <dgm:spPr/>
    </dgm:pt>
    <dgm:pt modelId="{E890D025-C6C0-7147-9A3E-1DE98172060F}" type="pres">
      <dgm:prSet presAssocID="{4269AE2A-3828-41E8-97AC-379B4DB2EB2E}" presName="horz1" presStyleCnt="0"/>
      <dgm:spPr/>
    </dgm:pt>
    <dgm:pt modelId="{79BDB3B3-F9B8-8444-8462-E493EB99ECF2}" type="pres">
      <dgm:prSet presAssocID="{4269AE2A-3828-41E8-97AC-379B4DB2EB2E}" presName="tx1" presStyleLbl="revTx" presStyleIdx="3" presStyleCnt="6"/>
      <dgm:spPr/>
    </dgm:pt>
    <dgm:pt modelId="{BC5E4CC7-965E-394D-8C86-F63D97E3E55A}" type="pres">
      <dgm:prSet presAssocID="{4269AE2A-3828-41E8-97AC-379B4DB2EB2E}" presName="vert1" presStyleCnt="0"/>
      <dgm:spPr/>
    </dgm:pt>
    <dgm:pt modelId="{65AF4007-9C1B-E947-BBB9-E4D77E26450D}" type="pres">
      <dgm:prSet presAssocID="{E61310D5-A281-4D0E-A054-BA36C2751443}" presName="thickLine" presStyleLbl="alignNode1" presStyleIdx="4" presStyleCnt="6"/>
      <dgm:spPr/>
    </dgm:pt>
    <dgm:pt modelId="{32371125-E93D-BF41-A653-1B1DC7312F3A}" type="pres">
      <dgm:prSet presAssocID="{E61310D5-A281-4D0E-A054-BA36C2751443}" presName="horz1" presStyleCnt="0"/>
      <dgm:spPr/>
    </dgm:pt>
    <dgm:pt modelId="{EA62991C-2030-AE4D-B655-A3E1249E3742}" type="pres">
      <dgm:prSet presAssocID="{E61310D5-A281-4D0E-A054-BA36C2751443}" presName="tx1" presStyleLbl="revTx" presStyleIdx="4" presStyleCnt="6"/>
      <dgm:spPr/>
    </dgm:pt>
    <dgm:pt modelId="{3BC2DA46-846E-724C-BD25-826B336858F5}" type="pres">
      <dgm:prSet presAssocID="{E61310D5-A281-4D0E-A054-BA36C2751443}" presName="vert1" presStyleCnt="0"/>
      <dgm:spPr/>
    </dgm:pt>
    <dgm:pt modelId="{E6E41F37-B3DB-A64C-BAFE-7B64EE724B5E}" type="pres">
      <dgm:prSet presAssocID="{59FB5C38-5C59-4264-B3F3-A9F1F25AD9A9}" presName="thickLine" presStyleLbl="alignNode1" presStyleIdx="5" presStyleCnt="6"/>
      <dgm:spPr/>
    </dgm:pt>
    <dgm:pt modelId="{EC24CC18-4F97-014E-9299-308E0E9D0B1D}" type="pres">
      <dgm:prSet presAssocID="{59FB5C38-5C59-4264-B3F3-A9F1F25AD9A9}" presName="horz1" presStyleCnt="0"/>
      <dgm:spPr/>
    </dgm:pt>
    <dgm:pt modelId="{140DBDF4-B31F-3A41-A0EE-0A22624D6893}" type="pres">
      <dgm:prSet presAssocID="{59FB5C38-5C59-4264-B3F3-A9F1F25AD9A9}" presName="tx1" presStyleLbl="revTx" presStyleIdx="5" presStyleCnt="6"/>
      <dgm:spPr/>
    </dgm:pt>
    <dgm:pt modelId="{D1C0CDE6-61CB-0C44-BE23-EB72A458D8FC}" type="pres">
      <dgm:prSet presAssocID="{59FB5C38-5C59-4264-B3F3-A9F1F25AD9A9}" presName="vert1" presStyleCnt="0"/>
      <dgm:spPr/>
    </dgm:pt>
  </dgm:ptLst>
  <dgm:cxnLst>
    <dgm:cxn modelId="{FBA98413-EBCA-0241-9CA2-266FE4F77120}" type="presOf" srcId="{4269AE2A-3828-41E8-97AC-379B4DB2EB2E}" destId="{79BDB3B3-F9B8-8444-8462-E493EB99ECF2}" srcOrd="0" destOrd="0" presId="urn:microsoft.com/office/officeart/2008/layout/LinedList"/>
    <dgm:cxn modelId="{EDBBDE19-7777-FD45-BCE6-4D188A210235}" type="presOf" srcId="{921FF1ED-77AB-4428-8F6F-F22A66EC9AD7}" destId="{F2F21E11-6C09-414B-9948-5201BC11880E}" srcOrd="0" destOrd="0" presId="urn:microsoft.com/office/officeart/2008/layout/LinedList"/>
    <dgm:cxn modelId="{539D4332-6D5D-1545-9069-06B0383B37F1}" type="presOf" srcId="{AF428FB2-200D-4628-B66F-DE5D6A2F8327}" destId="{1B074728-7A49-5F41-AC53-7C1CA38B0369}" srcOrd="0" destOrd="0" presId="urn:microsoft.com/office/officeart/2008/layout/LinedList"/>
    <dgm:cxn modelId="{1B80404B-B5F9-4F15-A372-14456B545B3B}" srcId="{8EE0B14F-5E85-4D05-A44A-56777ADF54A9}" destId="{921FF1ED-77AB-4428-8F6F-F22A66EC9AD7}" srcOrd="0" destOrd="0" parTransId="{29ADFFF1-AC11-4FD5-83CA-A3D436EDDF56}" sibTransId="{0B0E34C3-1E3A-442C-B317-4EB86C5B3F4E}"/>
    <dgm:cxn modelId="{129AC265-158F-4222-B39C-4C92019B0E40}" srcId="{8EE0B14F-5E85-4D05-A44A-56777ADF54A9}" destId="{E61310D5-A281-4D0E-A054-BA36C2751443}" srcOrd="4" destOrd="0" parTransId="{3D7A666E-817B-4FDB-ACC7-209A52A50DD5}" sibTransId="{DE51D64C-26D9-41AB-9413-3E56973B1E2E}"/>
    <dgm:cxn modelId="{B2F0636B-8D53-E840-B013-F511B904D4C8}" type="presOf" srcId="{E61310D5-A281-4D0E-A054-BA36C2751443}" destId="{EA62991C-2030-AE4D-B655-A3E1249E3742}" srcOrd="0" destOrd="0" presId="urn:microsoft.com/office/officeart/2008/layout/LinedList"/>
    <dgm:cxn modelId="{A0DAC586-09CF-4E4D-8762-42980DE3CD73}" srcId="{8EE0B14F-5E85-4D05-A44A-56777ADF54A9}" destId="{4564C619-82DD-43BF-A698-33338DD4ED5D}" srcOrd="2" destOrd="0" parTransId="{22BE1A46-2045-421C-B99B-63BB6B68D807}" sibTransId="{9FCB5790-9BD7-4A38-9638-DEDEFB8A0444}"/>
    <dgm:cxn modelId="{06BCEA95-F02F-4750-89FE-35D22BF8E794}" srcId="{8EE0B14F-5E85-4D05-A44A-56777ADF54A9}" destId="{AF428FB2-200D-4628-B66F-DE5D6A2F8327}" srcOrd="1" destOrd="0" parTransId="{A9C0412C-5288-43EC-9CEE-3DE9133FD041}" sibTransId="{1DF1442D-47A2-44E8-8D13-70082FDCB1F7}"/>
    <dgm:cxn modelId="{20E803AF-384C-0242-A220-FCB2EA3B7F01}" type="presOf" srcId="{59FB5C38-5C59-4264-B3F3-A9F1F25AD9A9}" destId="{140DBDF4-B31F-3A41-A0EE-0A22624D6893}" srcOrd="0" destOrd="0" presId="urn:microsoft.com/office/officeart/2008/layout/LinedList"/>
    <dgm:cxn modelId="{F73C0DDB-A142-492F-B771-165A265AB476}" srcId="{8EE0B14F-5E85-4D05-A44A-56777ADF54A9}" destId="{4269AE2A-3828-41E8-97AC-379B4DB2EB2E}" srcOrd="3" destOrd="0" parTransId="{BC34DECA-D51C-4F37-A668-E67C53A0B367}" sibTransId="{D78A13E9-18E8-41DB-866C-FEA682E85338}"/>
    <dgm:cxn modelId="{0BCC9DDC-4A50-B641-9F1A-EA40281F7EA8}" type="presOf" srcId="{4564C619-82DD-43BF-A698-33338DD4ED5D}" destId="{4BA2952B-2F13-A449-905A-180A0B44ABB4}" srcOrd="0" destOrd="0" presId="urn:microsoft.com/office/officeart/2008/layout/LinedList"/>
    <dgm:cxn modelId="{CD1674E9-3E94-4CC2-B9A0-58633EFD3ACA}" srcId="{8EE0B14F-5E85-4D05-A44A-56777ADF54A9}" destId="{59FB5C38-5C59-4264-B3F3-A9F1F25AD9A9}" srcOrd="5" destOrd="0" parTransId="{7BEC407F-0DB7-426E-967A-6E6211288097}" sibTransId="{5350A2FB-EA2B-42BB-83A3-DF6CB39CF951}"/>
    <dgm:cxn modelId="{D5F2EDE9-A0D8-4D4F-B78E-6FA93C095D35}" type="presOf" srcId="{8EE0B14F-5E85-4D05-A44A-56777ADF54A9}" destId="{BC10D1D0-6FEA-6743-A474-FCF97F6114D4}" srcOrd="0" destOrd="0" presId="urn:microsoft.com/office/officeart/2008/layout/LinedList"/>
    <dgm:cxn modelId="{D9BAE85B-12B2-8248-8483-71AA18308210}" type="presParOf" srcId="{BC10D1D0-6FEA-6743-A474-FCF97F6114D4}" destId="{BB1E267D-0C16-DC49-932D-53075BFD45BA}" srcOrd="0" destOrd="0" presId="urn:microsoft.com/office/officeart/2008/layout/LinedList"/>
    <dgm:cxn modelId="{5040696A-5BAF-6D4D-8DA8-8C8AD4908599}" type="presParOf" srcId="{BC10D1D0-6FEA-6743-A474-FCF97F6114D4}" destId="{CDCAE489-A77F-374A-A4E9-454D280CD4F9}" srcOrd="1" destOrd="0" presId="urn:microsoft.com/office/officeart/2008/layout/LinedList"/>
    <dgm:cxn modelId="{D30EC763-45DB-4545-8B88-6B7DC1564B4C}" type="presParOf" srcId="{CDCAE489-A77F-374A-A4E9-454D280CD4F9}" destId="{F2F21E11-6C09-414B-9948-5201BC11880E}" srcOrd="0" destOrd="0" presId="urn:microsoft.com/office/officeart/2008/layout/LinedList"/>
    <dgm:cxn modelId="{324571B3-479F-AA4E-BAFB-BC220F7BD7E1}" type="presParOf" srcId="{CDCAE489-A77F-374A-A4E9-454D280CD4F9}" destId="{70DD0538-B65C-9E4B-B1C0-C0E1333C7231}" srcOrd="1" destOrd="0" presId="urn:microsoft.com/office/officeart/2008/layout/LinedList"/>
    <dgm:cxn modelId="{11DE2459-8596-DD43-AD1F-1EBB393BE3F7}" type="presParOf" srcId="{BC10D1D0-6FEA-6743-A474-FCF97F6114D4}" destId="{8BD04F1A-5C09-3B43-9825-0888B24B2C7E}" srcOrd="2" destOrd="0" presId="urn:microsoft.com/office/officeart/2008/layout/LinedList"/>
    <dgm:cxn modelId="{E2CDA7C4-662A-D348-ACDF-5865CEA025AF}" type="presParOf" srcId="{BC10D1D0-6FEA-6743-A474-FCF97F6114D4}" destId="{762E71CE-6DD8-6F4F-8EE8-B9E5AFEEFD89}" srcOrd="3" destOrd="0" presId="urn:microsoft.com/office/officeart/2008/layout/LinedList"/>
    <dgm:cxn modelId="{06ABCA06-337B-6442-AB11-2279EC269BA4}" type="presParOf" srcId="{762E71CE-6DD8-6F4F-8EE8-B9E5AFEEFD89}" destId="{1B074728-7A49-5F41-AC53-7C1CA38B0369}" srcOrd="0" destOrd="0" presId="urn:microsoft.com/office/officeart/2008/layout/LinedList"/>
    <dgm:cxn modelId="{A142F25E-4813-374D-80AA-907B9A2A1354}" type="presParOf" srcId="{762E71CE-6DD8-6F4F-8EE8-B9E5AFEEFD89}" destId="{A12F95C9-AB78-3B42-A8B6-E0D4CFDFB20C}" srcOrd="1" destOrd="0" presId="urn:microsoft.com/office/officeart/2008/layout/LinedList"/>
    <dgm:cxn modelId="{066EE160-819C-8747-9FE0-AE30D0D9C6A2}" type="presParOf" srcId="{BC10D1D0-6FEA-6743-A474-FCF97F6114D4}" destId="{BE26AB76-05B7-CA49-8AD3-E76836EA0A7E}" srcOrd="4" destOrd="0" presId="urn:microsoft.com/office/officeart/2008/layout/LinedList"/>
    <dgm:cxn modelId="{95951082-61AE-2E43-96BD-9809F6E6573D}" type="presParOf" srcId="{BC10D1D0-6FEA-6743-A474-FCF97F6114D4}" destId="{F45DF2E6-2468-8545-9D04-A8E4B255C8E9}" srcOrd="5" destOrd="0" presId="urn:microsoft.com/office/officeart/2008/layout/LinedList"/>
    <dgm:cxn modelId="{B84C250C-E9FC-1047-AC7C-FE240EDDC731}" type="presParOf" srcId="{F45DF2E6-2468-8545-9D04-A8E4B255C8E9}" destId="{4BA2952B-2F13-A449-905A-180A0B44ABB4}" srcOrd="0" destOrd="0" presId="urn:microsoft.com/office/officeart/2008/layout/LinedList"/>
    <dgm:cxn modelId="{C1542242-7AA3-6548-85C8-48895F2A1222}" type="presParOf" srcId="{F45DF2E6-2468-8545-9D04-A8E4B255C8E9}" destId="{2E94865F-C92F-074F-ADA4-AD989B93F54E}" srcOrd="1" destOrd="0" presId="urn:microsoft.com/office/officeart/2008/layout/LinedList"/>
    <dgm:cxn modelId="{3E22CB15-C381-044E-BACD-81B2CA20E4FC}" type="presParOf" srcId="{BC10D1D0-6FEA-6743-A474-FCF97F6114D4}" destId="{7315C12E-712F-4E4C-A841-3B79175FE7A7}" srcOrd="6" destOrd="0" presId="urn:microsoft.com/office/officeart/2008/layout/LinedList"/>
    <dgm:cxn modelId="{CAA47818-C274-A34B-A6EF-F05C4384C706}" type="presParOf" srcId="{BC10D1D0-6FEA-6743-A474-FCF97F6114D4}" destId="{E890D025-C6C0-7147-9A3E-1DE98172060F}" srcOrd="7" destOrd="0" presId="urn:microsoft.com/office/officeart/2008/layout/LinedList"/>
    <dgm:cxn modelId="{C1F87BF8-9782-5842-BF81-380C62777D61}" type="presParOf" srcId="{E890D025-C6C0-7147-9A3E-1DE98172060F}" destId="{79BDB3B3-F9B8-8444-8462-E493EB99ECF2}" srcOrd="0" destOrd="0" presId="urn:microsoft.com/office/officeart/2008/layout/LinedList"/>
    <dgm:cxn modelId="{B81A12A8-06C4-8C4D-9826-678B34E2BC53}" type="presParOf" srcId="{E890D025-C6C0-7147-9A3E-1DE98172060F}" destId="{BC5E4CC7-965E-394D-8C86-F63D97E3E55A}" srcOrd="1" destOrd="0" presId="urn:microsoft.com/office/officeart/2008/layout/LinedList"/>
    <dgm:cxn modelId="{CB1F0627-8BF3-7B4B-8CAD-A0FAA664B841}" type="presParOf" srcId="{BC10D1D0-6FEA-6743-A474-FCF97F6114D4}" destId="{65AF4007-9C1B-E947-BBB9-E4D77E26450D}" srcOrd="8" destOrd="0" presId="urn:microsoft.com/office/officeart/2008/layout/LinedList"/>
    <dgm:cxn modelId="{646459F6-8273-E646-A79B-3557B87B9845}" type="presParOf" srcId="{BC10D1D0-6FEA-6743-A474-FCF97F6114D4}" destId="{32371125-E93D-BF41-A653-1B1DC7312F3A}" srcOrd="9" destOrd="0" presId="urn:microsoft.com/office/officeart/2008/layout/LinedList"/>
    <dgm:cxn modelId="{B2486A02-301B-A540-B536-273DF6745F16}" type="presParOf" srcId="{32371125-E93D-BF41-A653-1B1DC7312F3A}" destId="{EA62991C-2030-AE4D-B655-A3E1249E3742}" srcOrd="0" destOrd="0" presId="urn:microsoft.com/office/officeart/2008/layout/LinedList"/>
    <dgm:cxn modelId="{39E20A2D-5B6E-824B-B18D-9DCDD4810595}" type="presParOf" srcId="{32371125-E93D-BF41-A653-1B1DC7312F3A}" destId="{3BC2DA46-846E-724C-BD25-826B336858F5}" srcOrd="1" destOrd="0" presId="urn:microsoft.com/office/officeart/2008/layout/LinedList"/>
    <dgm:cxn modelId="{F01FBD59-F205-994C-8D18-CD2D91C6E8C6}" type="presParOf" srcId="{BC10D1D0-6FEA-6743-A474-FCF97F6114D4}" destId="{E6E41F37-B3DB-A64C-BAFE-7B64EE724B5E}" srcOrd="10" destOrd="0" presId="urn:microsoft.com/office/officeart/2008/layout/LinedList"/>
    <dgm:cxn modelId="{5AB8EFE2-AB4A-F942-A74B-08A4B44A8382}" type="presParOf" srcId="{BC10D1D0-6FEA-6743-A474-FCF97F6114D4}" destId="{EC24CC18-4F97-014E-9299-308E0E9D0B1D}" srcOrd="11" destOrd="0" presId="urn:microsoft.com/office/officeart/2008/layout/LinedList"/>
    <dgm:cxn modelId="{CDC7AAEB-FC35-C444-8B03-A5FD38B51C26}" type="presParOf" srcId="{EC24CC18-4F97-014E-9299-308E0E9D0B1D}" destId="{140DBDF4-B31F-3A41-A0EE-0A22624D6893}" srcOrd="0" destOrd="0" presId="urn:microsoft.com/office/officeart/2008/layout/LinedList"/>
    <dgm:cxn modelId="{03F5F631-E230-804B-BACB-92BEE9EC7993}" type="presParOf" srcId="{EC24CC18-4F97-014E-9299-308E0E9D0B1D}" destId="{D1C0CDE6-61CB-0C44-BE23-EB72A458D8F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CCA878-9D6E-486C-9915-19ED9832F5E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B1DF641-36D4-4F3A-86CA-8CC4BCD272E2}">
      <dgm:prSet/>
      <dgm:spPr/>
      <dgm:t>
        <a:bodyPr/>
        <a:lstStyle/>
        <a:p>
          <a:r>
            <a:rPr lang="en-US"/>
            <a:t>Can I choose my teachers?</a:t>
          </a:r>
        </a:p>
      </dgm:t>
    </dgm:pt>
    <dgm:pt modelId="{3D0A71DA-C899-4558-A059-AF8DF318C1F0}" type="parTrans" cxnId="{3BD43351-1FFC-4EED-B2E6-5C8309FEC00E}">
      <dgm:prSet/>
      <dgm:spPr/>
      <dgm:t>
        <a:bodyPr/>
        <a:lstStyle/>
        <a:p>
          <a:endParaRPr lang="en-US"/>
        </a:p>
      </dgm:t>
    </dgm:pt>
    <dgm:pt modelId="{D8215EBB-E9B9-408A-ACE9-B8D157D19C30}" type="sibTrans" cxnId="{3BD43351-1FFC-4EED-B2E6-5C8309FEC00E}">
      <dgm:prSet/>
      <dgm:spPr/>
      <dgm:t>
        <a:bodyPr/>
        <a:lstStyle/>
        <a:p>
          <a:endParaRPr lang="en-US"/>
        </a:p>
      </dgm:t>
    </dgm:pt>
    <dgm:pt modelId="{7C63DCB7-CDB0-480E-8994-718631D3E95B}">
      <dgm:prSet/>
      <dgm:spPr/>
      <dgm:t>
        <a:bodyPr/>
        <a:lstStyle/>
        <a:p>
          <a:r>
            <a:rPr lang="en-US" i="1" dirty="0"/>
            <a:t>No, we cannot accommodate requests to move classes based on teacher preference. </a:t>
          </a:r>
          <a:endParaRPr lang="en-US" dirty="0"/>
        </a:p>
      </dgm:t>
    </dgm:pt>
    <dgm:pt modelId="{B3FA335F-6AA3-47F6-AFE3-CCE7D4155FB6}" type="parTrans" cxnId="{FF49FD8B-18AE-4B96-93BB-15770522B082}">
      <dgm:prSet/>
      <dgm:spPr/>
      <dgm:t>
        <a:bodyPr/>
        <a:lstStyle/>
        <a:p>
          <a:endParaRPr lang="en-US"/>
        </a:p>
      </dgm:t>
    </dgm:pt>
    <dgm:pt modelId="{51DA44AD-517E-461D-82B7-FE8DFFCC2988}" type="sibTrans" cxnId="{FF49FD8B-18AE-4B96-93BB-15770522B082}">
      <dgm:prSet/>
      <dgm:spPr/>
      <dgm:t>
        <a:bodyPr/>
        <a:lstStyle/>
        <a:p>
          <a:endParaRPr lang="en-US"/>
        </a:p>
      </dgm:t>
    </dgm:pt>
    <dgm:pt modelId="{AB19D278-DDF7-4D0A-BFA5-CF4036FA251B}">
      <dgm:prSet/>
      <dgm:spPr/>
      <dgm:t>
        <a:bodyPr/>
        <a:lstStyle/>
        <a:p>
          <a:r>
            <a:rPr lang="en-US"/>
            <a:t>Can I be put into classes with my friends?</a:t>
          </a:r>
        </a:p>
      </dgm:t>
    </dgm:pt>
    <dgm:pt modelId="{EA7E3132-3D29-4A13-9EE9-2D3FAE5E64B7}" type="parTrans" cxnId="{86AB0507-2ECC-409C-9FCC-99B9A636EC25}">
      <dgm:prSet/>
      <dgm:spPr/>
      <dgm:t>
        <a:bodyPr/>
        <a:lstStyle/>
        <a:p>
          <a:endParaRPr lang="en-US"/>
        </a:p>
      </dgm:t>
    </dgm:pt>
    <dgm:pt modelId="{0A3891FD-7B84-4581-9CAC-DAF2E819DAC5}" type="sibTrans" cxnId="{86AB0507-2ECC-409C-9FCC-99B9A636EC25}">
      <dgm:prSet/>
      <dgm:spPr/>
      <dgm:t>
        <a:bodyPr/>
        <a:lstStyle/>
        <a:p>
          <a:endParaRPr lang="en-US"/>
        </a:p>
      </dgm:t>
    </dgm:pt>
    <dgm:pt modelId="{515D6DF8-01E7-4C78-9C4C-EE698EC4A576}">
      <dgm:prSet/>
      <dgm:spPr/>
      <dgm:t>
        <a:bodyPr/>
        <a:lstStyle/>
        <a:p>
          <a:r>
            <a:rPr lang="en-US" i="1"/>
            <a:t>There are ample opportunities to spend time with friends during the school day, even if they’re not in your class. It’s also good for you to make new friends and practice getting out of your comfort zone.</a:t>
          </a:r>
          <a:endParaRPr lang="en-US"/>
        </a:p>
      </dgm:t>
    </dgm:pt>
    <dgm:pt modelId="{B30C2C08-EF0C-43AA-A989-F39AD6D4A888}" type="parTrans" cxnId="{9B374B10-5A35-4E54-9919-8F87D6ADA008}">
      <dgm:prSet/>
      <dgm:spPr/>
      <dgm:t>
        <a:bodyPr/>
        <a:lstStyle/>
        <a:p>
          <a:endParaRPr lang="en-US"/>
        </a:p>
      </dgm:t>
    </dgm:pt>
    <dgm:pt modelId="{3D15B082-19B3-4CD1-8A1B-2E70A222F176}" type="sibTrans" cxnId="{9B374B10-5A35-4E54-9919-8F87D6ADA008}">
      <dgm:prSet/>
      <dgm:spPr/>
      <dgm:t>
        <a:bodyPr/>
        <a:lstStyle/>
        <a:p>
          <a:endParaRPr lang="en-US"/>
        </a:p>
      </dgm:t>
    </dgm:pt>
    <dgm:pt modelId="{FB17F6D6-121D-4244-BBCA-30B271DB669A}" type="pres">
      <dgm:prSet presAssocID="{D1CCA878-9D6E-486C-9915-19ED9832F5E1}" presName="vert0" presStyleCnt="0">
        <dgm:presLayoutVars>
          <dgm:dir/>
          <dgm:animOne val="branch"/>
          <dgm:animLvl val="lvl"/>
        </dgm:presLayoutVars>
      </dgm:prSet>
      <dgm:spPr/>
    </dgm:pt>
    <dgm:pt modelId="{7BD47689-04F1-F94B-9CC9-17F3FAE6B840}" type="pres">
      <dgm:prSet presAssocID="{DB1DF641-36D4-4F3A-86CA-8CC4BCD272E2}" presName="thickLine" presStyleLbl="alignNode1" presStyleIdx="0" presStyleCnt="4"/>
      <dgm:spPr/>
    </dgm:pt>
    <dgm:pt modelId="{5AA69CAD-1F63-164E-B9C3-C1410B9BC629}" type="pres">
      <dgm:prSet presAssocID="{DB1DF641-36D4-4F3A-86CA-8CC4BCD272E2}" presName="horz1" presStyleCnt="0"/>
      <dgm:spPr/>
    </dgm:pt>
    <dgm:pt modelId="{626A2077-775F-AE43-A8ED-A9E2651D3F9F}" type="pres">
      <dgm:prSet presAssocID="{DB1DF641-36D4-4F3A-86CA-8CC4BCD272E2}" presName="tx1" presStyleLbl="revTx" presStyleIdx="0" presStyleCnt="4"/>
      <dgm:spPr/>
    </dgm:pt>
    <dgm:pt modelId="{640CAEE3-1D21-1E41-AC7B-997764142ED5}" type="pres">
      <dgm:prSet presAssocID="{DB1DF641-36D4-4F3A-86CA-8CC4BCD272E2}" presName="vert1" presStyleCnt="0"/>
      <dgm:spPr/>
    </dgm:pt>
    <dgm:pt modelId="{6980E9D2-B537-1343-8E04-43DB49F2D1F5}" type="pres">
      <dgm:prSet presAssocID="{7C63DCB7-CDB0-480E-8994-718631D3E95B}" presName="thickLine" presStyleLbl="alignNode1" presStyleIdx="1" presStyleCnt="4"/>
      <dgm:spPr/>
    </dgm:pt>
    <dgm:pt modelId="{21FE98AE-6512-EE4E-9364-2740EF31FEB1}" type="pres">
      <dgm:prSet presAssocID="{7C63DCB7-CDB0-480E-8994-718631D3E95B}" presName="horz1" presStyleCnt="0"/>
      <dgm:spPr/>
    </dgm:pt>
    <dgm:pt modelId="{35502DA9-80DB-E74D-B3C5-0B87D2C3B076}" type="pres">
      <dgm:prSet presAssocID="{7C63DCB7-CDB0-480E-8994-718631D3E95B}" presName="tx1" presStyleLbl="revTx" presStyleIdx="1" presStyleCnt="4"/>
      <dgm:spPr/>
    </dgm:pt>
    <dgm:pt modelId="{4A1573B0-D23A-8842-B9A1-1AB8F76760EA}" type="pres">
      <dgm:prSet presAssocID="{7C63DCB7-CDB0-480E-8994-718631D3E95B}" presName="vert1" presStyleCnt="0"/>
      <dgm:spPr/>
    </dgm:pt>
    <dgm:pt modelId="{1CFDA79A-A9FB-5F4F-8068-0B1A36EA3E3F}" type="pres">
      <dgm:prSet presAssocID="{AB19D278-DDF7-4D0A-BFA5-CF4036FA251B}" presName="thickLine" presStyleLbl="alignNode1" presStyleIdx="2" presStyleCnt="4"/>
      <dgm:spPr/>
    </dgm:pt>
    <dgm:pt modelId="{B36EF9FD-9C03-C345-A64D-B4A902A49512}" type="pres">
      <dgm:prSet presAssocID="{AB19D278-DDF7-4D0A-BFA5-CF4036FA251B}" presName="horz1" presStyleCnt="0"/>
      <dgm:spPr/>
    </dgm:pt>
    <dgm:pt modelId="{CB1B057B-E65C-F842-8D05-88DFE6F7226E}" type="pres">
      <dgm:prSet presAssocID="{AB19D278-DDF7-4D0A-BFA5-CF4036FA251B}" presName="tx1" presStyleLbl="revTx" presStyleIdx="2" presStyleCnt="4"/>
      <dgm:spPr/>
    </dgm:pt>
    <dgm:pt modelId="{1DC20634-176C-6149-AE18-C3EFE9DDA935}" type="pres">
      <dgm:prSet presAssocID="{AB19D278-DDF7-4D0A-BFA5-CF4036FA251B}" presName="vert1" presStyleCnt="0"/>
      <dgm:spPr/>
    </dgm:pt>
    <dgm:pt modelId="{07234EEE-8060-F44A-9662-84ABABBFF02B}" type="pres">
      <dgm:prSet presAssocID="{515D6DF8-01E7-4C78-9C4C-EE698EC4A576}" presName="thickLine" presStyleLbl="alignNode1" presStyleIdx="3" presStyleCnt="4"/>
      <dgm:spPr/>
    </dgm:pt>
    <dgm:pt modelId="{2EA0508A-303E-A149-ABB2-E56B4D2A4B22}" type="pres">
      <dgm:prSet presAssocID="{515D6DF8-01E7-4C78-9C4C-EE698EC4A576}" presName="horz1" presStyleCnt="0"/>
      <dgm:spPr/>
    </dgm:pt>
    <dgm:pt modelId="{D4BD788B-AA41-E642-A141-368883B97D34}" type="pres">
      <dgm:prSet presAssocID="{515D6DF8-01E7-4C78-9C4C-EE698EC4A576}" presName="tx1" presStyleLbl="revTx" presStyleIdx="3" presStyleCnt="4"/>
      <dgm:spPr/>
    </dgm:pt>
    <dgm:pt modelId="{FE00CE1B-9920-494A-B927-26CF9B7E7873}" type="pres">
      <dgm:prSet presAssocID="{515D6DF8-01E7-4C78-9C4C-EE698EC4A576}" presName="vert1" presStyleCnt="0"/>
      <dgm:spPr/>
    </dgm:pt>
  </dgm:ptLst>
  <dgm:cxnLst>
    <dgm:cxn modelId="{86AB0507-2ECC-409C-9FCC-99B9A636EC25}" srcId="{D1CCA878-9D6E-486C-9915-19ED9832F5E1}" destId="{AB19D278-DDF7-4D0A-BFA5-CF4036FA251B}" srcOrd="2" destOrd="0" parTransId="{EA7E3132-3D29-4A13-9EE9-2D3FAE5E64B7}" sibTransId="{0A3891FD-7B84-4581-9CAC-DAF2E819DAC5}"/>
    <dgm:cxn modelId="{5DC70308-B72D-D94F-944D-C3CDE7C0C5AA}" type="presOf" srcId="{D1CCA878-9D6E-486C-9915-19ED9832F5E1}" destId="{FB17F6D6-121D-4244-BBCA-30B271DB669A}" srcOrd="0" destOrd="0" presId="urn:microsoft.com/office/officeart/2008/layout/LinedList"/>
    <dgm:cxn modelId="{9B374B10-5A35-4E54-9919-8F87D6ADA008}" srcId="{D1CCA878-9D6E-486C-9915-19ED9832F5E1}" destId="{515D6DF8-01E7-4C78-9C4C-EE698EC4A576}" srcOrd="3" destOrd="0" parTransId="{B30C2C08-EF0C-43AA-A989-F39AD6D4A888}" sibTransId="{3D15B082-19B3-4CD1-8A1B-2E70A222F176}"/>
    <dgm:cxn modelId="{A621C73E-EC44-3548-8179-BD3E24E4B51D}" type="presOf" srcId="{AB19D278-DDF7-4D0A-BFA5-CF4036FA251B}" destId="{CB1B057B-E65C-F842-8D05-88DFE6F7226E}" srcOrd="0" destOrd="0" presId="urn:microsoft.com/office/officeart/2008/layout/LinedList"/>
    <dgm:cxn modelId="{3BD43351-1FFC-4EED-B2E6-5C8309FEC00E}" srcId="{D1CCA878-9D6E-486C-9915-19ED9832F5E1}" destId="{DB1DF641-36D4-4F3A-86CA-8CC4BCD272E2}" srcOrd="0" destOrd="0" parTransId="{3D0A71DA-C899-4558-A059-AF8DF318C1F0}" sibTransId="{D8215EBB-E9B9-408A-ACE9-B8D157D19C30}"/>
    <dgm:cxn modelId="{FF49FD8B-18AE-4B96-93BB-15770522B082}" srcId="{D1CCA878-9D6E-486C-9915-19ED9832F5E1}" destId="{7C63DCB7-CDB0-480E-8994-718631D3E95B}" srcOrd="1" destOrd="0" parTransId="{B3FA335F-6AA3-47F6-AFE3-CCE7D4155FB6}" sibTransId="{51DA44AD-517E-461D-82B7-FE8DFFCC2988}"/>
    <dgm:cxn modelId="{6F00A29C-66D1-1B4F-8504-31C47D8AD606}" type="presOf" srcId="{7C63DCB7-CDB0-480E-8994-718631D3E95B}" destId="{35502DA9-80DB-E74D-B3C5-0B87D2C3B076}" srcOrd="0" destOrd="0" presId="urn:microsoft.com/office/officeart/2008/layout/LinedList"/>
    <dgm:cxn modelId="{0E2658AF-6ABA-CA47-B53E-39914FCFA79F}" type="presOf" srcId="{DB1DF641-36D4-4F3A-86CA-8CC4BCD272E2}" destId="{626A2077-775F-AE43-A8ED-A9E2651D3F9F}" srcOrd="0" destOrd="0" presId="urn:microsoft.com/office/officeart/2008/layout/LinedList"/>
    <dgm:cxn modelId="{311310BD-3D58-CB45-A089-0EE76C35772E}" type="presOf" srcId="{515D6DF8-01E7-4C78-9C4C-EE698EC4A576}" destId="{D4BD788B-AA41-E642-A141-368883B97D34}" srcOrd="0" destOrd="0" presId="urn:microsoft.com/office/officeart/2008/layout/LinedList"/>
    <dgm:cxn modelId="{F76238DA-74DC-A34C-B2F0-D935640E582D}" type="presParOf" srcId="{FB17F6D6-121D-4244-BBCA-30B271DB669A}" destId="{7BD47689-04F1-F94B-9CC9-17F3FAE6B840}" srcOrd="0" destOrd="0" presId="urn:microsoft.com/office/officeart/2008/layout/LinedList"/>
    <dgm:cxn modelId="{CF7F093E-8243-D848-91B0-4C2E4221BA48}" type="presParOf" srcId="{FB17F6D6-121D-4244-BBCA-30B271DB669A}" destId="{5AA69CAD-1F63-164E-B9C3-C1410B9BC629}" srcOrd="1" destOrd="0" presId="urn:microsoft.com/office/officeart/2008/layout/LinedList"/>
    <dgm:cxn modelId="{B1C3301C-ED0D-7D46-9989-50A4F32AD168}" type="presParOf" srcId="{5AA69CAD-1F63-164E-B9C3-C1410B9BC629}" destId="{626A2077-775F-AE43-A8ED-A9E2651D3F9F}" srcOrd="0" destOrd="0" presId="urn:microsoft.com/office/officeart/2008/layout/LinedList"/>
    <dgm:cxn modelId="{5725D86E-F8A7-9D4D-8A57-6E78EAE9A003}" type="presParOf" srcId="{5AA69CAD-1F63-164E-B9C3-C1410B9BC629}" destId="{640CAEE3-1D21-1E41-AC7B-997764142ED5}" srcOrd="1" destOrd="0" presId="urn:microsoft.com/office/officeart/2008/layout/LinedList"/>
    <dgm:cxn modelId="{30A362F7-0D04-0840-B19A-2FDED1C7C869}" type="presParOf" srcId="{FB17F6D6-121D-4244-BBCA-30B271DB669A}" destId="{6980E9D2-B537-1343-8E04-43DB49F2D1F5}" srcOrd="2" destOrd="0" presId="urn:microsoft.com/office/officeart/2008/layout/LinedList"/>
    <dgm:cxn modelId="{2944368A-3B20-8640-887B-14565EDDFCDA}" type="presParOf" srcId="{FB17F6D6-121D-4244-BBCA-30B271DB669A}" destId="{21FE98AE-6512-EE4E-9364-2740EF31FEB1}" srcOrd="3" destOrd="0" presId="urn:microsoft.com/office/officeart/2008/layout/LinedList"/>
    <dgm:cxn modelId="{14D2EDF7-C5BD-4343-B222-05A7B3CA3227}" type="presParOf" srcId="{21FE98AE-6512-EE4E-9364-2740EF31FEB1}" destId="{35502DA9-80DB-E74D-B3C5-0B87D2C3B076}" srcOrd="0" destOrd="0" presId="urn:microsoft.com/office/officeart/2008/layout/LinedList"/>
    <dgm:cxn modelId="{9B123D21-21F4-5C42-B1AD-12B840A6A021}" type="presParOf" srcId="{21FE98AE-6512-EE4E-9364-2740EF31FEB1}" destId="{4A1573B0-D23A-8842-B9A1-1AB8F76760EA}" srcOrd="1" destOrd="0" presId="urn:microsoft.com/office/officeart/2008/layout/LinedList"/>
    <dgm:cxn modelId="{3FA76267-8FA1-A746-B5E7-85139FB04386}" type="presParOf" srcId="{FB17F6D6-121D-4244-BBCA-30B271DB669A}" destId="{1CFDA79A-A9FB-5F4F-8068-0B1A36EA3E3F}" srcOrd="4" destOrd="0" presId="urn:microsoft.com/office/officeart/2008/layout/LinedList"/>
    <dgm:cxn modelId="{1E789400-FE8C-8C4E-8BE0-1E0E8030433D}" type="presParOf" srcId="{FB17F6D6-121D-4244-BBCA-30B271DB669A}" destId="{B36EF9FD-9C03-C345-A64D-B4A902A49512}" srcOrd="5" destOrd="0" presId="urn:microsoft.com/office/officeart/2008/layout/LinedList"/>
    <dgm:cxn modelId="{3253AFA3-0FFB-4E4C-884F-60C339CB0261}" type="presParOf" srcId="{B36EF9FD-9C03-C345-A64D-B4A902A49512}" destId="{CB1B057B-E65C-F842-8D05-88DFE6F7226E}" srcOrd="0" destOrd="0" presId="urn:microsoft.com/office/officeart/2008/layout/LinedList"/>
    <dgm:cxn modelId="{30172884-0EFC-F64A-9B3C-B01B1A78BFB4}" type="presParOf" srcId="{B36EF9FD-9C03-C345-A64D-B4A902A49512}" destId="{1DC20634-176C-6149-AE18-C3EFE9DDA935}" srcOrd="1" destOrd="0" presId="urn:microsoft.com/office/officeart/2008/layout/LinedList"/>
    <dgm:cxn modelId="{ADE788DB-E530-264F-9EE4-0FA56B898E3E}" type="presParOf" srcId="{FB17F6D6-121D-4244-BBCA-30B271DB669A}" destId="{07234EEE-8060-F44A-9662-84ABABBFF02B}" srcOrd="6" destOrd="0" presId="urn:microsoft.com/office/officeart/2008/layout/LinedList"/>
    <dgm:cxn modelId="{52804823-EFDE-AC4D-8A95-C0A38A826F7D}" type="presParOf" srcId="{FB17F6D6-121D-4244-BBCA-30B271DB669A}" destId="{2EA0508A-303E-A149-ABB2-E56B4D2A4B22}" srcOrd="7" destOrd="0" presId="urn:microsoft.com/office/officeart/2008/layout/LinedList"/>
    <dgm:cxn modelId="{F24BBE1E-99FF-D94D-862C-6184AD2BD9B1}" type="presParOf" srcId="{2EA0508A-303E-A149-ABB2-E56B4D2A4B22}" destId="{D4BD788B-AA41-E642-A141-368883B97D34}" srcOrd="0" destOrd="0" presId="urn:microsoft.com/office/officeart/2008/layout/LinedList"/>
    <dgm:cxn modelId="{BC450044-E905-6649-AB1B-BEAC3FB32D7C}" type="presParOf" srcId="{2EA0508A-303E-A149-ABB2-E56B4D2A4B22}" destId="{FE00CE1B-9920-494A-B927-26CF9B7E787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0263D4-21E9-4179-A9CE-924D03A49A0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D236520-B47F-4CEC-9875-4621824B8F53}">
      <dgm:prSet/>
      <dgm:spPr/>
      <dgm:t>
        <a:bodyPr/>
        <a:lstStyle/>
        <a:p>
          <a:r>
            <a:rPr lang="en-US"/>
            <a:t>I do lots of sports/ dance/ gymnastics outside of school, can I be exempt from PE?</a:t>
          </a:r>
        </a:p>
      </dgm:t>
    </dgm:pt>
    <dgm:pt modelId="{4432F644-620C-40A1-9DDB-ABE03D3F7210}" type="parTrans" cxnId="{2C3BB06D-9946-42F8-8391-409835F46CAB}">
      <dgm:prSet/>
      <dgm:spPr/>
      <dgm:t>
        <a:bodyPr/>
        <a:lstStyle/>
        <a:p>
          <a:endParaRPr lang="en-US"/>
        </a:p>
      </dgm:t>
    </dgm:pt>
    <dgm:pt modelId="{4C5318C5-BAB7-4C34-B23D-13D2FFC44669}" type="sibTrans" cxnId="{2C3BB06D-9946-42F8-8391-409835F46CAB}">
      <dgm:prSet/>
      <dgm:spPr/>
      <dgm:t>
        <a:bodyPr/>
        <a:lstStyle/>
        <a:p>
          <a:endParaRPr lang="en-US"/>
        </a:p>
      </dgm:t>
    </dgm:pt>
    <dgm:pt modelId="{5DBC957B-6F0E-4B4E-BEC0-4A7CC8E2D002}">
      <dgm:prSet/>
      <dgm:spPr/>
      <dgm:t>
        <a:bodyPr/>
        <a:lstStyle/>
        <a:p>
          <a:r>
            <a:rPr lang="en-US" i="1"/>
            <a:t>Sorry, the Ministry of Education does not grant PE credit for that even if you’re an Olympian! Some sport activities will give you an Athletics 10 credit– but it’s not the same as PE and PE is required for graduation.</a:t>
          </a:r>
          <a:endParaRPr lang="en-US"/>
        </a:p>
      </dgm:t>
    </dgm:pt>
    <dgm:pt modelId="{C85AF5FB-39FD-4387-ABB4-09A9E286CD38}" type="parTrans" cxnId="{FF9CEE15-4736-49DA-B650-C29136DB8FF4}">
      <dgm:prSet/>
      <dgm:spPr/>
      <dgm:t>
        <a:bodyPr/>
        <a:lstStyle/>
        <a:p>
          <a:endParaRPr lang="en-US"/>
        </a:p>
      </dgm:t>
    </dgm:pt>
    <dgm:pt modelId="{455B3D36-FA71-440A-8A86-82E746E900F1}" type="sibTrans" cxnId="{FF9CEE15-4736-49DA-B650-C29136DB8FF4}">
      <dgm:prSet/>
      <dgm:spPr/>
      <dgm:t>
        <a:bodyPr/>
        <a:lstStyle/>
        <a:p>
          <a:endParaRPr lang="en-US"/>
        </a:p>
      </dgm:t>
    </dgm:pt>
    <dgm:pt modelId="{11F0D686-3694-1E4A-BD69-F70D21C80241}" type="pres">
      <dgm:prSet presAssocID="{8C0263D4-21E9-4179-A9CE-924D03A49A05}" presName="linear" presStyleCnt="0">
        <dgm:presLayoutVars>
          <dgm:animLvl val="lvl"/>
          <dgm:resizeHandles val="exact"/>
        </dgm:presLayoutVars>
      </dgm:prSet>
      <dgm:spPr/>
    </dgm:pt>
    <dgm:pt modelId="{54E16E22-2FE9-F048-ADBF-8613C87BB072}" type="pres">
      <dgm:prSet presAssocID="{7D236520-B47F-4CEC-9875-4621824B8F53}" presName="parentText" presStyleLbl="node1" presStyleIdx="0" presStyleCnt="2">
        <dgm:presLayoutVars>
          <dgm:chMax val="0"/>
          <dgm:bulletEnabled val="1"/>
        </dgm:presLayoutVars>
      </dgm:prSet>
      <dgm:spPr/>
    </dgm:pt>
    <dgm:pt modelId="{87FDE09A-B109-514C-97C7-EA5F5454DE27}" type="pres">
      <dgm:prSet presAssocID="{4C5318C5-BAB7-4C34-B23D-13D2FFC44669}" presName="spacer" presStyleCnt="0"/>
      <dgm:spPr/>
    </dgm:pt>
    <dgm:pt modelId="{BE21B7D0-E2A3-EA45-BCC1-303677E8C1E9}" type="pres">
      <dgm:prSet presAssocID="{5DBC957B-6F0E-4B4E-BEC0-4A7CC8E2D002}" presName="parentText" presStyleLbl="node1" presStyleIdx="1" presStyleCnt="2">
        <dgm:presLayoutVars>
          <dgm:chMax val="0"/>
          <dgm:bulletEnabled val="1"/>
        </dgm:presLayoutVars>
      </dgm:prSet>
      <dgm:spPr/>
    </dgm:pt>
  </dgm:ptLst>
  <dgm:cxnLst>
    <dgm:cxn modelId="{FF9CEE15-4736-49DA-B650-C29136DB8FF4}" srcId="{8C0263D4-21E9-4179-A9CE-924D03A49A05}" destId="{5DBC957B-6F0E-4B4E-BEC0-4A7CC8E2D002}" srcOrd="1" destOrd="0" parTransId="{C85AF5FB-39FD-4387-ABB4-09A9E286CD38}" sibTransId="{455B3D36-FA71-440A-8A86-82E746E900F1}"/>
    <dgm:cxn modelId="{3A0D7C5B-5E22-1545-A17E-9DB1B28F1BCC}" type="presOf" srcId="{8C0263D4-21E9-4179-A9CE-924D03A49A05}" destId="{11F0D686-3694-1E4A-BD69-F70D21C80241}" srcOrd="0" destOrd="0" presId="urn:microsoft.com/office/officeart/2005/8/layout/vList2"/>
    <dgm:cxn modelId="{2C3BB06D-9946-42F8-8391-409835F46CAB}" srcId="{8C0263D4-21E9-4179-A9CE-924D03A49A05}" destId="{7D236520-B47F-4CEC-9875-4621824B8F53}" srcOrd="0" destOrd="0" parTransId="{4432F644-620C-40A1-9DDB-ABE03D3F7210}" sibTransId="{4C5318C5-BAB7-4C34-B23D-13D2FFC44669}"/>
    <dgm:cxn modelId="{62870B7C-9259-C349-995A-428B67FF6468}" type="presOf" srcId="{5DBC957B-6F0E-4B4E-BEC0-4A7CC8E2D002}" destId="{BE21B7D0-E2A3-EA45-BCC1-303677E8C1E9}" srcOrd="0" destOrd="0" presId="urn:microsoft.com/office/officeart/2005/8/layout/vList2"/>
    <dgm:cxn modelId="{3D79147E-AAD5-9B41-A8DB-F80E5A359389}" type="presOf" srcId="{7D236520-B47F-4CEC-9875-4621824B8F53}" destId="{54E16E22-2FE9-F048-ADBF-8613C87BB072}" srcOrd="0" destOrd="0" presId="urn:microsoft.com/office/officeart/2005/8/layout/vList2"/>
    <dgm:cxn modelId="{D44152D5-BF88-B84A-964E-AE0370A062FF}" type="presParOf" srcId="{11F0D686-3694-1E4A-BD69-F70D21C80241}" destId="{54E16E22-2FE9-F048-ADBF-8613C87BB072}" srcOrd="0" destOrd="0" presId="urn:microsoft.com/office/officeart/2005/8/layout/vList2"/>
    <dgm:cxn modelId="{C65E7196-9F9B-0249-AA12-1445561AB143}" type="presParOf" srcId="{11F0D686-3694-1E4A-BD69-F70D21C80241}" destId="{87FDE09A-B109-514C-97C7-EA5F5454DE27}" srcOrd="1" destOrd="0" presId="urn:microsoft.com/office/officeart/2005/8/layout/vList2"/>
    <dgm:cxn modelId="{3FC9E125-11D9-BD42-B791-8328ADBE7E1F}" type="presParOf" srcId="{11F0D686-3694-1E4A-BD69-F70D21C80241}" destId="{BE21B7D0-E2A3-EA45-BCC1-303677E8C1E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11F85D-2939-4DC8-B943-26AECF37258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52DF78D-E2CA-4A35-8CEF-037FAFF02CB0}">
      <dgm:prSet/>
      <dgm:spPr/>
      <dgm:t>
        <a:bodyPr/>
        <a:lstStyle/>
        <a:p>
          <a:r>
            <a:rPr lang="en-US"/>
            <a:t>Vancouver Learning Network (VLN) is a SEPARATE school that offers online classes for VSB students</a:t>
          </a:r>
        </a:p>
      </dgm:t>
    </dgm:pt>
    <dgm:pt modelId="{2E47D935-0565-4228-979F-D9F8ADD661A8}" type="parTrans" cxnId="{66C4F3FF-92D4-4C38-B721-C2730AC8D1E5}">
      <dgm:prSet/>
      <dgm:spPr/>
      <dgm:t>
        <a:bodyPr/>
        <a:lstStyle/>
        <a:p>
          <a:endParaRPr lang="en-US"/>
        </a:p>
      </dgm:t>
    </dgm:pt>
    <dgm:pt modelId="{101B5E6E-2F82-4019-AA4F-8E20514BA8F5}" type="sibTrans" cxnId="{66C4F3FF-92D4-4C38-B721-C2730AC8D1E5}">
      <dgm:prSet/>
      <dgm:spPr/>
      <dgm:t>
        <a:bodyPr/>
        <a:lstStyle/>
        <a:p>
          <a:endParaRPr lang="en-US"/>
        </a:p>
      </dgm:t>
    </dgm:pt>
    <dgm:pt modelId="{F0400188-49DC-4464-9A12-1A18E403F4F3}">
      <dgm:prSet/>
      <dgm:spPr/>
      <dgm:t>
        <a:bodyPr/>
        <a:lstStyle/>
        <a:p>
          <a:r>
            <a:rPr lang="en-US"/>
            <a:t>Online courses are possible for Grade 10 and above but should not be taken without consideration.</a:t>
          </a:r>
        </a:p>
      </dgm:t>
    </dgm:pt>
    <dgm:pt modelId="{9DC814EB-E156-4D9E-A4DE-81E33B1111B3}" type="parTrans" cxnId="{84F3087E-5F74-4B7D-B85B-6B5B5C8046D7}">
      <dgm:prSet/>
      <dgm:spPr/>
      <dgm:t>
        <a:bodyPr/>
        <a:lstStyle/>
        <a:p>
          <a:endParaRPr lang="en-US"/>
        </a:p>
      </dgm:t>
    </dgm:pt>
    <dgm:pt modelId="{57AC2C83-660D-4D60-97D1-8DFA6D655B00}" type="sibTrans" cxnId="{84F3087E-5F74-4B7D-B85B-6B5B5C8046D7}">
      <dgm:prSet/>
      <dgm:spPr/>
      <dgm:t>
        <a:bodyPr/>
        <a:lstStyle/>
        <a:p>
          <a:endParaRPr lang="en-US"/>
        </a:p>
      </dgm:t>
    </dgm:pt>
    <dgm:pt modelId="{08A55572-AC7E-4BFD-BDE2-E01883CF5ABE}">
      <dgm:prSet/>
      <dgm:spPr/>
      <dgm:t>
        <a:bodyPr/>
        <a:lstStyle/>
        <a:p>
          <a:r>
            <a:rPr lang="en-US"/>
            <a:t>Sadly, every year students do not complete online courses and this can affect graduation.</a:t>
          </a:r>
        </a:p>
      </dgm:t>
    </dgm:pt>
    <dgm:pt modelId="{052A052B-95A6-4797-82AA-65D166A4845A}" type="parTrans" cxnId="{D7BCE366-A478-416F-ACCE-B2DA16C198FF}">
      <dgm:prSet/>
      <dgm:spPr/>
      <dgm:t>
        <a:bodyPr/>
        <a:lstStyle/>
        <a:p>
          <a:endParaRPr lang="en-US"/>
        </a:p>
      </dgm:t>
    </dgm:pt>
    <dgm:pt modelId="{35B3D223-8989-4826-A375-7861A6BE379C}" type="sibTrans" cxnId="{D7BCE366-A478-416F-ACCE-B2DA16C198FF}">
      <dgm:prSet/>
      <dgm:spPr/>
      <dgm:t>
        <a:bodyPr/>
        <a:lstStyle/>
        <a:p>
          <a:endParaRPr lang="en-US"/>
        </a:p>
      </dgm:t>
    </dgm:pt>
    <dgm:pt modelId="{CC6F6D82-DA9A-4FFA-AD1D-389CBED09A46}">
      <dgm:prSet/>
      <dgm:spPr/>
      <dgm:t>
        <a:bodyPr/>
        <a:lstStyle/>
        <a:p>
          <a:r>
            <a:rPr lang="en-US"/>
            <a:t>Only a few students will do well in online courses. Talk to me about it!</a:t>
          </a:r>
        </a:p>
      </dgm:t>
    </dgm:pt>
    <dgm:pt modelId="{AEBECBA7-1079-47A7-BF4C-A9E54EDA1FCD}" type="parTrans" cxnId="{B4C05E8F-82A3-40F7-B4F3-1A7234F1467B}">
      <dgm:prSet/>
      <dgm:spPr/>
      <dgm:t>
        <a:bodyPr/>
        <a:lstStyle/>
        <a:p>
          <a:endParaRPr lang="en-US"/>
        </a:p>
      </dgm:t>
    </dgm:pt>
    <dgm:pt modelId="{453D5017-7433-429F-8ED1-825BB1FFE14A}" type="sibTrans" cxnId="{B4C05E8F-82A3-40F7-B4F3-1A7234F1467B}">
      <dgm:prSet/>
      <dgm:spPr/>
      <dgm:t>
        <a:bodyPr/>
        <a:lstStyle/>
        <a:p>
          <a:endParaRPr lang="en-US"/>
        </a:p>
      </dgm:t>
    </dgm:pt>
    <dgm:pt modelId="{35E5E24E-1DBE-8643-B42E-60216DE71431}" type="pres">
      <dgm:prSet presAssocID="{F811F85D-2939-4DC8-B943-26AECF372583}" presName="linear" presStyleCnt="0">
        <dgm:presLayoutVars>
          <dgm:animLvl val="lvl"/>
          <dgm:resizeHandles val="exact"/>
        </dgm:presLayoutVars>
      </dgm:prSet>
      <dgm:spPr/>
    </dgm:pt>
    <dgm:pt modelId="{06626855-C655-3345-BE70-53D9B56FC3C0}" type="pres">
      <dgm:prSet presAssocID="{D52DF78D-E2CA-4A35-8CEF-037FAFF02CB0}" presName="parentText" presStyleLbl="node1" presStyleIdx="0" presStyleCnt="4">
        <dgm:presLayoutVars>
          <dgm:chMax val="0"/>
          <dgm:bulletEnabled val="1"/>
        </dgm:presLayoutVars>
      </dgm:prSet>
      <dgm:spPr/>
    </dgm:pt>
    <dgm:pt modelId="{9231ECF7-52FA-F741-A227-E3EFF1E6B37C}" type="pres">
      <dgm:prSet presAssocID="{101B5E6E-2F82-4019-AA4F-8E20514BA8F5}" presName="spacer" presStyleCnt="0"/>
      <dgm:spPr/>
    </dgm:pt>
    <dgm:pt modelId="{36269AA7-52EA-8146-AAA7-25373B6184DC}" type="pres">
      <dgm:prSet presAssocID="{F0400188-49DC-4464-9A12-1A18E403F4F3}" presName="parentText" presStyleLbl="node1" presStyleIdx="1" presStyleCnt="4">
        <dgm:presLayoutVars>
          <dgm:chMax val="0"/>
          <dgm:bulletEnabled val="1"/>
        </dgm:presLayoutVars>
      </dgm:prSet>
      <dgm:spPr/>
    </dgm:pt>
    <dgm:pt modelId="{5D0B04AF-73A6-B04F-B169-7505DDE8F05D}" type="pres">
      <dgm:prSet presAssocID="{57AC2C83-660D-4D60-97D1-8DFA6D655B00}" presName="spacer" presStyleCnt="0"/>
      <dgm:spPr/>
    </dgm:pt>
    <dgm:pt modelId="{23FC430B-3F48-194A-88F0-FE1CD3D40B2B}" type="pres">
      <dgm:prSet presAssocID="{08A55572-AC7E-4BFD-BDE2-E01883CF5ABE}" presName="parentText" presStyleLbl="node1" presStyleIdx="2" presStyleCnt="4">
        <dgm:presLayoutVars>
          <dgm:chMax val="0"/>
          <dgm:bulletEnabled val="1"/>
        </dgm:presLayoutVars>
      </dgm:prSet>
      <dgm:spPr/>
    </dgm:pt>
    <dgm:pt modelId="{FAF0D53D-C501-444C-A9CE-AB8A229496B7}" type="pres">
      <dgm:prSet presAssocID="{35B3D223-8989-4826-A375-7861A6BE379C}" presName="spacer" presStyleCnt="0"/>
      <dgm:spPr/>
    </dgm:pt>
    <dgm:pt modelId="{D11A7D37-239E-3945-93D6-EDB0A85B2A76}" type="pres">
      <dgm:prSet presAssocID="{CC6F6D82-DA9A-4FFA-AD1D-389CBED09A46}" presName="parentText" presStyleLbl="node1" presStyleIdx="3" presStyleCnt="4">
        <dgm:presLayoutVars>
          <dgm:chMax val="0"/>
          <dgm:bulletEnabled val="1"/>
        </dgm:presLayoutVars>
      </dgm:prSet>
      <dgm:spPr/>
    </dgm:pt>
  </dgm:ptLst>
  <dgm:cxnLst>
    <dgm:cxn modelId="{D94A0334-AA07-F74D-83F8-9FB72C5A0908}" type="presOf" srcId="{CC6F6D82-DA9A-4FFA-AD1D-389CBED09A46}" destId="{D11A7D37-239E-3945-93D6-EDB0A85B2A76}" srcOrd="0" destOrd="0" presId="urn:microsoft.com/office/officeart/2005/8/layout/vList2"/>
    <dgm:cxn modelId="{F69A9838-7F48-A04E-8154-E94A085E831E}" type="presOf" srcId="{F0400188-49DC-4464-9A12-1A18E403F4F3}" destId="{36269AA7-52EA-8146-AAA7-25373B6184DC}" srcOrd="0" destOrd="0" presId="urn:microsoft.com/office/officeart/2005/8/layout/vList2"/>
    <dgm:cxn modelId="{D7BCE366-A478-416F-ACCE-B2DA16C198FF}" srcId="{F811F85D-2939-4DC8-B943-26AECF372583}" destId="{08A55572-AC7E-4BFD-BDE2-E01883CF5ABE}" srcOrd="2" destOrd="0" parTransId="{052A052B-95A6-4797-82AA-65D166A4845A}" sibTransId="{35B3D223-8989-4826-A375-7861A6BE379C}"/>
    <dgm:cxn modelId="{84F3087E-5F74-4B7D-B85B-6B5B5C8046D7}" srcId="{F811F85D-2939-4DC8-B943-26AECF372583}" destId="{F0400188-49DC-4464-9A12-1A18E403F4F3}" srcOrd="1" destOrd="0" parTransId="{9DC814EB-E156-4D9E-A4DE-81E33B1111B3}" sibTransId="{57AC2C83-660D-4D60-97D1-8DFA6D655B00}"/>
    <dgm:cxn modelId="{757AA085-0975-C24A-97D4-EB2232D6E6A8}" type="presOf" srcId="{08A55572-AC7E-4BFD-BDE2-E01883CF5ABE}" destId="{23FC430B-3F48-194A-88F0-FE1CD3D40B2B}" srcOrd="0" destOrd="0" presId="urn:microsoft.com/office/officeart/2005/8/layout/vList2"/>
    <dgm:cxn modelId="{B4C05E8F-82A3-40F7-B4F3-1A7234F1467B}" srcId="{F811F85D-2939-4DC8-B943-26AECF372583}" destId="{CC6F6D82-DA9A-4FFA-AD1D-389CBED09A46}" srcOrd="3" destOrd="0" parTransId="{AEBECBA7-1079-47A7-BF4C-A9E54EDA1FCD}" sibTransId="{453D5017-7433-429F-8ED1-825BB1FFE14A}"/>
    <dgm:cxn modelId="{00A56BBE-F386-CB4A-A246-601D2CDA472F}" type="presOf" srcId="{D52DF78D-E2CA-4A35-8CEF-037FAFF02CB0}" destId="{06626855-C655-3345-BE70-53D9B56FC3C0}" srcOrd="0" destOrd="0" presId="urn:microsoft.com/office/officeart/2005/8/layout/vList2"/>
    <dgm:cxn modelId="{4AAB31F5-4A2B-0944-9F5E-428E4B543267}" type="presOf" srcId="{F811F85D-2939-4DC8-B943-26AECF372583}" destId="{35E5E24E-1DBE-8643-B42E-60216DE71431}" srcOrd="0" destOrd="0" presId="urn:microsoft.com/office/officeart/2005/8/layout/vList2"/>
    <dgm:cxn modelId="{66C4F3FF-92D4-4C38-B721-C2730AC8D1E5}" srcId="{F811F85D-2939-4DC8-B943-26AECF372583}" destId="{D52DF78D-E2CA-4A35-8CEF-037FAFF02CB0}" srcOrd="0" destOrd="0" parTransId="{2E47D935-0565-4228-979F-D9F8ADD661A8}" sibTransId="{101B5E6E-2F82-4019-AA4F-8E20514BA8F5}"/>
    <dgm:cxn modelId="{E3098F7F-DD59-1040-B5F0-E1228C28FFCA}" type="presParOf" srcId="{35E5E24E-1DBE-8643-B42E-60216DE71431}" destId="{06626855-C655-3345-BE70-53D9B56FC3C0}" srcOrd="0" destOrd="0" presId="urn:microsoft.com/office/officeart/2005/8/layout/vList2"/>
    <dgm:cxn modelId="{3FFE4B84-B363-964E-9DFD-14C38E20FDAB}" type="presParOf" srcId="{35E5E24E-1DBE-8643-B42E-60216DE71431}" destId="{9231ECF7-52FA-F741-A227-E3EFF1E6B37C}" srcOrd="1" destOrd="0" presId="urn:microsoft.com/office/officeart/2005/8/layout/vList2"/>
    <dgm:cxn modelId="{05096665-BE1D-224A-A773-910B1BA53F29}" type="presParOf" srcId="{35E5E24E-1DBE-8643-B42E-60216DE71431}" destId="{36269AA7-52EA-8146-AAA7-25373B6184DC}" srcOrd="2" destOrd="0" presId="urn:microsoft.com/office/officeart/2005/8/layout/vList2"/>
    <dgm:cxn modelId="{63DEFA06-C733-D442-9347-666769CD63E3}" type="presParOf" srcId="{35E5E24E-1DBE-8643-B42E-60216DE71431}" destId="{5D0B04AF-73A6-B04F-B169-7505DDE8F05D}" srcOrd="3" destOrd="0" presId="urn:microsoft.com/office/officeart/2005/8/layout/vList2"/>
    <dgm:cxn modelId="{CCCCBCE1-DD4D-8A44-BFEF-EA46B1E25EC3}" type="presParOf" srcId="{35E5E24E-1DBE-8643-B42E-60216DE71431}" destId="{23FC430B-3F48-194A-88F0-FE1CD3D40B2B}" srcOrd="4" destOrd="0" presId="urn:microsoft.com/office/officeart/2005/8/layout/vList2"/>
    <dgm:cxn modelId="{5EBA8918-3DFC-9547-85E6-1373117760D3}" type="presParOf" srcId="{35E5E24E-1DBE-8643-B42E-60216DE71431}" destId="{FAF0D53D-C501-444C-A9CE-AB8A229496B7}" srcOrd="5" destOrd="0" presId="urn:microsoft.com/office/officeart/2005/8/layout/vList2"/>
    <dgm:cxn modelId="{73CB5B70-445F-A845-88FE-1AE79203DB88}" type="presParOf" srcId="{35E5E24E-1DBE-8643-B42E-60216DE71431}" destId="{D11A7D37-239E-3945-93D6-EDB0A85B2A7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9CD74D-5C24-45AD-863C-F3E57CC7A14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569DB4B-9744-4064-AB2F-2C12A8DD4E06}">
      <dgm:prSet/>
      <dgm:spPr/>
      <dgm:t>
        <a:bodyPr/>
        <a:lstStyle/>
        <a:p>
          <a:r>
            <a:rPr lang="en-US"/>
            <a:t>Choose three electives and three alternates. Every effort will be made to give you your first choices.</a:t>
          </a:r>
        </a:p>
      </dgm:t>
    </dgm:pt>
    <dgm:pt modelId="{A43D906B-4515-4CD2-82AB-EA32DDC0B8D7}" type="parTrans" cxnId="{8759BA98-BA65-40CF-B37C-F0AD2C155A23}">
      <dgm:prSet/>
      <dgm:spPr/>
      <dgm:t>
        <a:bodyPr/>
        <a:lstStyle/>
        <a:p>
          <a:endParaRPr lang="en-US"/>
        </a:p>
      </dgm:t>
    </dgm:pt>
    <dgm:pt modelId="{FA984D4B-DCC9-4305-BD9D-1A19D3C78D92}" type="sibTrans" cxnId="{8759BA98-BA65-40CF-B37C-F0AD2C155A23}">
      <dgm:prSet/>
      <dgm:spPr/>
      <dgm:t>
        <a:bodyPr/>
        <a:lstStyle/>
        <a:p>
          <a:endParaRPr lang="en-US"/>
        </a:p>
      </dgm:t>
    </dgm:pt>
    <dgm:pt modelId="{1C01A3C4-8A20-48EA-9D50-8F04D62D2DE0}">
      <dgm:prSet/>
      <dgm:spPr/>
      <dgm:t>
        <a:bodyPr/>
        <a:lstStyle/>
        <a:p>
          <a:r>
            <a:rPr lang="en-US" i="1"/>
            <a:t>If you can’t get your first choice, I will schedule in alternate elective choices</a:t>
          </a:r>
          <a:endParaRPr lang="en-US"/>
        </a:p>
      </dgm:t>
    </dgm:pt>
    <dgm:pt modelId="{DC9783B6-C005-4413-95FE-4D12194CCB8A}" type="parTrans" cxnId="{62D4A7B9-AF8F-4E80-B67C-031BD4597C85}">
      <dgm:prSet/>
      <dgm:spPr/>
      <dgm:t>
        <a:bodyPr/>
        <a:lstStyle/>
        <a:p>
          <a:endParaRPr lang="en-US"/>
        </a:p>
      </dgm:t>
    </dgm:pt>
    <dgm:pt modelId="{64CAD9B0-BF2F-4FEC-B30F-C70516CBAB53}" type="sibTrans" cxnId="{62D4A7B9-AF8F-4E80-B67C-031BD4597C85}">
      <dgm:prSet/>
      <dgm:spPr/>
      <dgm:t>
        <a:bodyPr/>
        <a:lstStyle/>
        <a:p>
          <a:endParaRPr lang="en-US"/>
        </a:p>
      </dgm:t>
    </dgm:pt>
    <dgm:pt modelId="{4E147FB6-1D90-44F1-912F-DAECC78515AB}" type="pres">
      <dgm:prSet presAssocID="{D59CD74D-5C24-45AD-863C-F3E57CC7A14C}" presName="root" presStyleCnt="0">
        <dgm:presLayoutVars>
          <dgm:dir/>
          <dgm:resizeHandles val="exact"/>
        </dgm:presLayoutVars>
      </dgm:prSet>
      <dgm:spPr/>
    </dgm:pt>
    <dgm:pt modelId="{F01732D5-1431-4FDB-86BE-61B019476FCF}" type="pres">
      <dgm:prSet presAssocID="{B569DB4B-9744-4064-AB2F-2C12A8DD4E06}" presName="compNode" presStyleCnt="0"/>
      <dgm:spPr/>
    </dgm:pt>
    <dgm:pt modelId="{AD406574-0560-47F4-AC38-8EBCBAC35320}" type="pres">
      <dgm:prSet presAssocID="{B569DB4B-9744-4064-AB2F-2C12A8DD4E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85B83C1-AF3F-44F6-B705-EA3CB6F00FD1}" type="pres">
      <dgm:prSet presAssocID="{B569DB4B-9744-4064-AB2F-2C12A8DD4E06}" presName="spaceRect" presStyleCnt="0"/>
      <dgm:spPr/>
    </dgm:pt>
    <dgm:pt modelId="{273A5D02-07DD-4E11-B303-081127694741}" type="pres">
      <dgm:prSet presAssocID="{B569DB4B-9744-4064-AB2F-2C12A8DD4E06}" presName="textRect" presStyleLbl="revTx" presStyleIdx="0" presStyleCnt="2">
        <dgm:presLayoutVars>
          <dgm:chMax val="1"/>
          <dgm:chPref val="1"/>
        </dgm:presLayoutVars>
      </dgm:prSet>
      <dgm:spPr/>
    </dgm:pt>
    <dgm:pt modelId="{A22FB555-7F80-449D-8B37-61E6D0D3AE32}" type="pres">
      <dgm:prSet presAssocID="{FA984D4B-DCC9-4305-BD9D-1A19D3C78D92}" presName="sibTrans" presStyleCnt="0"/>
      <dgm:spPr/>
    </dgm:pt>
    <dgm:pt modelId="{C5B88358-8819-4369-82FB-F9FF989DEA35}" type="pres">
      <dgm:prSet presAssocID="{1C01A3C4-8A20-48EA-9D50-8F04D62D2DE0}" presName="compNode" presStyleCnt="0"/>
      <dgm:spPr/>
    </dgm:pt>
    <dgm:pt modelId="{2A3ED38E-25D4-4CE6-81CF-C314A80C0F84}" type="pres">
      <dgm:prSet presAssocID="{1C01A3C4-8A20-48EA-9D50-8F04D62D2D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D43486DE-681D-4021-A9C4-48D147FCD548}" type="pres">
      <dgm:prSet presAssocID="{1C01A3C4-8A20-48EA-9D50-8F04D62D2DE0}" presName="spaceRect" presStyleCnt="0"/>
      <dgm:spPr/>
    </dgm:pt>
    <dgm:pt modelId="{410CD31F-AB1F-4680-BB1B-F4BFCED7BFDC}" type="pres">
      <dgm:prSet presAssocID="{1C01A3C4-8A20-48EA-9D50-8F04D62D2DE0}" presName="textRect" presStyleLbl="revTx" presStyleIdx="1" presStyleCnt="2">
        <dgm:presLayoutVars>
          <dgm:chMax val="1"/>
          <dgm:chPref val="1"/>
        </dgm:presLayoutVars>
      </dgm:prSet>
      <dgm:spPr/>
    </dgm:pt>
  </dgm:ptLst>
  <dgm:cxnLst>
    <dgm:cxn modelId="{BBD35308-F156-43F4-9BA7-CB15AEB564DC}" type="presOf" srcId="{1C01A3C4-8A20-48EA-9D50-8F04D62D2DE0}" destId="{410CD31F-AB1F-4680-BB1B-F4BFCED7BFDC}" srcOrd="0" destOrd="0" presId="urn:microsoft.com/office/officeart/2018/2/layout/IconLabelList"/>
    <dgm:cxn modelId="{3FE10385-30AA-48AD-9E0D-D2A882658911}" type="presOf" srcId="{D59CD74D-5C24-45AD-863C-F3E57CC7A14C}" destId="{4E147FB6-1D90-44F1-912F-DAECC78515AB}" srcOrd="0" destOrd="0" presId="urn:microsoft.com/office/officeart/2018/2/layout/IconLabelList"/>
    <dgm:cxn modelId="{8759BA98-BA65-40CF-B37C-F0AD2C155A23}" srcId="{D59CD74D-5C24-45AD-863C-F3E57CC7A14C}" destId="{B569DB4B-9744-4064-AB2F-2C12A8DD4E06}" srcOrd="0" destOrd="0" parTransId="{A43D906B-4515-4CD2-82AB-EA32DDC0B8D7}" sibTransId="{FA984D4B-DCC9-4305-BD9D-1A19D3C78D92}"/>
    <dgm:cxn modelId="{0E6D1DAB-EEE6-42F6-81CA-45312ECF39D5}" type="presOf" srcId="{B569DB4B-9744-4064-AB2F-2C12A8DD4E06}" destId="{273A5D02-07DD-4E11-B303-081127694741}" srcOrd="0" destOrd="0" presId="urn:microsoft.com/office/officeart/2018/2/layout/IconLabelList"/>
    <dgm:cxn modelId="{62D4A7B9-AF8F-4E80-B67C-031BD4597C85}" srcId="{D59CD74D-5C24-45AD-863C-F3E57CC7A14C}" destId="{1C01A3C4-8A20-48EA-9D50-8F04D62D2DE0}" srcOrd="1" destOrd="0" parTransId="{DC9783B6-C005-4413-95FE-4D12194CCB8A}" sibTransId="{64CAD9B0-BF2F-4FEC-B30F-C70516CBAB53}"/>
    <dgm:cxn modelId="{B491CBC3-8C3F-45E4-989B-23A3AC422ABE}" type="presParOf" srcId="{4E147FB6-1D90-44F1-912F-DAECC78515AB}" destId="{F01732D5-1431-4FDB-86BE-61B019476FCF}" srcOrd="0" destOrd="0" presId="urn:microsoft.com/office/officeart/2018/2/layout/IconLabelList"/>
    <dgm:cxn modelId="{E848618A-B296-4142-9C4A-05A68929CB81}" type="presParOf" srcId="{F01732D5-1431-4FDB-86BE-61B019476FCF}" destId="{AD406574-0560-47F4-AC38-8EBCBAC35320}" srcOrd="0" destOrd="0" presId="urn:microsoft.com/office/officeart/2018/2/layout/IconLabelList"/>
    <dgm:cxn modelId="{3CDCC2A5-98A5-49BD-8A86-BD0CBA4D6264}" type="presParOf" srcId="{F01732D5-1431-4FDB-86BE-61B019476FCF}" destId="{C85B83C1-AF3F-44F6-B705-EA3CB6F00FD1}" srcOrd="1" destOrd="0" presId="urn:microsoft.com/office/officeart/2018/2/layout/IconLabelList"/>
    <dgm:cxn modelId="{6C5D628A-172D-4C77-86C3-82BC0A990091}" type="presParOf" srcId="{F01732D5-1431-4FDB-86BE-61B019476FCF}" destId="{273A5D02-07DD-4E11-B303-081127694741}" srcOrd="2" destOrd="0" presId="urn:microsoft.com/office/officeart/2018/2/layout/IconLabelList"/>
    <dgm:cxn modelId="{A0A2809B-DAF2-494E-8EE0-59C978ABA590}" type="presParOf" srcId="{4E147FB6-1D90-44F1-912F-DAECC78515AB}" destId="{A22FB555-7F80-449D-8B37-61E6D0D3AE32}" srcOrd="1" destOrd="0" presId="urn:microsoft.com/office/officeart/2018/2/layout/IconLabelList"/>
    <dgm:cxn modelId="{14BD6BE7-991C-4DFE-BCD1-EE552048F7FF}" type="presParOf" srcId="{4E147FB6-1D90-44F1-912F-DAECC78515AB}" destId="{C5B88358-8819-4369-82FB-F9FF989DEA35}" srcOrd="2" destOrd="0" presId="urn:microsoft.com/office/officeart/2018/2/layout/IconLabelList"/>
    <dgm:cxn modelId="{BF0A5F24-0153-4490-80AB-1414D8ED3CC4}" type="presParOf" srcId="{C5B88358-8819-4369-82FB-F9FF989DEA35}" destId="{2A3ED38E-25D4-4CE6-81CF-C314A80C0F84}" srcOrd="0" destOrd="0" presId="urn:microsoft.com/office/officeart/2018/2/layout/IconLabelList"/>
    <dgm:cxn modelId="{5A8F9648-1F04-405C-9B6E-195D615F35E7}" type="presParOf" srcId="{C5B88358-8819-4369-82FB-F9FF989DEA35}" destId="{D43486DE-681D-4021-A9C4-48D147FCD548}" srcOrd="1" destOrd="0" presId="urn:microsoft.com/office/officeart/2018/2/layout/IconLabelList"/>
    <dgm:cxn modelId="{BBBBB41F-9175-4E29-AAF0-130288A8FFFC}" type="presParOf" srcId="{C5B88358-8819-4369-82FB-F9FF989DEA35}" destId="{410CD31F-AB1F-4680-BB1B-F4BFCED7BFD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17B0E6-0F9F-4365-9FC2-508A3A92590A}"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ADE41F28-6D93-4540-8BB1-095F620D448B}">
      <dgm:prSet/>
      <dgm:spPr/>
      <dgm:t>
        <a:bodyPr/>
        <a:lstStyle/>
        <a:p>
          <a:pPr>
            <a:lnSpc>
              <a:spcPct val="100000"/>
            </a:lnSpc>
          </a:pPr>
          <a:r>
            <a:rPr lang="en-US" dirty="0"/>
            <a:t>13 Feb 2025:   FIT Time </a:t>
          </a:r>
        </a:p>
      </dgm:t>
    </dgm:pt>
    <dgm:pt modelId="{106DCC32-30B5-49F7-9AB2-DCD47BF97A97}" type="parTrans" cxnId="{B144461E-452B-46FB-8309-4DA1A6BE9385}">
      <dgm:prSet/>
      <dgm:spPr/>
      <dgm:t>
        <a:bodyPr/>
        <a:lstStyle/>
        <a:p>
          <a:endParaRPr lang="en-US"/>
        </a:p>
      </dgm:t>
    </dgm:pt>
    <dgm:pt modelId="{9C6AEBA9-15BA-4D61-94CC-8505BF317065}" type="sibTrans" cxnId="{B144461E-452B-46FB-8309-4DA1A6BE9385}">
      <dgm:prSet/>
      <dgm:spPr/>
      <dgm:t>
        <a:bodyPr/>
        <a:lstStyle/>
        <a:p>
          <a:endParaRPr lang="en-US"/>
        </a:p>
      </dgm:t>
    </dgm:pt>
    <dgm:pt modelId="{351907DE-B565-4644-A6AE-B998F68E7801}">
      <dgm:prSet/>
      <dgm:spPr/>
      <dgm:t>
        <a:bodyPr/>
        <a:lstStyle/>
        <a:p>
          <a:pPr>
            <a:lnSpc>
              <a:spcPct val="100000"/>
            </a:lnSpc>
          </a:pPr>
          <a:r>
            <a:rPr lang="en-US" dirty="0"/>
            <a:t>Course Planning – will be done online, open from Jan 28, 2025 – Feb 18, 2025</a:t>
          </a:r>
        </a:p>
      </dgm:t>
    </dgm:pt>
    <dgm:pt modelId="{DCC4C4A5-0C3D-468A-A40F-8C21D975B4F9}" type="parTrans" cxnId="{3545E0A0-22F6-4284-BE54-0613F792E62A}">
      <dgm:prSet/>
      <dgm:spPr/>
      <dgm:t>
        <a:bodyPr/>
        <a:lstStyle/>
        <a:p>
          <a:endParaRPr lang="en-US"/>
        </a:p>
      </dgm:t>
    </dgm:pt>
    <dgm:pt modelId="{53C798B0-2910-48F6-B968-F6774173E349}" type="sibTrans" cxnId="{3545E0A0-22F6-4284-BE54-0613F792E62A}">
      <dgm:prSet/>
      <dgm:spPr/>
      <dgm:t>
        <a:bodyPr/>
        <a:lstStyle/>
        <a:p>
          <a:endParaRPr lang="en-US"/>
        </a:p>
      </dgm:t>
    </dgm:pt>
    <dgm:pt modelId="{342F361C-E6CD-43C5-9B10-E29B9E0DA277}">
      <dgm:prSet/>
      <dgm:spPr/>
      <dgm:t>
        <a:bodyPr/>
        <a:lstStyle/>
        <a:p>
          <a:pPr>
            <a:lnSpc>
              <a:spcPct val="100000"/>
            </a:lnSpc>
          </a:pPr>
          <a:r>
            <a:rPr lang="en-US" dirty="0"/>
            <a:t>18 Feb 2025</a:t>
          </a:r>
        </a:p>
      </dgm:t>
    </dgm:pt>
    <dgm:pt modelId="{372497CE-59BE-4A72-9A0D-E022A0679314}" type="parTrans" cxnId="{B1DCD279-E2B7-4A50-B808-944649CFE998}">
      <dgm:prSet/>
      <dgm:spPr/>
      <dgm:t>
        <a:bodyPr/>
        <a:lstStyle/>
        <a:p>
          <a:endParaRPr lang="en-US"/>
        </a:p>
      </dgm:t>
    </dgm:pt>
    <dgm:pt modelId="{174DBB21-393E-42B1-90A8-EAE1E6F180EB}" type="sibTrans" cxnId="{B1DCD279-E2B7-4A50-B808-944649CFE998}">
      <dgm:prSet/>
      <dgm:spPr/>
      <dgm:t>
        <a:bodyPr/>
        <a:lstStyle/>
        <a:p>
          <a:endParaRPr lang="en-US"/>
        </a:p>
      </dgm:t>
    </dgm:pt>
    <dgm:pt modelId="{F6AF2126-F42E-44B2-9CE1-626231B30E98}">
      <dgm:prSet/>
      <dgm:spPr/>
      <dgm:t>
        <a:bodyPr/>
        <a:lstStyle/>
        <a:p>
          <a:pPr>
            <a:lnSpc>
              <a:spcPct val="100000"/>
            </a:lnSpc>
          </a:pPr>
          <a:r>
            <a:rPr lang="en-US" dirty="0"/>
            <a:t>Due Date for completion of MS Teams Course Selection Form is February 18 at 9:00AM</a:t>
          </a:r>
        </a:p>
      </dgm:t>
    </dgm:pt>
    <dgm:pt modelId="{A18D7362-5D42-40A1-B925-9435834E1026}" type="parTrans" cxnId="{94EABB56-F0B8-4EDD-AFB8-737E107FBE69}">
      <dgm:prSet/>
      <dgm:spPr/>
      <dgm:t>
        <a:bodyPr/>
        <a:lstStyle/>
        <a:p>
          <a:endParaRPr lang="en-US"/>
        </a:p>
      </dgm:t>
    </dgm:pt>
    <dgm:pt modelId="{C1AD507B-4001-45CC-940A-B1B0815302A3}" type="sibTrans" cxnId="{94EABB56-F0B8-4EDD-AFB8-737E107FBE69}">
      <dgm:prSet/>
      <dgm:spPr/>
      <dgm:t>
        <a:bodyPr/>
        <a:lstStyle/>
        <a:p>
          <a:endParaRPr lang="en-US"/>
        </a:p>
      </dgm:t>
    </dgm:pt>
    <dgm:pt modelId="{89981048-D109-3945-95D2-59F71892B7FF}">
      <dgm:prSet/>
      <dgm:spPr/>
      <dgm:t>
        <a:bodyPr/>
        <a:lstStyle/>
        <a:p>
          <a:pPr>
            <a:lnSpc>
              <a:spcPct val="100000"/>
            </a:lnSpc>
          </a:pPr>
          <a:r>
            <a:rPr lang="en-US" dirty="0"/>
            <a:t>27 Jan 2025</a:t>
          </a:r>
        </a:p>
      </dgm:t>
    </dgm:pt>
    <dgm:pt modelId="{C8D46739-2F03-BE4F-9D02-2DE33FC45AC0}" type="parTrans" cxnId="{85510D18-1892-A34B-AF67-A6FDF93A38B5}">
      <dgm:prSet/>
      <dgm:spPr/>
      <dgm:t>
        <a:bodyPr/>
        <a:lstStyle/>
        <a:p>
          <a:endParaRPr lang="en-US"/>
        </a:p>
      </dgm:t>
    </dgm:pt>
    <dgm:pt modelId="{892EA617-2AFA-9F4B-BBB6-941F8D92C85D}" type="sibTrans" cxnId="{85510D18-1892-A34B-AF67-A6FDF93A38B5}">
      <dgm:prSet/>
      <dgm:spPr/>
      <dgm:t>
        <a:bodyPr/>
        <a:lstStyle/>
        <a:p>
          <a:endParaRPr lang="en-US"/>
        </a:p>
      </dgm:t>
    </dgm:pt>
    <dgm:pt modelId="{BFE66118-156A-F54F-95B2-4675F8FBF175}">
      <dgm:prSet/>
      <dgm:spPr/>
      <dgm:t>
        <a:bodyPr/>
        <a:lstStyle/>
        <a:p>
          <a:pPr>
            <a:lnSpc>
              <a:spcPct val="100000"/>
            </a:lnSpc>
          </a:pPr>
          <a:r>
            <a:rPr lang="en-US" dirty="0"/>
            <a:t>Course Planning Question and Answer Night via MS Teams (link in Grade 8 Channel), 3:00pm-4:00pm</a:t>
          </a:r>
        </a:p>
      </dgm:t>
    </dgm:pt>
    <dgm:pt modelId="{888CE996-8830-1F49-9EE0-077B0D123486}" type="parTrans" cxnId="{D1AB0D57-20D9-F84E-BB08-CB811AA5E417}">
      <dgm:prSet/>
      <dgm:spPr/>
      <dgm:t>
        <a:bodyPr/>
        <a:lstStyle/>
        <a:p>
          <a:endParaRPr lang="en-US"/>
        </a:p>
      </dgm:t>
    </dgm:pt>
    <dgm:pt modelId="{667CDD9C-05C2-E24C-896A-623FED97FAA3}" type="sibTrans" cxnId="{D1AB0D57-20D9-F84E-BB08-CB811AA5E417}">
      <dgm:prSet/>
      <dgm:spPr/>
      <dgm:t>
        <a:bodyPr/>
        <a:lstStyle/>
        <a:p>
          <a:endParaRPr lang="en-US"/>
        </a:p>
      </dgm:t>
    </dgm:pt>
    <dgm:pt modelId="{2AD07A16-84B6-F54A-8F1C-280BB64E8CC2}">
      <dgm:prSet/>
      <dgm:spPr/>
      <dgm:t>
        <a:bodyPr/>
        <a:lstStyle/>
        <a:p>
          <a:pPr>
            <a:lnSpc>
              <a:spcPct val="100000"/>
            </a:lnSpc>
          </a:pPr>
          <a:r>
            <a:rPr lang="en-US" dirty="0"/>
            <a:t>28 Jan 2025</a:t>
          </a:r>
        </a:p>
      </dgm:t>
    </dgm:pt>
    <dgm:pt modelId="{B875EABF-2CEE-D143-B948-8542F6A5E5A6}" type="parTrans" cxnId="{85705F14-C08D-CD46-AFCE-F7AC949814A2}">
      <dgm:prSet/>
      <dgm:spPr/>
      <dgm:t>
        <a:bodyPr/>
        <a:lstStyle/>
        <a:p>
          <a:endParaRPr lang="en-US"/>
        </a:p>
      </dgm:t>
    </dgm:pt>
    <dgm:pt modelId="{F769C261-AC47-0743-9078-0A105259D7B7}" type="sibTrans" cxnId="{85705F14-C08D-CD46-AFCE-F7AC949814A2}">
      <dgm:prSet/>
      <dgm:spPr/>
      <dgm:t>
        <a:bodyPr/>
        <a:lstStyle/>
        <a:p>
          <a:endParaRPr lang="en-US"/>
        </a:p>
      </dgm:t>
    </dgm:pt>
    <dgm:pt modelId="{016BA5C0-A910-6744-BBEC-C48344272A99}">
      <dgm:prSet/>
      <dgm:spPr/>
      <dgm:t>
        <a:bodyPr/>
        <a:lstStyle/>
        <a:p>
          <a:pPr>
            <a:lnSpc>
              <a:spcPct val="100000"/>
            </a:lnSpc>
          </a:pPr>
          <a:r>
            <a:rPr lang="en-US" dirty="0"/>
            <a:t>Course Planning </a:t>
          </a:r>
          <a:r>
            <a:rPr lang="en-US" dirty="0" err="1"/>
            <a:t>Powerpoint</a:t>
          </a:r>
          <a:r>
            <a:rPr lang="en-US" dirty="0"/>
            <a:t> available on MS Teams</a:t>
          </a:r>
        </a:p>
      </dgm:t>
    </dgm:pt>
    <dgm:pt modelId="{4B07DA7D-752C-D641-A7B9-0415F2E23CD4}" type="parTrans" cxnId="{B69DE570-A7FD-3849-8F0C-77A7CB8985A2}">
      <dgm:prSet/>
      <dgm:spPr/>
      <dgm:t>
        <a:bodyPr/>
        <a:lstStyle/>
        <a:p>
          <a:endParaRPr lang="en-US"/>
        </a:p>
      </dgm:t>
    </dgm:pt>
    <dgm:pt modelId="{681E3537-D31E-6448-A1B7-CE6E811D4194}" type="sibTrans" cxnId="{B69DE570-A7FD-3849-8F0C-77A7CB8985A2}">
      <dgm:prSet/>
      <dgm:spPr/>
      <dgm:t>
        <a:bodyPr/>
        <a:lstStyle/>
        <a:p>
          <a:endParaRPr lang="en-US"/>
        </a:p>
      </dgm:t>
    </dgm:pt>
    <dgm:pt modelId="{45FEF1E2-56CC-2641-BD6B-10B09086BD3B}">
      <dgm:prSet/>
      <dgm:spPr/>
      <dgm:t>
        <a:bodyPr/>
        <a:lstStyle/>
        <a:p>
          <a:pPr>
            <a:lnSpc>
              <a:spcPct val="100000"/>
            </a:lnSpc>
          </a:pPr>
          <a:r>
            <a:rPr lang="en-US" dirty="0"/>
            <a:t>1–18 Feb 2025</a:t>
          </a:r>
        </a:p>
      </dgm:t>
    </dgm:pt>
    <dgm:pt modelId="{7F11824B-6425-074D-A58D-835531DB8A73}" type="parTrans" cxnId="{BEC2FDC4-5BE7-8943-B632-83A129BE091D}">
      <dgm:prSet/>
      <dgm:spPr/>
      <dgm:t>
        <a:bodyPr/>
        <a:lstStyle/>
        <a:p>
          <a:endParaRPr lang="en-US"/>
        </a:p>
      </dgm:t>
    </dgm:pt>
    <dgm:pt modelId="{6DE77B4C-3720-0341-A7E0-6F7150A540CF}" type="sibTrans" cxnId="{BEC2FDC4-5BE7-8943-B632-83A129BE091D}">
      <dgm:prSet/>
      <dgm:spPr/>
      <dgm:t>
        <a:bodyPr/>
        <a:lstStyle/>
        <a:p>
          <a:endParaRPr lang="en-US"/>
        </a:p>
      </dgm:t>
    </dgm:pt>
    <dgm:pt modelId="{7112E938-00CF-C543-B0B8-30D14410A180}">
      <dgm:prSet/>
      <dgm:spPr/>
      <dgm:t>
        <a:bodyPr/>
        <a:lstStyle/>
        <a:p>
          <a:pPr>
            <a:lnSpc>
              <a:spcPct val="100000"/>
            </a:lnSpc>
          </a:pPr>
          <a:r>
            <a:rPr lang="en-US" dirty="0"/>
            <a:t>Course Planning Presentation to all Grade 8s in the Auditorium </a:t>
          </a:r>
        </a:p>
      </dgm:t>
    </dgm:pt>
    <dgm:pt modelId="{52307D0F-A66C-1F45-B704-6C464888F6C3}" type="parTrans" cxnId="{9F6DEE77-47D2-6348-94E7-3B192D9EE54F}">
      <dgm:prSet/>
      <dgm:spPr/>
      <dgm:t>
        <a:bodyPr/>
        <a:lstStyle/>
        <a:p>
          <a:endParaRPr lang="en-US"/>
        </a:p>
      </dgm:t>
    </dgm:pt>
    <dgm:pt modelId="{3D42DBC0-99A9-8947-A4C2-CDA0FDC116E1}" type="sibTrans" cxnId="{9F6DEE77-47D2-6348-94E7-3B192D9EE54F}">
      <dgm:prSet/>
      <dgm:spPr/>
      <dgm:t>
        <a:bodyPr/>
        <a:lstStyle/>
        <a:p>
          <a:endParaRPr lang="en-US"/>
        </a:p>
      </dgm:t>
    </dgm:pt>
    <dgm:pt modelId="{17DCAA4D-DD2D-4C30-832A-3A063B8827E3}" type="pres">
      <dgm:prSet presAssocID="{6A17B0E6-0F9F-4365-9FC2-508A3A92590A}" presName="root" presStyleCnt="0">
        <dgm:presLayoutVars>
          <dgm:dir/>
          <dgm:resizeHandles val="exact"/>
        </dgm:presLayoutVars>
      </dgm:prSet>
      <dgm:spPr/>
    </dgm:pt>
    <dgm:pt modelId="{C1E5EE1C-3826-4C2C-8257-E0E02010E6A4}" type="pres">
      <dgm:prSet presAssocID="{89981048-D109-3945-95D2-59F71892B7FF}" presName="compNode" presStyleCnt="0"/>
      <dgm:spPr/>
    </dgm:pt>
    <dgm:pt modelId="{5CD3DEEF-65D4-44E5-A22F-1EED42B294C8}" type="pres">
      <dgm:prSet presAssocID="{89981048-D109-3945-95D2-59F71892B7FF}" presName="bgRect" presStyleLbl="bgShp" presStyleIdx="0" presStyleCnt="5"/>
      <dgm:spPr/>
    </dgm:pt>
    <dgm:pt modelId="{67B87BFB-84F4-43AD-B447-FF2DF3AFC1DD}" type="pres">
      <dgm:prSet presAssocID="{89981048-D109-3945-95D2-59F71892B7F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14B7D59F-6DF6-470B-B15F-070A16197146}" type="pres">
      <dgm:prSet presAssocID="{89981048-D109-3945-95D2-59F71892B7FF}" presName="spaceRect" presStyleCnt="0"/>
      <dgm:spPr/>
    </dgm:pt>
    <dgm:pt modelId="{1A033809-E299-4C95-A5DF-FB952A8CEF16}" type="pres">
      <dgm:prSet presAssocID="{89981048-D109-3945-95D2-59F71892B7FF}" presName="parTx" presStyleLbl="revTx" presStyleIdx="0" presStyleCnt="10">
        <dgm:presLayoutVars>
          <dgm:chMax val="0"/>
          <dgm:chPref val="0"/>
        </dgm:presLayoutVars>
      </dgm:prSet>
      <dgm:spPr/>
    </dgm:pt>
    <dgm:pt modelId="{28493E6E-5422-4C80-8606-B43A14C12859}" type="pres">
      <dgm:prSet presAssocID="{89981048-D109-3945-95D2-59F71892B7FF}" presName="desTx" presStyleLbl="revTx" presStyleIdx="1" presStyleCnt="10">
        <dgm:presLayoutVars/>
      </dgm:prSet>
      <dgm:spPr/>
    </dgm:pt>
    <dgm:pt modelId="{75DB377A-088F-47E6-979A-BE6569BDCD5B}" type="pres">
      <dgm:prSet presAssocID="{892EA617-2AFA-9F4B-BBB6-941F8D92C85D}" presName="sibTrans" presStyleCnt="0"/>
      <dgm:spPr/>
    </dgm:pt>
    <dgm:pt modelId="{E26B2F24-F78A-48F6-9CD2-9884BD9D8FAB}" type="pres">
      <dgm:prSet presAssocID="{2AD07A16-84B6-F54A-8F1C-280BB64E8CC2}" presName="compNode" presStyleCnt="0"/>
      <dgm:spPr/>
    </dgm:pt>
    <dgm:pt modelId="{76D5EB84-330D-4311-AC7C-0C1E3E6948B9}" type="pres">
      <dgm:prSet presAssocID="{2AD07A16-84B6-F54A-8F1C-280BB64E8CC2}" presName="bgRect" presStyleLbl="bgShp" presStyleIdx="1" presStyleCnt="5"/>
      <dgm:spPr/>
    </dgm:pt>
    <dgm:pt modelId="{2B671228-3AF1-473D-9EE3-3140178624DD}" type="pres">
      <dgm:prSet presAssocID="{2AD07A16-84B6-F54A-8F1C-280BB64E8CC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1C929EA7-D24D-403D-A051-7C6C76B6B076}" type="pres">
      <dgm:prSet presAssocID="{2AD07A16-84B6-F54A-8F1C-280BB64E8CC2}" presName="spaceRect" presStyleCnt="0"/>
      <dgm:spPr/>
    </dgm:pt>
    <dgm:pt modelId="{26A5108D-7BA6-4E09-8503-BEE74B1F4CA9}" type="pres">
      <dgm:prSet presAssocID="{2AD07A16-84B6-F54A-8F1C-280BB64E8CC2}" presName="parTx" presStyleLbl="revTx" presStyleIdx="2" presStyleCnt="10">
        <dgm:presLayoutVars>
          <dgm:chMax val="0"/>
          <dgm:chPref val="0"/>
        </dgm:presLayoutVars>
      </dgm:prSet>
      <dgm:spPr/>
    </dgm:pt>
    <dgm:pt modelId="{A7E93C69-BAD2-4268-8849-074F2D3CD40F}" type="pres">
      <dgm:prSet presAssocID="{2AD07A16-84B6-F54A-8F1C-280BB64E8CC2}" presName="desTx" presStyleLbl="revTx" presStyleIdx="3" presStyleCnt="10">
        <dgm:presLayoutVars/>
      </dgm:prSet>
      <dgm:spPr/>
    </dgm:pt>
    <dgm:pt modelId="{016F4A7B-6D9E-4EAA-A17F-2F4B4EF415B2}" type="pres">
      <dgm:prSet presAssocID="{F769C261-AC47-0743-9078-0A105259D7B7}" presName="sibTrans" presStyleCnt="0"/>
      <dgm:spPr/>
    </dgm:pt>
    <dgm:pt modelId="{0AEEC777-6B2A-4BEA-8992-CA0C3A51CB8D}" type="pres">
      <dgm:prSet presAssocID="{ADE41F28-6D93-4540-8BB1-095F620D448B}" presName="compNode" presStyleCnt="0"/>
      <dgm:spPr/>
    </dgm:pt>
    <dgm:pt modelId="{EBACC786-98B8-4E9E-AC9E-DE22EC5E35CA}" type="pres">
      <dgm:prSet presAssocID="{ADE41F28-6D93-4540-8BB1-095F620D448B}" presName="bgRect" presStyleLbl="bgShp" presStyleIdx="2" presStyleCnt="5"/>
      <dgm:spPr/>
    </dgm:pt>
    <dgm:pt modelId="{7C4FAD00-C8D4-4042-A486-BE77B2434A90}" type="pres">
      <dgm:prSet presAssocID="{ADE41F28-6D93-4540-8BB1-095F620D448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F7A08C69-9D2E-4804-B57F-77DBC2B417C7}" type="pres">
      <dgm:prSet presAssocID="{ADE41F28-6D93-4540-8BB1-095F620D448B}" presName="spaceRect" presStyleCnt="0"/>
      <dgm:spPr/>
    </dgm:pt>
    <dgm:pt modelId="{1C1D7CBF-8CD0-4D2E-A107-1FCC770A55AE}" type="pres">
      <dgm:prSet presAssocID="{ADE41F28-6D93-4540-8BB1-095F620D448B}" presName="parTx" presStyleLbl="revTx" presStyleIdx="4" presStyleCnt="10">
        <dgm:presLayoutVars>
          <dgm:chMax val="0"/>
          <dgm:chPref val="0"/>
        </dgm:presLayoutVars>
      </dgm:prSet>
      <dgm:spPr/>
    </dgm:pt>
    <dgm:pt modelId="{CCE8F6F3-F719-4ECA-8E86-61776EDC769A}" type="pres">
      <dgm:prSet presAssocID="{ADE41F28-6D93-4540-8BB1-095F620D448B}" presName="desTx" presStyleLbl="revTx" presStyleIdx="5" presStyleCnt="10">
        <dgm:presLayoutVars/>
      </dgm:prSet>
      <dgm:spPr/>
    </dgm:pt>
    <dgm:pt modelId="{F0266FEC-426A-483B-8A10-76C398BCEA1B}" type="pres">
      <dgm:prSet presAssocID="{9C6AEBA9-15BA-4D61-94CC-8505BF317065}" presName="sibTrans" presStyleCnt="0"/>
      <dgm:spPr/>
    </dgm:pt>
    <dgm:pt modelId="{E30A95EB-951A-4D6B-8ECC-85DA906E6653}" type="pres">
      <dgm:prSet presAssocID="{45FEF1E2-56CC-2641-BD6B-10B09086BD3B}" presName="compNode" presStyleCnt="0"/>
      <dgm:spPr/>
    </dgm:pt>
    <dgm:pt modelId="{D6FA16DE-A6ED-4CB9-8227-CC1251EC64FE}" type="pres">
      <dgm:prSet presAssocID="{45FEF1E2-56CC-2641-BD6B-10B09086BD3B}" presName="bgRect" presStyleLbl="bgShp" presStyleIdx="3" presStyleCnt="5"/>
      <dgm:spPr/>
    </dgm:pt>
    <dgm:pt modelId="{09DBC4B5-7FEA-46CE-BECD-A15B88FEC07B}" type="pres">
      <dgm:prSet presAssocID="{45FEF1E2-56CC-2641-BD6B-10B09086BD3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uzzle"/>
        </a:ext>
      </dgm:extLst>
    </dgm:pt>
    <dgm:pt modelId="{8793212D-A451-44AD-9F74-6C13DE864D42}" type="pres">
      <dgm:prSet presAssocID="{45FEF1E2-56CC-2641-BD6B-10B09086BD3B}" presName="spaceRect" presStyleCnt="0"/>
      <dgm:spPr/>
    </dgm:pt>
    <dgm:pt modelId="{9A9C0107-5D93-488D-9EA2-133992F8A8F2}" type="pres">
      <dgm:prSet presAssocID="{45FEF1E2-56CC-2641-BD6B-10B09086BD3B}" presName="parTx" presStyleLbl="revTx" presStyleIdx="6" presStyleCnt="10">
        <dgm:presLayoutVars>
          <dgm:chMax val="0"/>
          <dgm:chPref val="0"/>
        </dgm:presLayoutVars>
      </dgm:prSet>
      <dgm:spPr/>
    </dgm:pt>
    <dgm:pt modelId="{569687AD-AAE0-4561-894F-A76C2966E356}" type="pres">
      <dgm:prSet presAssocID="{45FEF1E2-56CC-2641-BD6B-10B09086BD3B}" presName="desTx" presStyleLbl="revTx" presStyleIdx="7" presStyleCnt="10">
        <dgm:presLayoutVars/>
      </dgm:prSet>
      <dgm:spPr/>
    </dgm:pt>
    <dgm:pt modelId="{7599C695-7827-469B-A22B-C9F35B2DFA97}" type="pres">
      <dgm:prSet presAssocID="{6DE77B4C-3720-0341-A7E0-6F7150A540CF}" presName="sibTrans" presStyleCnt="0"/>
      <dgm:spPr/>
    </dgm:pt>
    <dgm:pt modelId="{5A8E6758-5711-4E4E-AF8D-9BFB44A68A78}" type="pres">
      <dgm:prSet presAssocID="{342F361C-E6CD-43C5-9B10-E29B9E0DA277}" presName="compNode" presStyleCnt="0"/>
      <dgm:spPr/>
    </dgm:pt>
    <dgm:pt modelId="{D8476A93-6ABF-44AA-92FB-C22EFE2EEA2A}" type="pres">
      <dgm:prSet presAssocID="{342F361C-E6CD-43C5-9B10-E29B9E0DA277}" presName="bgRect" presStyleLbl="bgShp" presStyleIdx="4" presStyleCnt="5"/>
      <dgm:spPr/>
    </dgm:pt>
    <dgm:pt modelId="{7BB868EE-1126-4B45-A9B6-EB93B38AD975}" type="pres">
      <dgm:prSet presAssocID="{342F361C-E6CD-43C5-9B10-E29B9E0DA27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4EFDFC47-266E-41CA-B2FE-1ADD7831DD9A}" type="pres">
      <dgm:prSet presAssocID="{342F361C-E6CD-43C5-9B10-E29B9E0DA277}" presName="spaceRect" presStyleCnt="0"/>
      <dgm:spPr/>
    </dgm:pt>
    <dgm:pt modelId="{0C8D3802-B525-4FD6-8747-51882E59383D}" type="pres">
      <dgm:prSet presAssocID="{342F361C-E6CD-43C5-9B10-E29B9E0DA277}" presName="parTx" presStyleLbl="revTx" presStyleIdx="8" presStyleCnt="10">
        <dgm:presLayoutVars>
          <dgm:chMax val="0"/>
          <dgm:chPref val="0"/>
        </dgm:presLayoutVars>
      </dgm:prSet>
      <dgm:spPr/>
    </dgm:pt>
    <dgm:pt modelId="{03E9D70D-72DE-460C-93A7-88EE551A4DC6}" type="pres">
      <dgm:prSet presAssocID="{342F361C-E6CD-43C5-9B10-E29B9E0DA277}" presName="desTx" presStyleLbl="revTx" presStyleIdx="9" presStyleCnt="10">
        <dgm:presLayoutVars/>
      </dgm:prSet>
      <dgm:spPr/>
    </dgm:pt>
  </dgm:ptLst>
  <dgm:cxnLst>
    <dgm:cxn modelId="{F3B94A06-0C7F-9D41-9B7A-6D9D0BB3FA73}" type="presOf" srcId="{016BA5C0-A910-6744-BBEC-C48344272A99}" destId="{28493E6E-5422-4C80-8606-B43A14C12859}" srcOrd="0" destOrd="0" presId="urn:microsoft.com/office/officeart/2018/2/layout/IconVerticalSolidList"/>
    <dgm:cxn modelId="{85705F14-C08D-CD46-AFCE-F7AC949814A2}" srcId="{6A17B0E6-0F9F-4365-9FC2-508A3A92590A}" destId="{2AD07A16-84B6-F54A-8F1C-280BB64E8CC2}" srcOrd="1" destOrd="0" parTransId="{B875EABF-2CEE-D143-B948-8542F6A5E5A6}" sibTransId="{F769C261-AC47-0743-9078-0A105259D7B7}"/>
    <dgm:cxn modelId="{85510D18-1892-A34B-AF67-A6FDF93A38B5}" srcId="{6A17B0E6-0F9F-4365-9FC2-508A3A92590A}" destId="{89981048-D109-3945-95D2-59F71892B7FF}" srcOrd="0" destOrd="0" parTransId="{C8D46739-2F03-BE4F-9D02-2DE33FC45AC0}" sibTransId="{892EA617-2AFA-9F4B-BBB6-941F8D92C85D}"/>
    <dgm:cxn modelId="{B144461E-452B-46FB-8309-4DA1A6BE9385}" srcId="{6A17B0E6-0F9F-4365-9FC2-508A3A92590A}" destId="{ADE41F28-6D93-4540-8BB1-095F620D448B}" srcOrd="2" destOrd="0" parTransId="{106DCC32-30B5-49F7-9AB2-DCD47BF97A97}" sibTransId="{9C6AEBA9-15BA-4D61-94CC-8505BF317065}"/>
    <dgm:cxn modelId="{D83AE732-75BA-904A-931A-A2E819ADC836}" type="presOf" srcId="{2AD07A16-84B6-F54A-8F1C-280BB64E8CC2}" destId="{26A5108D-7BA6-4E09-8503-BEE74B1F4CA9}" srcOrd="0" destOrd="0" presId="urn:microsoft.com/office/officeart/2018/2/layout/IconVerticalSolidList"/>
    <dgm:cxn modelId="{ABA77656-6F4F-AD4D-816A-D13CE51E38E5}" type="presOf" srcId="{6A17B0E6-0F9F-4365-9FC2-508A3A92590A}" destId="{17DCAA4D-DD2D-4C30-832A-3A063B8827E3}" srcOrd="0" destOrd="0" presId="urn:microsoft.com/office/officeart/2018/2/layout/IconVerticalSolidList"/>
    <dgm:cxn modelId="{94EABB56-F0B8-4EDD-AFB8-737E107FBE69}" srcId="{342F361C-E6CD-43C5-9B10-E29B9E0DA277}" destId="{F6AF2126-F42E-44B2-9CE1-626231B30E98}" srcOrd="0" destOrd="0" parTransId="{A18D7362-5D42-40A1-B925-9435834E1026}" sibTransId="{C1AD507B-4001-45CC-940A-B1B0815302A3}"/>
    <dgm:cxn modelId="{D1AB0D57-20D9-F84E-BB08-CB811AA5E417}" srcId="{2AD07A16-84B6-F54A-8F1C-280BB64E8CC2}" destId="{BFE66118-156A-F54F-95B2-4675F8FBF175}" srcOrd="0" destOrd="0" parTransId="{888CE996-8830-1F49-9EE0-077B0D123486}" sibTransId="{667CDD9C-05C2-E24C-896A-623FED97FAA3}"/>
    <dgm:cxn modelId="{8E5B605C-EC36-8F4C-872D-B8912E5BA118}" type="presOf" srcId="{89981048-D109-3945-95D2-59F71892B7FF}" destId="{1A033809-E299-4C95-A5DF-FB952A8CEF16}" srcOrd="0" destOrd="0" presId="urn:microsoft.com/office/officeart/2018/2/layout/IconVerticalSolidList"/>
    <dgm:cxn modelId="{39F9CC5E-9B7F-5744-80A2-63265EB5DFB9}" type="presOf" srcId="{F6AF2126-F42E-44B2-9CE1-626231B30E98}" destId="{03E9D70D-72DE-460C-93A7-88EE551A4DC6}" srcOrd="0" destOrd="0" presId="urn:microsoft.com/office/officeart/2018/2/layout/IconVerticalSolidList"/>
    <dgm:cxn modelId="{B69DE570-A7FD-3849-8F0C-77A7CB8985A2}" srcId="{89981048-D109-3945-95D2-59F71892B7FF}" destId="{016BA5C0-A910-6744-BBEC-C48344272A99}" srcOrd="0" destOrd="0" parTransId="{4B07DA7D-752C-D641-A7B9-0415F2E23CD4}" sibTransId="{681E3537-D31E-6448-A1B7-CE6E811D4194}"/>
    <dgm:cxn modelId="{9F6DEE77-47D2-6348-94E7-3B192D9EE54F}" srcId="{ADE41F28-6D93-4540-8BB1-095F620D448B}" destId="{7112E938-00CF-C543-B0B8-30D14410A180}" srcOrd="0" destOrd="0" parTransId="{52307D0F-A66C-1F45-B704-6C464888F6C3}" sibTransId="{3D42DBC0-99A9-8947-A4C2-CDA0FDC116E1}"/>
    <dgm:cxn modelId="{B1DCD279-E2B7-4A50-B808-944649CFE998}" srcId="{6A17B0E6-0F9F-4365-9FC2-508A3A92590A}" destId="{342F361C-E6CD-43C5-9B10-E29B9E0DA277}" srcOrd="4" destOrd="0" parTransId="{372497CE-59BE-4A72-9A0D-E022A0679314}" sibTransId="{174DBB21-393E-42B1-90A8-EAE1E6F180EB}"/>
    <dgm:cxn modelId="{149B2387-C2C2-AC4C-B48E-6B132D87D832}" type="presOf" srcId="{351907DE-B565-4644-A6AE-B998F68E7801}" destId="{569687AD-AAE0-4561-894F-A76C2966E356}" srcOrd="0" destOrd="0" presId="urn:microsoft.com/office/officeart/2018/2/layout/IconVerticalSolidList"/>
    <dgm:cxn modelId="{96EB6A8F-425B-454F-8F2A-6C168076C1B6}" type="presOf" srcId="{342F361C-E6CD-43C5-9B10-E29B9E0DA277}" destId="{0C8D3802-B525-4FD6-8747-51882E59383D}" srcOrd="0" destOrd="0" presId="urn:microsoft.com/office/officeart/2018/2/layout/IconVerticalSolidList"/>
    <dgm:cxn modelId="{31C28D95-55C9-2D49-A996-71228D82DF94}" type="presOf" srcId="{BFE66118-156A-F54F-95B2-4675F8FBF175}" destId="{A7E93C69-BAD2-4268-8849-074F2D3CD40F}" srcOrd="0" destOrd="0" presId="urn:microsoft.com/office/officeart/2018/2/layout/IconVerticalSolidList"/>
    <dgm:cxn modelId="{CA16859E-9BAA-134B-B092-699D463E9778}" type="presOf" srcId="{7112E938-00CF-C543-B0B8-30D14410A180}" destId="{CCE8F6F3-F719-4ECA-8E86-61776EDC769A}" srcOrd="0" destOrd="0" presId="urn:microsoft.com/office/officeart/2018/2/layout/IconVerticalSolidList"/>
    <dgm:cxn modelId="{3545E0A0-22F6-4284-BE54-0613F792E62A}" srcId="{45FEF1E2-56CC-2641-BD6B-10B09086BD3B}" destId="{351907DE-B565-4644-A6AE-B998F68E7801}" srcOrd="0" destOrd="0" parTransId="{DCC4C4A5-0C3D-468A-A40F-8C21D975B4F9}" sibTransId="{53C798B0-2910-48F6-B968-F6774173E349}"/>
    <dgm:cxn modelId="{DEA652AE-2547-D743-83EC-DEDB7181F1D3}" type="presOf" srcId="{ADE41F28-6D93-4540-8BB1-095F620D448B}" destId="{1C1D7CBF-8CD0-4D2E-A107-1FCC770A55AE}" srcOrd="0" destOrd="0" presId="urn:microsoft.com/office/officeart/2018/2/layout/IconVerticalSolidList"/>
    <dgm:cxn modelId="{BEC2FDC4-5BE7-8943-B632-83A129BE091D}" srcId="{6A17B0E6-0F9F-4365-9FC2-508A3A92590A}" destId="{45FEF1E2-56CC-2641-BD6B-10B09086BD3B}" srcOrd="3" destOrd="0" parTransId="{7F11824B-6425-074D-A58D-835531DB8A73}" sibTransId="{6DE77B4C-3720-0341-A7E0-6F7150A540CF}"/>
    <dgm:cxn modelId="{8F17E2CB-BE07-7547-A416-F5D439499E9B}" type="presOf" srcId="{45FEF1E2-56CC-2641-BD6B-10B09086BD3B}" destId="{9A9C0107-5D93-488D-9EA2-133992F8A8F2}" srcOrd="0" destOrd="0" presId="urn:microsoft.com/office/officeart/2018/2/layout/IconVerticalSolidList"/>
    <dgm:cxn modelId="{3F874737-FE95-CE4E-84D8-DFEF86D6545F}" type="presParOf" srcId="{17DCAA4D-DD2D-4C30-832A-3A063B8827E3}" destId="{C1E5EE1C-3826-4C2C-8257-E0E02010E6A4}" srcOrd="0" destOrd="0" presId="urn:microsoft.com/office/officeart/2018/2/layout/IconVerticalSolidList"/>
    <dgm:cxn modelId="{9E213A46-8EA7-7E48-9921-D2E6A028E001}" type="presParOf" srcId="{C1E5EE1C-3826-4C2C-8257-E0E02010E6A4}" destId="{5CD3DEEF-65D4-44E5-A22F-1EED42B294C8}" srcOrd="0" destOrd="0" presId="urn:microsoft.com/office/officeart/2018/2/layout/IconVerticalSolidList"/>
    <dgm:cxn modelId="{657E84A7-9200-8746-A027-D8B7D7C08C30}" type="presParOf" srcId="{C1E5EE1C-3826-4C2C-8257-E0E02010E6A4}" destId="{67B87BFB-84F4-43AD-B447-FF2DF3AFC1DD}" srcOrd="1" destOrd="0" presId="urn:microsoft.com/office/officeart/2018/2/layout/IconVerticalSolidList"/>
    <dgm:cxn modelId="{C42B24EB-5FCF-7746-A3BF-46FE96E5D282}" type="presParOf" srcId="{C1E5EE1C-3826-4C2C-8257-E0E02010E6A4}" destId="{14B7D59F-6DF6-470B-B15F-070A16197146}" srcOrd="2" destOrd="0" presId="urn:microsoft.com/office/officeart/2018/2/layout/IconVerticalSolidList"/>
    <dgm:cxn modelId="{8611A971-BB4C-BA41-BBD4-065BF3679A62}" type="presParOf" srcId="{C1E5EE1C-3826-4C2C-8257-E0E02010E6A4}" destId="{1A033809-E299-4C95-A5DF-FB952A8CEF16}" srcOrd="3" destOrd="0" presId="urn:microsoft.com/office/officeart/2018/2/layout/IconVerticalSolidList"/>
    <dgm:cxn modelId="{17C32724-E0DE-0F42-A284-72407DADA2FB}" type="presParOf" srcId="{C1E5EE1C-3826-4C2C-8257-E0E02010E6A4}" destId="{28493E6E-5422-4C80-8606-B43A14C12859}" srcOrd="4" destOrd="0" presId="urn:microsoft.com/office/officeart/2018/2/layout/IconVerticalSolidList"/>
    <dgm:cxn modelId="{7B936953-D56D-DA4F-A261-0FE9AA822542}" type="presParOf" srcId="{17DCAA4D-DD2D-4C30-832A-3A063B8827E3}" destId="{75DB377A-088F-47E6-979A-BE6569BDCD5B}" srcOrd="1" destOrd="0" presId="urn:microsoft.com/office/officeart/2018/2/layout/IconVerticalSolidList"/>
    <dgm:cxn modelId="{E27944D3-A046-5A42-92DA-CA9C6CCA04AF}" type="presParOf" srcId="{17DCAA4D-DD2D-4C30-832A-3A063B8827E3}" destId="{E26B2F24-F78A-48F6-9CD2-9884BD9D8FAB}" srcOrd="2" destOrd="0" presId="urn:microsoft.com/office/officeart/2018/2/layout/IconVerticalSolidList"/>
    <dgm:cxn modelId="{42FCCF32-0FC6-2144-B7FD-F3F2781C105F}" type="presParOf" srcId="{E26B2F24-F78A-48F6-9CD2-9884BD9D8FAB}" destId="{76D5EB84-330D-4311-AC7C-0C1E3E6948B9}" srcOrd="0" destOrd="0" presId="urn:microsoft.com/office/officeart/2018/2/layout/IconVerticalSolidList"/>
    <dgm:cxn modelId="{66C7F8D7-242F-5B4A-8789-4C8E312C5220}" type="presParOf" srcId="{E26B2F24-F78A-48F6-9CD2-9884BD9D8FAB}" destId="{2B671228-3AF1-473D-9EE3-3140178624DD}" srcOrd="1" destOrd="0" presId="urn:microsoft.com/office/officeart/2018/2/layout/IconVerticalSolidList"/>
    <dgm:cxn modelId="{7F46771E-4A42-5544-AEE1-FE3CC00B0A81}" type="presParOf" srcId="{E26B2F24-F78A-48F6-9CD2-9884BD9D8FAB}" destId="{1C929EA7-D24D-403D-A051-7C6C76B6B076}" srcOrd="2" destOrd="0" presId="urn:microsoft.com/office/officeart/2018/2/layout/IconVerticalSolidList"/>
    <dgm:cxn modelId="{D86DBA72-6F64-7E4D-AFAD-A759D490923E}" type="presParOf" srcId="{E26B2F24-F78A-48F6-9CD2-9884BD9D8FAB}" destId="{26A5108D-7BA6-4E09-8503-BEE74B1F4CA9}" srcOrd="3" destOrd="0" presId="urn:microsoft.com/office/officeart/2018/2/layout/IconVerticalSolidList"/>
    <dgm:cxn modelId="{779D93D0-57DE-3B40-9E94-DC66AA114F4B}" type="presParOf" srcId="{E26B2F24-F78A-48F6-9CD2-9884BD9D8FAB}" destId="{A7E93C69-BAD2-4268-8849-074F2D3CD40F}" srcOrd="4" destOrd="0" presId="urn:microsoft.com/office/officeart/2018/2/layout/IconVerticalSolidList"/>
    <dgm:cxn modelId="{4B88FF21-5F1A-5249-BE4E-41A04CA391DB}" type="presParOf" srcId="{17DCAA4D-DD2D-4C30-832A-3A063B8827E3}" destId="{016F4A7B-6D9E-4EAA-A17F-2F4B4EF415B2}" srcOrd="3" destOrd="0" presId="urn:microsoft.com/office/officeart/2018/2/layout/IconVerticalSolidList"/>
    <dgm:cxn modelId="{08638637-C39B-3742-913A-56EB99D774F3}" type="presParOf" srcId="{17DCAA4D-DD2D-4C30-832A-3A063B8827E3}" destId="{0AEEC777-6B2A-4BEA-8992-CA0C3A51CB8D}" srcOrd="4" destOrd="0" presId="urn:microsoft.com/office/officeart/2018/2/layout/IconVerticalSolidList"/>
    <dgm:cxn modelId="{8CE2C561-E313-924C-868B-CA24BB10ECC9}" type="presParOf" srcId="{0AEEC777-6B2A-4BEA-8992-CA0C3A51CB8D}" destId="{EBACC786-98B8-4E9E-AC9E-DE22EC5E35CA}" srcOrd="0" destOrd="0" presId="urn:microsoft.com/office/officeart/2018/2/layout/IconVerticalSolidList"/>
    <dgm:cxn modelId="{053771FC-9D91-EF41-A325-F88C44F9B58F}" type="presParOf" srcId="{0AEEC777-6B2A-4BEA-8992-CA0C3A51CB8D}" destId="{7C4FAD00-C8D4-4042-A486-BE77B2434A90}" srcOrd="1" destOrd="0" presId="urn:microsoft.com/office/officeart/2018/2/layout/IconVerticalSolidList"/>
    <dgm:cxn modelId="{AD5FE219-3FE9-FA49-9FEE-47A26F05DAB5}" type="presParOf" srcId="{0AEEC777-6B2A-4BEA-8992-CA0C3A51CB8D}" destId="{F7A08C69-9D2E-4804-B57F-77DBC2B417C7}" srcOrd="2" destOrd="0" presId="urn:microsoft.com/office/officeart/2018/2/layout/IconVerticalSolidList"/>
    <dgm:cxn modelId="{021A0F5A-257A-554F-A38C-E0539ED86F92}" type="presParOf" srcId="{0AEEC777-6B2A-4BEA-8992-CA0C3A51CB8D}" destId="{1C1D7CBF-8CD0-4D2E-A107-1FCC770A55AE}" srcOrd="3" destOrd="0" presId="urn:microsoft.com/office/officeart/2018/2/layout/IconVerticalSolidList"/>
    <dgm:cxn modelId="{58BACC3B-4662-1140-8B5A-BC56FAF587FB}" type="presParOf" srcId="{0AEEC777-6B2A-4BEA-8992-CA0C3A51CB8D}" destId="{CCE8F6F3-F719-4ECA-8E86-61776EDC769A}" srcOrd="4" destOrd="0" presId="urn:microsoft.com/office/officeart/2018/2/layout/IconVerticalSolidList"/>
    <dgm:cxn modelId="{A31A7EFB-191E-AB4A-837D-F9745870B4ED}" type="presParOf" srcId="{17DCAA4D-DD2D-4C30-832A-3A063B8827E3}" destId="{F0266FEC-426A-483B-8A10-76C398BCEA1B}" srcOrd="5" destOrd="0" presId="urn:microsoft.com/office/officeart/2018/2/layout/IconVerticalSolidList"/>
    <dgm:cxn modelId="{6DC73A60-4B5B-2148-A275-FBA6FC076816}" type="presParOf" srcId="{17DCAA4D-DD2D-4C30-832A-3A063B8827E3}" destId="{E30A95EB-951A-4D6B-8ECC-85DA906E6653}" srcOrd="6" destOrd="0" presId="urn:microsoft.com/office/officeart/2018/2/layout/IconVerticalSolidList"/>
    <dgm:cxn modelId="{00D94362-C637-4041-A088-704404963F2A}" type="presParOf" srcId="{E30A95EB-951A-4D6B-8ECC-85DA906E6653}" destId="{D6FA16DE-A6ED-4CB9-8227-CC1251EC64FE}" srcOrd="0" destOrd="0" presId="urn:microsoft.com/office/officeart/2018/2/layout/IconVerticalSolidList"/>
    <dgm:cxn modelId="{D870840B-7755-7C42-986F-9E09EFAD13D9}" type="presParOf" srcId="{E30A95EB-951A-4D6B-8ECC-85DA906E6653}" destId="{09DBC4B5-7FEA-46CE-BECD-A15B88FEC07B}" srcOrd="1" destOrd="0" presId="urn:microsoft.com/office/officeart/2018/2/layout/IconVerticalSolidList"/>
    <dgm:cxn modelId="{D5A8AFA3-7933-0C4D-9928-B8C621A81ACE}" type="presParOf" srcId="{E30A95EB-951A-4D6B-8ECC-85DA906E6653}" destId="{8793212D-A451-44AD-9F74-6C13DE864D42}" srcOrd="2" destOrd="0" presId="urn:microsoft.com/office/officeart/2018/2/layout/IconVerticalSolidList"/>
    <dgm:cxn modelId="{570DA22B-B219-4545-A4A2-E4EA9ED4E0E9}" type="presParOf" srcId="{E30A95EB-951A-4D6B-8ECC-85DA906E6653}" destId="{9A9C0107-5D93-488D-9EA2-133992F8A8F2}" srcOrd="3" destOrd="0" presId="urn:microsoft.com/office/officeart/2018/2/layout/IconVerticalSolidList"/>
    <dgm:cxn modelId="{26317AC9-81BD-314F-9D87-815005DA503B}" type="presParOf" srcId="{E30A95EB-951A-4D6B-8ECC-85DA906E6653}" destId="{569687AD-AAE0-4561-894F-A76C2966E356}" srcOrd="4" destOrd="0" presId="urn:microsoft.com/office/officeart/2018/2/layout/IconVerticalSolidList"/>
    <dgm:cxn modelId="{E2D1BE2A-E1E8-A04A-909F-6E58320C444A}" type="presParOf" srcId="{17DCAA4D-DD2D-4C30-832A-3A063B8827E3}" destId="{7599C695-7827-469B-A22B-C9F35B2DFA97}" srcOrd="7" destOrd="0" presId="urn:microsoft.com/office/officeart/2018/2/layout/IconVerticalSolidList"/>
    <dgm:cxn modelId="{62803AB2-AF46-BF4F-952A-7B27FE8B728D}" type="presParOf" srcId="{17DCAA4D-DD2D-4C30-832A-3A063B8827E3}" destId="{5A8E6758-5711-4E4E-AF8D-9BFB44A68A78}" srcOrd="8" destOrd="0" presId="urn:microsoft.com/office/officeart/2018/2/layout/IconVerticalSolidList"/>
    <dgm:cxn modelId="{3FBF03E7-043B-2E4F-ACC9-2DB254F04A0C}" type="presParOf" srcId="{5A8E6758-5711-4E4E-AF8D-9BFB44A68A78}" destId="{D8476A93-6ABF-44AA-92FB-C22EFE2EEA2A}" srcOrd="0" destOrd="0" presId="urn:microsoft.com/office/officeart/2018/2/layout/IconVerticalSolidList"/>
    <dgm:cxn modelId="{F507EF03-3FE9-E24A-922F-A1D11DCB2F03}" type="presParOf" srcId="{5A8E6758-5711-4E4E-AF8D-9BFB44A68A78}" destId="{7BB868EE-1126-4B45-A9B6-EB93B38AD975}" srcOrd="1" destOrd="0" presId="urn:microsoft.com/office/officeart/2018/2/layout/IconVerticalSolidList"/>
    <dgm:cxn modelId="{DC3D030C-23F5-BA4A-899B-46D66ECBD6A6}" type="presParOf" srcId="{5A8E6758-5711-4E4E-AF8D-9BFB44A68A78}" destId="{4EFDFC47-266E-41CA-B2FE-1ADD7831DD9A}" srcOrd="2" destOrd="0" presId="urn:microsoft.com/office/officeart/2018/2/layout/IconVerticalSolidList"/>
    <dgm:cxn modelId="{BE03151F-25AB-644F-84F5-528216E9C4E8}" type="presParOf" srcId="{5A8E6758-5711-4E4E-AF8D-9BFB44A68A78}" destId="{0C8D3802-B525-4FD6-8747-51882E59383D}" srcOrd="3" destOrd="0" presId="urn:microsoft.com/office/officeart/2018/2/layout/IconVerticalSolidList"/>
    <dgm:cxn modelId="{2D9BDC1E-5FAD-1F49-8644-69BC0B410999}" type="presParOf" srcId="{5A8E6758-5711-4E4E-AF8D-9BFB44A68A78}" destId="{03E9D70D-72DE-460C-93A7-88EE551A4DC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CFFB3-09F0-447D-ADBE-AB9F7C9C7109}">
      <dsp:nvSpPr>
        <dsp:cNvPr id="0" name=""/>
        <dsp:cNvSpPr/>
      </dsp:nvSpPr>
      <dsp:spPr>
        <a:xfrm>
          <a:off x="738477" y="772863"/>
          <a:ext cx="1079825" cy="107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6458BE-BFFE-4D06-B720-0716E4A3AF01}">
      <dsp:nvSpPr>
        <dsp:cNvPr id="0" name=""/>
        <dsp:cNvSpPr/>
      </dsp:nvSpPr>
      <dsp:spPr>
        <a:xfrm>
          <a:off x="78583" y="2249941"/>
          <a:ext cx="23996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Counsellors help students with their course selection and make timetables but we are fairly neutral when it comes to recommending courses- it’s better to talk to teachers, read the course planning book on our website and make an informed choice by doing research.</a:t>
          </a:r>
        </a:p>
      </dsp:txBody>
      <dsp:txXfrm>
        <a:off x="78583" y="2249941"/>
        <a:ext cx="2399612" cy="1170000"/>
      </dsp:txXfrm>
    </dsp:sp>
    <dsp:sp modelId="{B9957435-9C74-48C4-888E-F1708FB1B36E}">
      <dsp:nvSpPr>
        <dsp:cNvPr id="0" name=""/>
        <dsp:cNvSpPr/>
      </dsp:nvSpPr>
      <dsp:spPr>
        <a:xfrm>
          <a:off x="3558022" y="772863"/>
          <a:ext cx="1079825" cy="107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9336C9-EB22-486B-928E-79D3BB2AF22E}">
      <dsp:nvSpPr>
        <dsp:cNvPr id="0" name=""/>
        <dsp:cNvSpPr/>
      </dsp:nvSpPr>
      <dsp:spPr>
        <a:xfrm>
          <a:off x="2898129" y="2249941"/>
          <a:ext cx="23996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I will enter all of the Grade 9 Course requests as they are received.  They are due before February 20, 2025</a:t>
          </a:r>
        </a:p>
      </dsp:txBody>
      <dsp:txXfrm>
        <a:off x="2898129" y="2249941"/>
        <a:ext cx="2399612" cy="1170000"/>
      </dsp:txXfrm>
    </dsp:sp>
    <dsp:sp modelId="{21400452-1F5F-404B-844A-51ED6616B5EB}">
      <dsp:nvSpPr>
        <dsp:cNvPr id="0" name=""/>
        <dsp:cNvSpPr/>
      </dsp:nvSpPr>
      <dsp:spPr>
        <a:xfrm>
          <a:off x="6377567" y="772863"/>
          <a:ext cx="1079825" cy="107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FE42B6-36E7-4AD6-9B00-8B876A72AD25}">
      <dsp:nvSpPr>
        <dsp:cNvPr id="0" name=""/>
        <dsp:cNvSpPr/>
      </dsp:nvSpPr>
      <dsp:spPr>
        <a:xfrm>
          <a:off x="5717674" y="2249941"/>
          <a:ext cx="23996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Students will get all </a:t>
          </a:r>
          <a:r>
            <a:rPr lang="en-US" sz="1100" u="sng" kern="1200"/>
            <a:t>required</a:t>
          </a:r>
          <a:r>
            <a:rPr lang="en-US" sz="1100" kern="1200"/>
            <a:t> courses </a:t>
          </a:r>
        </a:p>
      </dsp:txBody>
      <dsp:txXfrm>
        <a:off x="5717674" y="2249941"/>
        <a:ext cx="2399612" cy="117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B765F-40F5-41D9-8AFD-77CCBAF0B69B}">
      <dsp:nvSpPr>
        <dsp:cNvPr id="0" name=""/>
        <dsp:cNvSpPr/>
      </dsp:nvSpPr>
      <dsp:spPr>
        <a:xfrm>
          <a:off x="730349" y="375669"/>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04E60-978A-4D85-97A5-1D2C8ADA610C}">
      <dsp:nvSpPr>
        <dsp:cNvPr id="0" name=""/>
        <dsp:cNvSpPr/>
      </dsp:nvSpPr>
      <dsp:spPr>
        <a:xfrm>
          <a:off x="1198349"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82F5A1-A907-41FB-A744-423B6E8E8973}">
      <dsp:nvSpPr>
        <dsp:cNvPr id="0" name=""/>
        <dsp:cNvSpPr/>
      </dsp:nvSpPr>
      <dsp:spPr>
        <a:xfrm>
          <a:off x="28349"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Please select 3 alternate courses in case your first choices are full or don’t work with your timetable</a:t>
          </a:r>
        </a:p>
      </dsp:txBody>
      <dsp:txXfrm>
        <a:off x="28349" y="3255669"/>
        <a:ext cx="3600000" cy="720000"/>
      </dsp:txXfrm>
    </dsp:sp>
    <dsp:sp modelId="{27AC5935-D741-466C-BFBF-EDE900E6BF9D}">
      <dsp:nvSpPr>
        <dsp:cNvPr id="0" name=""/>
        <dsp:cNvSpPr/>
      </dsp:nvSpPr>
      <dsp:spPr>
        <a:xfrm>
          <a:off x="4960350" y="375669"/>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ED36DA-02F4-44D6-9A79-19B9A0EE81EA}">
      <dsp:nvSpPr>
        <dsp:cNvPr id="0" name=""/>
        <dsp:cNvSpPr/>
      </dsp:nvSpPr>
      <dsp:spPr>
        <a:xfrm>
          <a:off x="542835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FD5047-B856-4514-9744-41B58E908977}">
      <dsp:nvSpPr>
        <dsp:cNvPr id="0" name=""/>
        <dsp:cNvSpPr/>
      </dsp:nvSpPr>
      <dsp:spPr>
        <a:xfrm>
          <a:off x="425835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Talk to elective teachers to find out more about their courses</a:t>
          </a:r>
        </a:p>
      </dsp:txBody>
      <dsp:txXfrm>
        <a:off x="4258350" y="3255669"/>
        <a:ext cx="360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3DEEF-65D4-44E5-A22F-1EED42B294C8}">
      <dsp:nvSpPr>
        <dsp:cNvPr id="0" name=""/>
        <dsp:cNvSpPr/>
      </dsp:nvSpPr>
      <dsp:spPr>
        <a:xfrm>
          <a:off x="0" y="1407"/>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87BFB-84F4-43AD-B447-FF2DF3AFC1DD}">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33809-E299-4C95-A5DF-FB952A8CEF16}">
      <dsp:nvSpPr>
        <dsp:cNvPr id="0" name=""/>
        <dsp:cNvSpPr/>
      </dsp:nvSpPr>
      <dsp:spPr>
        <a:xfrm>
          <a:off x="692764" y="1407"/>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27 Jan 2025</a:t>
          </a:r>
        </a:p>
      </dsp:txBody>
      <dsp:txXfrm>
        <a:off x="692764" y="1407"/>
        <a:ext cx="7193935" cy="599796"/>
      </dsp:txXfrm>
    </dsp:sp>
    <dsp:sp modelId="{A2089937-E627-BD48-ABFE-8291E3B77D36}">
      <dsp:nvSpPr>
        <dsp:cNvPr id="0" name=""/>
        <dsp:cNvSpPr/>
      </dsp:nvSpPr>
      <dsp:spPr>
        <a:xfrm>
          <a:off x="0" y="751152"/>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BAD162-F170-9141-81A1-41CD08B5F785}">
      <dsp:nvSpPr>
        <dsp:cNvPr id="0" name=""/>
        <dsp:cNvSpPr/>
      </dsp:nvSpPr>
      <dsp:spPr>
        <a:xfrm>
          <a:off x="181438" y="886107"/>
          <a:ext cx="329887" cy="329887"/>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E36BD-FA4E-B946-A389-649890947B51}">
      <dsp:nvSpPr>
        <dsp:cNvPr id="0" name=""/>
        <dsp:cNvSpPr/>
      </dsp:nvSpPr>
      <dsp:spPr>
        <a:xfrm>
          <a:off x="692764" y="751152"/>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Course Planning </a:t>
          </a:r>
          <a:r>
            <a:rPr lang="en-US" sz="1900" kern="1200" dirty="0" err="1"/>
            <a:t>Powerpoint</a:t>
          </a:r>
          <a:r>
            <a:rPr lang="en-US" sz="1900" kern="1200" dirty="0"/>
            <a:t> available on MS Teams</a:t>
          </a:r>
        </a:p>
      </dsp:txBody>
      <dsp:txXfrm>
        <a:off x="692764" y="751152"/>
        <a:ext cx="7193935" cy="599796"/>
      </dsp:txXfrm>
    </dsp:sp>
    <dsp:sp modelId="{76D5EB84-330D-4311-AC7C-0C1E3E6948B9}">
      <dsp:nvSpPr>
        <dsp:cNvPr id="0" name=""/>
        <dsp:cNvSpPr/>
      </dsp:nvSpPr>
      <dsp:spPr>
        <a:xfrm>
          <a:off x="0" y="1500898"/>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671228-3AF1-473D-9EE3-3140178624DD}">
      <dsp:nvSpPr>
        <dsp:cNvPr id="0" name=""/>
        <dsp:cNvSpPr/>
      </dsp:nvSpPr>
      <dsp:spPr>
        <a:xfrm>
          <a:off x="181438" y="1635852"/>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5108D-7BA6-4E09-8503-BEE74B1F4CA9}">
      <dsp:nvSpPr>
        <dsp:cNvPr id="0" name=""/>
        <dsp:cNvSpPr/>
      </dsp:nvSpPr>
      <dsp:spPr>
        <a:xfrm>
          <a:off x="692764" y="1500898"/>
          <a:ext cx="35490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28 Jan 2025</a:t>
          </a:r>
        </a:p>
      </dsp:txBody>
      <dsp:txXfrm>
        <a:off x="692764" y="1500898"/>
        <a:ext cx="3549015" cy="599796"/>
      </dsp:txXfrm>
    </dsp:sp>
    <dsp:sp modelId="{A7E93C69-BAD2-4268-8849-074F2D3CD40F}">
      <dsp:nvSpPr>
        <dsp:cNvPr id="0" name=""/>
        <dsp:cNvSpPr/>
      </dsp:nvSpPr>
      <dsp:spPr>
        <a:xfrm>
          <a:off x="4241779" y="1500898"/>
          <a:ext cx="3644920"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US" sz="1100" kern="1200" dirty="0"/>
            <a:t>Course Planning Question and Answer Night via MS Teams (link in Grade 8 Channel), 3:00pm-4:00pm</a:t>
          </a:r>
        </a:p>
      </dsp:txBody>
      <dsp:txXfrm>
        <a:off x="4241779" y="1500898"/>
        <a:ext cx="3644920" cy="599796"/>
      </dsp:txXfrm>
    </dsp:sp>
    <dsp:sp modelId="{EBACC786-98B8-4E9E-AC9E-DE22EC5E35CA}">
      <dsp:nvSpPr>
        <dsp:cNvPr id="0" name=""/>
        <dsp:cNvSpPr/>
      </dsp:nvSpPr>
      <dsp:spPr>
        <a:xfrm>
          <a:off x="0" y="2250643"/>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FAD00-C8D4-4042-A486-BE77B2434A90}">
      <dsp:nvSpPr>
        <dsp:cNvPr id="0" name=""/>
        <dsp:cNvSpPr/>
      </dsp:nvSpPr>
      <dsp:spPr>
        <a:xfrm>
          <a:off x="181438" y="2385597"/>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D7CBF-8CD0-4D2E-A107-1FCC770A55AE}">
      <dsp:nvSpPr>
        <dsp:cNvPr id="0" name=""/>
        <dsp:cNvSpPr/>
      </dsp:nvSpPr>
      <dsp:spPr>
        <a:xfrm>
          <a:off x="692764" y="2250643"/>
          <a:ext cx="35490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13 Feb 2025:   FIT Time </a:t>
          </a:r>
        </a:p>
      </dsp:txBody>
      <dsp:txXfrm>
        <a:off x="692764" y="2250643"/>
        <a:ext cx="3549015" cy="599796"/>
      </dsp:txXfrm>
    </dsp:sp>
    <dsp:sp modelId="{CCE8F6F3-F719-4ECA-8E86-61776EDC769A}">
      <dsp:nvSpPr>
        <dsp:cNvPr id="0" name=""/>
        <dsp:cNvSpPr/>
      </dsp:nvSpPr>
      <dsp:spPr>
        <a:xfrm>
          <a:off x="4241779" y="2250643"/>
          <a:ext cx="3644920"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US" sz="1100" kern="1200" dirty="0"/>
            <a:t>Course Planning Presentation to all Grade 8s in the Auditorium </a:t>
          </a:r>
        </a:p>
      </dsp:txBody>
      <dsp:txXfrm>
        <a:off x="4241779" y="2250643"/>
        <a:ext cx="3644920" cy="599796"/>
      </dsp:txXfrm>
    </dsp:sp>
    <dsp:sp modelId="{D6FA16DE-A6ED-4CB9-8227-CC1251EC64FE}">
      <dsp:nvSpPr>
        <dsp:cNvPr id="0" name=""/>
        <dsp:cNvSpPr/>
      </dsp:nvSpPr>
      <dsp:spPr>
        <a:xfrm>
          <a:off x="0" y="3000388"/>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BC4B5-7FEA-46CE-BECD-A15B88FEC07B}">
      <dsp:nvSpPr>
        <dsp:cNvPr id="0" name=""/>
        <dsp:cNvSpPr/>
      </dsp:nvSpPr>
      <dsp:spPr>
        <a:xfrm>
          <a:off x="181438" y="3135342"/>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C0107-5D93-488D-9EA2-133992F8A8F2}">
      <dsp:nvSpPr>
        <dsp:cNvPr id="0" name=""/>
        <dsp:cNvSpPr/>
      </dsp:nvSpPr>
      <dsp:spPr>
        <a:xfrm>
          <a:off x="692764" y="3000388"/>
          <a:ext cx="35490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1–14 Feb 2025</a:t>
          </a:r>
        </a:p>
      </dsp:txBody>
      <dsp:txXfrm>
        <a:off x="692764" y="3000388"/>
        <a:ext cx="3549015" cy="599796"/>
      </dsp:txXfrm>
    </dsp:sp>
    <dsp:sp modelId="{569687AD-AAE0-4561-894F-A76C2966E356}">
      <dsp:nvSpPr>
        <dsp:cNvPr id="0" name=""/>
        <dsp:cNvSpPr/>
      </dsp:nvSpPr>
      <dsp:spPr>
        <a:xfrm>
          <a:off x="4241779" y="3000388"/>
          <a:ext cx="3644920"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US" sz="1100" kern="1200" dirty="0"/>
            <a:t>Course Planning – will be done online, open from February 1 – 14, 2025</a:t>
          </a:r>
        </a:p>
      </dsp:txBody>
      <dsp:txXfrm>
        <a:off x="4241779" y="3000388"/>
        <a:ext cx="3644920" cy="599796"/>
      </dsp:txXfrm>
    </dsp:sp>
    <dsp:sp modelId="{D8476A93-6ABF-44AA-92FB-C22EFE2EEA2A}">
      <dsp:nvSpPr>
        <dsp:cNvPr id="0" name=""/>
        <dsp:cNvSpPr/>
      </dsp:nvSpPr>
      <dsp:spPr>
        <a:xfrm>
          <a:off x="0" y="3750134"/>
          <a:ext cx="7886700" cy="5997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868EE-1126-4B45-A9B6-EB93B38AD975}">
      <dsp:nvSpPr>
        <dsp:cNvPr id="0" name=""/>
        <dsp:cNvSpPr/>
      </dsp:nvSpPr>
      <dsp:spPr>
        <a:xfrm>
          <a:off x="181438" y="3885088"/>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8D3802-B525-4FD6-8747-51882E59383D}">
      <dsp:nvSpPr>
        <dsp:cNvPr id="0" name=""/>
        <dsp:cNvSpPr/>
      </dsp:nvSpPr>
      <dsp:spPr>
        <a:xfrm>
          <a:off x="692764" y="3750134"/>
          <a:ext cx="354901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100000"/>
            </a:lnSpc>
            <a:spcBef>
              <a:spcPct val="0"/>
            </a:spcBef>
            <a:spcAft>
              <a:spcPct val="35000"/>
            </a:spcAft>
            <a:buNone/>
          </a:pPr>
          <a:r>
            <a:rPr lang="en-US" sz="1900" kern="1200" dirty="0"/>
            <a:t>14 Feb 2025</a:t>
          </a:r>
        </a:p>
      </dsp:txBody>
      <dsp:txXfrm>
        <a:off x="692764" y="3750134"/>
        <a:ext cx="3549015" cy="599796"/>
      </dsp:txXfrm>
    </dsp:sp>
    <dsp:sp modelId="{03E9D70D-72DE-460C-93A7-88EE551A4DC6}">
      <dsp:nvSpPr>
        <dsp:cNvPr id="0" name=""/>
        <dsp:cNvSpPr/>
      </dsp:nvSpPr>
      <dsp:spPr>
        <a:xfrm>
          <a:off x="4241779" y="3750134"/>
          <a:ext cx="3644920"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488950">
            <a:lnSpc>
              <a:spcPct val="100000"/>
            </a:lnSpc>
            <a:spcBef>
              <a:spcPct val="0"/>
            </a:spcBef>
            <a:spcAft>
              <a:spcPct val="35000"/>
            </a:spcAft>
            <a:buNone/>
          </a:pPr>
          <a:r>
            <a:rPr lang="en-US" sz="1100" kern="1200" dirty="0"/>
            <a:t>Due Date for completion of MS Teams Course Selection Form is February 14 at 9:00AM</a:t>
          </a:r>
        </a:p>
      </dsp:txBody>
      <dsp:txXfrm>
        <a:off x="4241779" y="3750134"/>
        <a:ext cx="3644920" cy="599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413A7-2753-414F-ABC6-FF46C2F2ACDD}">
      <dsp:nvSpPr>
        <dsp:cNvPr id="0" name=""/>
        <dsp:cNvSpPr/>
      </dsp:nvSpPr>
      <dsp:spPr>
        <a:xfrm>
          <a:off x="2999935"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989B1E-881A-4788-97CB-73140A87AA42}">
      <dsp:nvSpPr>
        <dsp:cNvPr id="0" name=""/>
        <dsp:cNvSpPr/>
      </dsp:nvSpPr>
      <dsp:spPr>
        <a:xfrm>
          <a:off x="3467935"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01B547-A4B5-4FA9-8477-7F756BA24F32}">
      <dsp:nvSpPr>
        <dsp:cNvPr id="0" name=""/>
        <dsp:cNvSpPr/>
      </dsp:nvSpPr>
      <dsp:spPr>
        <a:xfrm>
          <a:off x="2297935"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Courses that all graduating students MUST Complete</a:t>
          </a:r>
        </a:p>
      </dsp:txBody>
      <dsp:txXfrm>
        <a:off x="2297935" y="317640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6372C-43EF-4EB4-9091-DD61E21246FA}">
      <dsp:nvSpPr>
        <dsp:cNvPr id="0" name=""/>
        <dsp:cNvSpPr/>
      </dsp:nvSpPr>
      <dsp:spPr>
        <a:xfrm>
          <a:off x="1138811" y="393188"/>
          <a:ext cx="669990" cy="669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CDAC01-746F-491D-A057-56C4DA9D5050}">
      <dsp:nvSpPr>
        <dsp:cNvPr id="0" name=""/>
        <dsp:cNvSpPr/>
      </dsp:nvSpPr>
      <dsp:spPr>
        <a:xfrm>
          <a:off x="729373" y="1314747"/>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ENGLISH 9 or MINI ENGLISH 9</a:t>
          </a:r>
        </a:p>
      </dsp:txBody>
      <dsp:txXfrm>
        <a:off x="729373" y="1314747"/>
        <a:ext cx="1488867" cy="595546"/>
      </dsp:txXfrm>
    </dsp:sp>
    <dsp:sp modelId="{C5B172D7-22A0-4A55-B630-55A650154172}">
      <dsp:nvSpPr>
        <dsp:cNvPr id="0" name=""/>
        <dsp:cNvSpPr/>
      </dsp:nvSpPr>
      <dsp:spPr>
        <a:xfrm>
          <a:off x="2888230" y="393188"/>
          <a:ext cx="669990" cy="669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98441A-C163-4E1D-8B8D-FCE2B38489FA}">
      <dsp:nvSpPr>
        <dsp:cNvPr id="0" name=""/>
        <dsp:cNvSpPr/>
      </dsp:nvSpPr>
      <dsp:spPr>
        <a:xfrm>
          <a:off x="2478792" y="1314747"/>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SOCIAL STUDIES 9 or MINI SOCIAL STUDIES 9</a:t>
          </a:r>
        </a:p>
      </dsp:txBody>
      <dsp:txXfrm>
        <a:off x="2478792" y="1314747"/>
        <a:ext cx="1488867" cy="595546"/>
      </dsp:txXfrm>
    </dsp:sp>
    <dsp:sp modelId="{D209F960-6F02-4F1D-96C0-C73B7A6AC8FF}">
      <dsp:nvSpPr>
        <dsp:cNvPr id="0" name=""/>
        <dsp:cNvSpPr/>
      </dsp:nvSpPr>
      <dsp:spPr>
        <a:xfrm>
          <a:off x="4637649" y="393188"/>
          <a:ext cx="669990" cy="669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DF8F39-865F-42D5-AA38-910AB2E8EA7C}">
      <dsp:nvSpPr>
        <dsp:cNvPr id="0" name=""/>
        <dsp:cNvSpPr/>
      </dsp:nvSpPr>
      <dsp:spPr>
        <a:xfrm>
          <a:off x="4228211" y="1314747"/>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PHYSICAL HEALTH EDUCATION 9</a:t>
          </a:r>
        </a:p>
      </dsp:txBody>
      <dsp:txXfrm>
        <a:off x="4228211" y="1314747"/>
        <a:ext cx="1488867" cy="595546"/>
      </dsp:txXfrm>
    </dsp:sp>
    <dsp:sp modelId="{80CE53AD-13F7-4585-AEA2-261D58D409B2}">
      <dsp:nvSpPr>
        <dsp:cNvPr id="0" name=""/>
        <dsp:cNvSpPr/>
      </dsp:nvSpPr>
      <dsp:spPr>
        <a:xfrm>
          <a:off x="6387068" y="393188"/>
          <a:ext cx="669990" cy="669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19012F-D240-459F-A272-719748090962}">
      <dsp:nvSpPr>
        <dsp:cNvPr id="0" name=""/>
        <dsp:cNvSpPr/>
      </dsp:nvSpPr>
      <dsp:spPr>
        <a:xfrm>
          <a:off x="5977630" y="1314747"/>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MATH 9 or MINI MATH 10</a:t>
          </a:r>
        </a:p>
      </dsp:txBody>
      <dsp:txXfrm>
        <a:off x="5977630" y="1314747"/>
        <a:ext cx="1488867" cy="595546"/>
      </dsp:txXfrm>
    </dsp:sp>
    <dsp:sp modelId="{774CE045-1340-43E9-A9F8-E511FBAADF23}">
      <dsp:nvSpPr>
        <dsp:cNvPr id="0" name=""/>
        <dsp:cNvSpPr/>
      </dsp:nvSpPr>
      <dsp:spPr>
        <a:xfrm>
          <a:off x="3762940" y="2282510"/>
          <a:ext cx="669990" cy="6699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37A2F2-9A09-40EA-AF46-D7ABF9353A48}">
      <dsp:nvSpPr>
        <dsp:cNvPr id="0" name=""/>
        <dsp:cNvSpPr/>
      </dsp:nvSpPr>
      <dsp:spPr>
        <a:xfrm>
          <a:off x="3353501" y="3204069"/>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SCIENCE 9 or MINI SCIENCE 10</a:t>
          </a:r>
        </a:p>
      </dsp:txBody>
      <dsp:txXfrm>
        <a:off x="3353501" y="3204069"/>
        <a:ext cx="1488867" cy="595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E267D-0C16-DC49-932D-53075BFD45BA}">
      <dsp:nvSpPr>
        <dsp:cNvPr id="0" name=""/>
        <dsp:cNvSpPr/>
      </dsp:nvSpPr>
      <dsp:spPr>
        <a:xfrm>
          <a:off x="0" y="2656"/>
          <a:ext cx="51229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21E11-6C09-414B-9948-5201BC11880E}">
      <dsp:nvSpPr>
        <dsp:cNvPr id="0" name=""/>
        <dsp:cNvSpPr/>
      </dsp:nvSpPr>
      <dsp:spPr>
        <a:xfrm>
          <a:off x="0" y="2656"/>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Can I have a free block in Grade 9?</a:t>
          </a:r>
        </a:p>
      </dsp:txBody>
      <dsp:txXfrm>
        <a:off x="0" y="2656"/>
        <a:ext cx="5122926" cy="905894"/>
      </dsp:txXfrm>
    </dsp:sp>
    <dsp:sp modelId="{8BD04F1A-5C09-3B43-9825-0888B24B2C7E}">
      <dsp:nvSpPr>
        <dsp:cNvPr id="0" name=""/>
        <dsp:cNvSpPr/>
      </dsp:nvSpPr>
      <dsp:spPr>
        <a:xfrm>
          <a:off x="0" y="908551"/>
          <a:ext cx="5122926" cy="0"/>
        </a:xfrm>
        <a:prstGeom prst="line">
          <a:avLst/>
        </a:prstGeom>
        <a:solidFill>
          <a:schemeClr val="accent2">
            <a:hueOff val="2399998"/>
            <a:satOff val="-18205"/>
            <a:lumOff val="8000"/>
            <a:alphaOff val="0"/>
          </a:schemeClr>
        </a:solidFill>
        <a:ln w="12700" cap="flat" cmpd="sng" algn="ctr">
          <a:solidFill>
            <a:schemeClr val="accent2">
              <a:hueOff val="2399998"/>
              <a:satOff val="-18205"/>
              <a:lumOff val="8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74728-7A49-5F41-AC53-7C1CA38B0369}">
      <dsp:nvSpPr>
        <dsp:cNvPr id="0" name=""/>
        <dsp:cNvSpPr/>
      </dsp:nvSpPr>
      <dsp:spPr>
        <a:xfrm>
          <a:off x="0" y="908551"/>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dirty="0"/>
            <a:t>No, Grade 9’s cannot have study blocks even if they are taking extra off timetable courses.</a:t>
          </a:r>
          <a:endParaRPr lang="en-US" sz="1900" kern="1200" dirty="0"/>
        </a:p>
      </dsp:txBody>
      <dsp:txXfrm>
        <a:off x="0" y="908551"/>
        <a:ext cx="5122926" cy="905894"/>
      </dsp:txXfrm>
    </dsp:sp>
    <dsp:sp modelId="{BE26AB76-05B7-CA49-8AD3-E76836EA0A7E}">
      <dsp:nvSpPr>
        <dsp:cNvPr id="0" name=""/>
        <dsp:cNvSpPr/>
      </dsp:nvSpPr>
      <dsp:spPr>
        <a:xfrm>
          <a:off x="0" y="1814445"/>
          <a:ext cx="5122926" cy="0"/>
        </a:xfrm>
        <a:prstGeom prst="line">
          <a:avLst/>
        </a:prstGeom>
        <a:solidFill>
          <a:schemeClr val="accent2">
            <a:hueOff val="4799996"/>
            <a:satOff val="-36410"/>
            <a:lumOff val="16000"/>
            <a:alphaOff val="0"/>
          </a:schemeClr>
        </a:solidFill>
        <a:ln w="12700" cap="flat" cmpd="sng" algn="ctr">
          <a:solidFill>
            <a:schemeClr val="accent2">
              <a:hueOff val="4799996"/>
              <a:satOff val="-36410"/>
              <a:lumOff val="16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2952B-2F13-A449-905A-180A0B44ABB4}">
      <dsp:nvSpPr>
        <dsp:cNvPr id="0" name=""/>
        <dsp:cNvSpPr/>
      </dsp:nvSpPr>
      <dsp:spPr>
        <a:xfrm>
          <a:off x="0" y="1814445"/>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Do I need to have a second language to graduate?</a:t>
          </a:r>
        </a:p>
      </dsp:txBody>
      <dsp:txXfrm>
        <a:off x="0" y="1814445"/>
        <a:ext cx="5122926" cy="905894"/>
      </dsp:txXfrm>
    </dsp:sp>
    <dsp:sp modelId="{7315C12E-712F-4E4C-A841-3B79175FE7A7}">
      <dsp:nvSpPr>
        <dsp:cNvPr id="0" name=""/>
        <dsp:cNvSpPr/>
      </dsp:nvSpPr>
      <dsp:spPr>
        <a:xfrm>
          <a:off x="0" y="2720339"/>
          <a:ext cx="5122926" cy="0"/>
        </a:xfrm>
        <a:prstGeom prst="line">
          <a:avLst/>
        </a:prstGeom>
        <a:solidFill>
          <a:schemeClr val="accent2">
            <a:hueOff val="7199994"/>
            <a:satOff val="-54616"/>
            <a:lumOff val="24000"/>
            <a:alphaOff val="0"/>
          </a:schemeClr>
        </a:solidFill>
        <a:ln w="12700" cap="flat" cmpd="sng" algn="ctr">
          <a:solidFill>
            <a:schemeClr val="accent2">
              <a:hueOff val="7199994"/>
              <a:satOff val="-54616"/>
              <a:lumOff val="24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DB3B3-F9B8-8444-8462-E493EB99ECF2}">
      <dsp:nvSpPr>
        <dsp:cNvPr id="0" name=""/>
        <dsp:cNvSpPr/>
      </dsp:nvSpPr>
      <dsp:spPr>
        <a:xfrm>
          <a:off x="0" y="2720339"/>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a:t>No</a:t>
          </a:r>
          <a:endParaRPr lang="en-US" sz="1900" kern="1200"/>
        </a:p>
      </dsp:txBody>
      <dsp:txXfrm>
        <a:off x="0" y="2720339"/>
        <a:ext cx="5122926" cy="905894"/>
      </dsp:txXfrm>
    </dsp:sp>
    <dsp:sp modelId="{65AF4007-9C1B-E947-BBB9-E4D77E26450D}">
      <dsp:nvSpPr>
        <dsp:cNvPr id="0" name=""/>
        <dsp:cNvSpPr/>
      </dsp:nvSpPr>
      <dsp:spPr>
        <a:xfrm>
          <a:off x="0" y="3626234"/>
          <a:ext cx="5122926" cy="0"/>
        </a:xfrm>
        <a:prstGeom prst="line">
          <a:avLst/>
        </a:prstGeom>
        <a:solidFill>
          <a:schemeClr val="accent2">
            <a:hueOff val="9599992"/>
            <a:satOff val="-72821"/>
            <a:lumOff val="32000"/>
            <a:alphaOff val="0"/>
          </a:schemeClr>
        </a:solidFill>
        <a:ln w="12700" cap="flat" cmpd="sng" algn="ctr">
          <a:solidFill>
            <a:schemeClr val="accent2">
              <a:hueOff val="9599992"/>
              <a:satOff val="-72821"/>
              <a:lumOff val="32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2991C-2030-AE4D-B655-A3E1249E3742}">
      <dsp:nvSpPr>
        <dsp:cNvPr id="0" name=""/>
        <dsp:cNvSpPr/>
      </dsp:nvSpPr>
      <dsp:spPr>
        <a:xfrm>
          <a:off x="0" y="3626234"/>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Can I take online courses?</a:t>
          </a:r>
        </a:p>
      </dsp:txBody>
      <dsp:txXfrm>
        <a:off x="0" y="3626234"/>
        <a:ext cx="5122926" cy="905894"/>
      </dsp:txXfrm>
    </dsp:sp>
    <dsp:sp modelId="{E6E41F37-B3DB-A64C-BAFE-7B64EE724B5E}">
      <dsp:nvSpPr>
        <dsp:cNvPr id="0" name=""/>
        <dsp:cNvSpPr/>
      </dsp:nvSpPr>
      <dsp:spPr>
        <a:xfrm>
          <a:off x="0" y="4532128"/>
          <a:ext cx="5122926" cy="0"/>
        </a:xfrm>
        <a:prstGeom prst="line">
          <a:avLst/>
        </a:prstGeom>
        <a:solidFill>
          <a:schemeClr val="accent2">
            <a:hueOff val="11999989"/>
            <a:satOff val="-91026"/>
            <a:lumOff val="40000"/>
            <a:alphaOff val="0"/>
          </a:schemeClr>
        </a:solidFill>
        <a:ln w="12700" cap="flat" cmpd="sng" algn="ctr">
          <a:solidFill>
            <a:schemeClr val="accent2">
              <a:hueOff val="11999989"/>
              <a:satOff val="-91026"/>
              <a:lumOff val="4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DBDF4-B31F-3A41-A0EE-0A22624D6893}">
      <dsp:nvSpPr>
        <dsp:cNvPr id="0" name=""/>
        <dsp:cNvSpPr/>
      </dsp:nvSpPr>
      <dsp:spPr>
        <a:xfrm>
          <a:off x="0" y="4532128"/>
          <a:ext cx="5122926" cy="9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a:t>I’ll get to that in another slide</a:t>
          </a:r>
          <a:endParaRPr lang="en-US" sz="1900" kern="1200"/>
        </a:p>
      </dsp:txBody>
      <dsp:txXfrm>
        <a:off x="0" y="4532128"/>
        <a:ext cx="5122926" cy="905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47689-04F1-F94B-9CC9-17F3FAE6B840}">
      <dsp:nvSpPr>
        <dsp:cNvPr id="0" name=""/>
        <dsp:cNvSpPr/>
      </dsp:nvSpPr>
      <dsp:spPr>
        <a:xfrm>
          <a:off x="0" y="0"/>
          <a:ext cx="51229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A2077-775F-AE43-A8ED-A9E2651D3F9F}">
      <dsp:nvSpPr>
        <dsp:cNvPr id="0" name=""/>
        <dsp:cNvSpPr/>
      </dsp:nvSpPr>
      <dsp:spPr>
        <a:xfrm>
          <a:off x="0" y="0"/>
          <a:ext cx="5122926"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Can I choose my teachers?</a:t>
          </a:r>
        </a:p>
      </dsp:txBody>
      <dsp:txXfrm>
        <a:off x="0" y="0"/>
        <a:ext cx="5122926" cy="1360170"/>
      </dsp:txXfrm>
    </dsp:sp>
    <dsp:sp modelId="{6980E9D2-B537-1343-8E04-43DB49F2D1F5}">
      <dsp:nvSpPr>
        <dsp:cNvPr id="0" name=""/>
        <dsp:cNvSpPr/>
      </dsp:nvSpPr>
      <dsp:spPr>
        <a:xfrm>
          <a:off x="0" y="1360170"/>
          <a:ext cx="5122926" cy="0"/>
        </a:xfrm>
        <a:prstGeom prst="line">
          <a:avLst/>
        </a:prstGeom>
        <a:solidFill>
          <a:schemeClr val="accent2">
            <a:hueOff val="3999997"/>
            <a:satOff val="-30342"/>
            <a:lumOff val="13333"/>
            <a:alphaOff val="0"/>
          </a:schemeClr>
        </a:solidFill>
        <a:ln w="12700" cap="flat" cmpd="sng" algn="ctr">
          <a:solidFill>
            <a:schemeClr val="accent2">
              <a:hueOff val="3999997"/>
              <a:satOff val="-30342"/>
              <a:lumOff val="133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502DA9-80DB-E74D-B3C5-0B87D2C3B076}">
      <dsp:nvSpPr>
        <dsp:cNvPr id="0" name=""/>
        <dsp:cNvSpPr/>
      </dsp:nvSpPr>
      <dsp:spPr>
        <a:xfrm>
          <a:off x="0" y="1360170"/>
          <a:ext cx="5122926"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dirty="0"/>
            <a:t>No, we cannot accommodate requests to move classes based on teacher preference. </a:t>
          </a:r>
          <a:endParaRPr lang="en-US" sz="1800" kern="1200" dirty="0"/>
        </a:p>
      </dsp:txBody>
      <dsp:txXfrm>
        <a:off x="0" y="1360170"/>
        <a:ext cx="5122926" cy="1360170"/>
      </dsp:txXfrm>
    </dsp:sp>
    <dsp:sp modelId="{1CFDA79A-A9FB-5F4F-8068-0B1A36EA3E3F}">
      <dsp:nvSpPr>
        <dsp:cNvPr id="0" name=""/>
        <dsp:cNvSpPr/>
      </dsp:nvSpPr>
      <dsp:spPr>
        <a:xfrm>
          <a:off x="0" y="2720340"/>
          <a:ext cx="5122926" cy="0"/>
        </a:xfrm>
        <a:prstGeom prst="line">
          <a:avLst/>
        </a:prstGeom>
        <a:solidFill>
          <a:schemeClr val="accent2">
            <a:hueOff val="7999993"/>
            <a:satOff val="-60684"/>
            <a:lumOff val="26667"/>
            <a:alphaOff val="0"/>
          </a:schemeClr>
        </a:solidFill>
        <a:ln w="12700" cap="flat" cmpd="sng" algn="ctr">
          <a:solidFill>
            <a:schemeClr val="accent2">
              <a:hueOff val="7999993"/>
              <a:satOff val="-60684"/>
              <a:lumOff val="26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B057B-E65C-F842-8D05-88DFE6F7226E}">
      <dsp:nvSpPr>
        <dsp:cNvPr id="0" name=""/>
        <dsp:cNvSpPr/>
      </dsp:nvSpPr>
      <dsp:spPr>
        <a:xfrm>
          <a:off x="0" y="2720340"/>
          <a:ext cx="5122926"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Can I be put into classes with my friends?</a:t>
          </a:r>
        </a:p>
      </dsp:txBody>
      <dsp:txXfrm>
        <a:off x="0" y="2720340"/>
        <a:ext cx="5122926" cy="1360170"/>
      </dsp:txXfrm>
    </dsp:sp>
    <dsp:sp modelId="{07234EEE-8060-F44A-9662-84ABABBFF02B}">
      <dsp:nvSpPr>
        <dsp:cNvPr id="0" name=""/>
        <dsp:cNvSpPr/>
      </dsp:nvSpPr>
      <dsp:spPr>
        <a:xfrm>
          <a:off x="0" y="4080509"/>
          <a:ext cx="5122926" cy="0"/>
        </a:xfrm>
        <a:prstGeom prst="line">
          <a:avLst/>
        </a:prstGeom>
        <a:solidFill>
          <a:schemeClr val="accent2">
            <a:hueOff val="11999989"/>
            <a:satOff val="-91026"/>
            <a:lumOff val="40000"/>
            <a:alphaOff val="0"/>
          </a:schemeClr>
        </a:solidFill>
        <a:ln w="12700" cap="flat" cmpd="sng" algn="ctr">
          <a:solidFill>
            <a:schemeClr val="accent2">
              <a:hueOff val="11999989"/>
              <a:satOff val="-91026"/>
              <a:lumOff val="40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BD788B-AA41-E642-A141-368883B97D34}">
      <dsp:nvSpPr>
        <dsp:cNvPr id="0" name=""/>
        <dsp:cNvSpPr/>
      </dsp:nvSpPr>
      <dsp:spPr>
        <a:xfrm>
          <a:off x="0" y="4080510"/>
          <a:ext cx="5122926" cy="136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There are ample opportunities to spend time with friends during the school day, even if they’re not in your class. It’s also good for you to make new friends and practice getting out of your comfort zone.</a:t>
          </a:r>
          <a:endParaRPr lang="en-US" sz="1800" kern="1200"/>
        </a:p>
      </dsp:txBody>
      <dsp:txXfrm>
        <a:off x="0" y="4080510"/>
        <a:ext cx="5122926" cy="1360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16E22-2FE9-F048-ADBF-8613C87BB072}">
      <dsp:nvSpPr>
        <dsp:cNvPr id="0" name=""/>
        <dsp:cNvSpPr/>
      </dsp:nvSpPr>
      <dsp:spPr>
        <a:xfrm>
          <a:off x="0" y="37206"/>
          <a:ext cx="4773168" cy="26851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 do lots of sports/ dance/ gymnastics outside of school, can I be exempt from PE?</a:t>
          </a:r>
        </a:p>
      </dsp:txBody>
      <dsp:txXfrm>
        <a:off x="131078" y="168284"/>
        <a:ext cx="4511012" cy="2422993"/>
      </dsp:txXfrm>
    </dsp:sp>
    <dsp:sp modelId="{BE21B7D0-E2A3-EA45-BCC1-303677E8C1E9}">
      <dsp:nvSpPr>
        <dsp:cNvPr id="0" name=""/>
        <dsp:cNvSpPr/>
      </dsp:nvSpPr>
      <dsp:spPr>
        <a:xfrm>
          <a:off x="0" y="2791476"/>
          <a:ext cx="4773168" cy="2685149"/>
        </a:xfrm>
        <a:prstGeom prst="roundRect">
          <a:avLst/>
        </a:prstGeom>
        <a:solidFill>
          <a:schemeClr val="accent2">
            <a:hueOff val="11999989"/>
            <a:satOff val="-91026"/>
            <a:lumOff val="4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t>Sorry, the Ministry of Education does not grant PE credit for that even if you’re an Olympian! Some sport activities will give you an Athletics 10 credit– but it’s not the same as PE and PE is required for graduation.</a:t>
          </a:r>
          <a:endParaRPr lang="en-US" sz="2400" kern="1200"/>
        </a:p>
      </dsp:txBody>
      <dsp:txXfrm>
        <a:off x="131078" y="2922554"/>
        <a:ext cx="4511012" cy="24229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26855-C655-3345-BE70-53D9B56FC3C0}">
      <dsp:nvSpPr>
        <dsp:cNvPr id="0" name=""/>
        <dsp:cNvSpPr/>
      </dsp:nvSpPr>
      <dsp:spPr>
        <a:xfrm>
          <a:off x="0" y="262422"/>
          <a:ext cx="4988440" cy="12109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Vancouver Learning Network (VLN) is a SEPARATE school that offers online classes for VSB students</a:t>
          </a:r>
        </a:p>
      </dsp:txBody>
      <dsp:txXfrm>
        <a:off x="59114" y="321536"/>
        <a:ext cx="4870212" cy="1092721"/>
      </dsp:txXfrm>
    </dsp:sp>
    <dsp:sp modelId="{36269AA7-52EA-8146-AAA7-25373B6184DC}">
      <dsp:nvSpPr>
        <dsp:cNvPr id="0" name=""/>
        <dsp:cNvSpPr/>
      </dsp:nvSpPr>
      <dsp:spPr>
        <a:xfrm>
          <a:off x="0" y="1539612"/>
          <a:ext cx="4988440" cy="1210949"/>
        </a:xfrm>
        <a:prstGeom prst="roundRect">
          <a:avLst/>
        </a:prstGeom>
        <a:solidFill>
          <a:schemeClr val="accent2">
            <a:hueOff val="3999997"/>
            <a:satOff val="-30342"/>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Online courses are possible for Grade 10 and above but should not be taken without consideration.</a:t>
          </a:r>
        </a:p>
      </dsp:txBody>
      <dsp:txXfrm>
        <a:off x="59114" y="1598726"/>
        <a:ext cx="4870212" cy="1092721"/>
      </dsp:txXfrm>
    </dsp:sp>
    <dsp:sp modelId="{23FC430B-3F48-194A-88F0-FE1CD3D40B2B}">
      <dsp:nvSpPr>
        <dsp:cNvPr id="0" name=""/>
        <dsp:cNvSpPr/>
      </dsp:nvSpPr>
      <dsp:spPr>
        <a:xfrm>
          <a:off x="0" y="2816802"/>
          <a:ext cx="4988440" cy="1210949"/>
        </a:xfrm>
        <a:prstGeom prst="roundRect">
          <a:avLst/>
        </a:prstGeom>
        <a:solidFill>
          <a:schemeClr val="accent2">
            <a:hueOff val="7999993"/>
            <a:satOff val="-60684"/>
            <a:lumOff val="2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Sadly, every year students do not complete online courses and this can affect graduation.</a:t>
          </a:r>
        </a:p>
      </dsp:txBody>
      <dsp:txXfrm>
        <a:off x="59114" y="2875916"/>
        <a:ext cx="4870212" cy="1092721"/>
      </dsp:txXfrm>
    </dsp:sp>
    <dsp:sp modelId="{D11A7D37-239E-3945-93D6-EDB0A85B2A76}">
      <dsp:nvSpPr>
        <dsp:cNvPr id="0" name=""/>
        <dsp:cNvSpPr/>
      </dsp:nvSpPr>
      <dsp:spPr>
        <a:xfrm>
          <a:off x="0" y="4093992"/>
          <a:ext cx="4988440" cy="1210949"/>
        </a:xfrm>
        <a:prstGeom prst="roundRect">
          <a:avLst/>
        </a:prstGeom>
        <a:solidFill>
          <a:schemeClr val="accent2">
            <a:hueOff val="11999989"/>
            <a:satOff val="-91026"/>
            <a:lumOff val="4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Only a few students will do well in online courses. Talk to me about it!</a:t>
          </a:r>
        </a:p>
      </dsp:txBody>
      <dsp:txXfrm>
        <a:off x="59114" y="4153106"/>
        <a:ext cx="4870212" cy="10927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06574-0560-47F4-AC38-8EBCBAC35320}">
      <dsp:nvSpPr>
        <dsp:cNvPr id="0" name=""/>
        <dsp:cNvSpPr/>
      </dsp:nvSpPr>
      <dsp:spPr>
        <a:xfrm>
          <a:off x="1099810" y="6961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3A5D02-07DD-4E11-B303-081127694741}">
      <dsp:nvSpPr>
        <dsp:cNvPr id="0" name=""/>
        <dsp:cNvSpPr/>
      </dsp:nvSpPr>
      <dsp:spPr>
        <a:xfrm>
          <a:off x="8506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Choose three electives and three alternates. Every effort will be made to give you your first choices.</a:t>
          </a:r>
        </a:p>
      </dsp:txBody>
      <dsp:txXfrm>
        <a:off x="85060" y="2776702"/>
        <a:ext cx="3690000" cy="720000"/>
      </dsp:txXfrm>
    </dsp:sp>
    <dsp:sp modelId="{2A3ED38E-25D4-4CE6-81CF-C314A80C0F84}">
      <dsp:nvSpPr>
        <dsp:cNvPr id="0" name=""/>
        <dsp:cNvSpPr/>
      </dsp:nvSpPr>
      <dsp:spPr>
        <a:xfrm>
          <a:off x="5435560" y="6961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CD31F-AB1F-4680-BB1B-F4BFCED7BFDC}">
      <dsp:nvSpPr>
        <dsp:cNvPr id="0" name=""/>
        <dsp:cNvSpPr/>
      </dsp:nvSpPr>
      <dsp:spPr>
        <a:xfrm>
          <a:off x="442081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a:t>If you can’t get your first choice, I will schedule in alternate elective choices</a:t>
          </a:r>
          <a:endParaRPr lang="en-US" sz="1800" kern="1200"/>
        </a:p>
      </dsp:txBody>
      <dsp:txXfrm>
        <a:off x="4420810" y="2776702"/>
        <a:ext cx="369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3DEEF-65D4-44E5-A22F-1EED42B294C8}">
      <dsp:nvSpPr>
        <dsp:cNvPr id="0" name=""/>
        <dsp:cNvSpPr/>
      </dsp:nvSpPr>
      <dsp:spPr>
        <a:xfrm>
          <a:off x="0" y="3399"/>
          <a:ext cx="78867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87BFB-84F4-43AD-B447-FF2DF3AFC1DD}">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33809-E299-4C95-A5DF-FB952A8CEF16}">
      <dsp:nvSpPr>
        <dsp:cNvPr id="0" name=""/>
        <dsp:cNvSpPr/>
      </dsp:nvSpPr>
      <dsp:spPr>
        <a:xfrm>
          <a:off x="836323" y="3399"/>
          <a:ext cx="3549015"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27 Jan 2025</a:t>
          </a:r>
        </a:p>
      </dsp:txBody>
      <dsp:txXfrm>
        <a:off x="836323" y="3399"/>
        <a:ext cx="3549015" cy="724089"/>
      </dsp:txXfrm>
    </dsp:sp>
    <dsp:sp modelId="{28493E6E-5422-4C80-8606-B43A14C12859}">
      <dsp:nvSpPr>
        <dsp:cNvPr id="0" name=""/>
        <dsp:cNvSpPr/>
      </dsp:nvSpPr>
      <dsp:spPr>
        <a:xfrm>
          <a:off x="4385338" y="3399"/>
          <a:ext cx="350136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77850">
            <a:lnSpc>
              <a:spcPct val="100000"/>
            </a:lnSpc>
            <a:spcBef>
              <a:spcPct val="0"/>
            </a:spcBef>
            <a:spcAft>
              <a:spcPct val="35000"/>
            </a:spcAft>
            <a:buNone/>
          </a:pPr>
          <a:r>
            <a:rPr lang="en-US" sz="1300" kern="1200" dirty="0"/>
            <a:t>Course Planning </a:t>
          </a:r>
          <a:r>
            <a:rPr lang="en-US" sz="1300" kern="1200" dirty="0" err="1"/>
            <a:t>Powerpoint</a:t>
          </a:r>
          <a:r>
            <a:rPr lang="en-US" sz="1300" kern="1200" dirty="0"/>
            <a:t> available on MS Teams</a:t>
          </a:r>
        </a:p>
      </dsp:txBody>
      <dsp:txXfrm>
        <a:off x="4385338" y="3399"/>
        <a:ext cx="3501361" cy="724089"/>
      </dsp:txXfrm>
    </dsp:sp>
    <dsp:sp modelId="{76D5EB84-330D-4311-AC7C-0C1E3E6948B9}">
      <dsp:nvSpPr>
        <dsp:cNvPr id="0" name=""/>
        <dsp:cNvSpPr/>
      </dsp:nvSpPr>
      <dsp:spPr>
        <a:xfrm>
          <a:off x="0" y="908511"/>
          <a:ext cx="78867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671228-3AF1-473D-9EE3-3140178624DD}">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5108D-7BA6-4E09-8503-BEE74B1F4CA9}">
      <dsp:nvSpPr>
        <dsp:cNvPr id="0" name=""/>
        <dsp:cNvSpPr/>
      </dsp:nvSpPr>
      <dsp:spPr>
        <a:xfrm>
          <a:off x="836323" y="908511"/>
          <a:ext cx="3549015"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28 Jan 2025</a:t>
          </a:r>
        </a:p>
      </dsp:txBody>
      <dsp:txXfrm>
        <a:off x="836323" y="908511"/>
        <a:ext cx="3549015" cy="724089"/>
      </dsp:txXfrm>
    </dsp:sp>
    <dsp:sp modelId="{A7E93C69-BAD2-4268-8849-074F2D3CD40F}">
      <dsp:nvSpPr>
        <dsp:cNvPr id="0" name=""/>
        <dsp:cNvSpPr/>
      </dsp:nvSpPr>
      <dsp:spPr>
        <a:xfrm>
          <a:off x="4385338" y="908511"/>
          <a:ext cx="350136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77850">
            <a:lnSpc>
              <a:spcPct val="100000"/>
            </a:lnSpc>
            <a:spcBef>
              <a:spcPct val="0"/>
            </a:spcBef>
            <a:spcAft>
              <a:spcPct val="35000"/>
            </a:spcAft>
            <a:buNone/>
          </a:pPr>
          <a:r>
            <a:rPr lang="en-US" sz="1300" kern="1200" dirty="0"/>
            <a:t>Course Planning Question and Answer Night via MS Teams (link in Grade 8 Channel), 3:00pm-4:00pm</a:t>
          </a:r>
        </a:p>
      </dsp:txBody>
      <dsp:txXfrm>
        <a:off x="4385338" y="908511"/>
        <a:ext cx="3501361" cy="724089"/>
      </dsp:txXfrm>
    </dsp:sp>
    <dsp:sp modelId="{EBACC786-98B8-4E9E-AC9E-DE22EC5E35CA}">
      <dsp:nvSpPr>
        <dsp:cNvPr id="0" name=""/>
        <dsp:cNvSpPr/>
      </dsp:nvSpPr>
      <dsp:spPr>
        <a:xfrm>
          <a:off x="0" y="1813624"/>
          <a:ext cx="78867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FAD00-C8D4-4042-A486-BE77B2434A90}">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1D7CBF-8CD0-4D2E-A107-1FCC770A55AE}">
      <dsp:nvSpPr>
        <dsp:cNvPr id="0" name=""/>
        <dsp:cNvSpPr/>
      </dsp:nvSpPr>
      <dsp:spPr>
        <a:xfrm>
          <a:off x="836323" y="1813624"/>
          <a:ext cx="3549015"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13 Feb 2025:   FIT Time </a:t>
          </a:r>
        </a:p>
      </dsp:txBody>
      <dsp:txXfrm>
        <a:off x="836323" y="1813624"/>
        <a:ext cx="3549015" cy="724089"/>
      </dsp:txXfrm>
    </dsp:sp>
    <dsp:sp modelId="{CCE8F6F3-F719-4ECA-8E86-61776EDC769A}">
      <dsp:nvSpPr>
        <dsp:cNvPr id="0" name=""/>
        <dsp:cNvSpPr/>
      </dsp:nvSpPr>
      <dsp:spPr>
        <a:xfrm>
          <a:off x="4385338" y="1813624"/>
          <a:ext cx="350136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77850">
            <a:lnSpc>
              <a:spcPct val="100000"/>
            </a:lnSpc>
            <a:spcBef>
              <a:spcPct val="0"/>
            </a:spcBef>
            <a:spcAft>
              <a:spcPct val="35000"/>
            </a:spcAft>
            <a:buNone/>
          </a:pPr>
          <a:r>
            <a:rPr lang="en-US" sz="1300" kern="1200" dirty="0"/>
            <a:t>Course Planning Presentation to all Grade 8s in the Auditorium </a:t>
          </a:r>
        </a:p>
      </dsp:txBody>
      <dsp:txXfrm>
        <a:off x="4385338" y="1813624"/>
        <a:ext cx="3501361" cy="724089"/>
      </dsp:txXfrm>
    </dsp:sp>
    <dsp:sp modelId="{D6FA16DE-A6ED-4CB9-8227-CC1251EC64FE}">
      <dsp:nvSpPr>
        <dsp:cNvPr id="0" name=""/>
        <dsp:cNvSpPr/>
      </dsp:nvSpPr>
      <dsp:spPr>
        <a:xfrm>
          <a:off x="0" y="2718736"/>
          <a:ext cx="78867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BC4B5-7FEA-46CE-BECD-A15B88FEC07B}">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C0107-5D93-488D-9EA2-133992F8A8F2}">
      <dsp:nvSpPr>
        <dsp:cNvPr id="0" name=""/>
        <dsp:cNvSpPr/>
      </dsp:nvSpPr>
      <dsp:spPr>
        <a:xfrm>
          <a:off x="836323" y="2718736"/>
          <a:ext cx="3549015"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1–18 Feb 2025</a:t>
          </a:r>
        </a:p>
      </dsp:txBody>
      <dsp:txXfrm>
        <a:off x="836323" y="2718736"/>
        <a:ext cx="3549015" cy="724089"/>
      </dsp:txXfrm>
    </dsp:sp>
    <dsp:sp modelId="{569687AD-AAE0-4561-894F-A76C2966E356}">
      <dsp:nvSpPr>
        <dsp:cNvPr id="0" name=""/>
        <dsp:cNvSpPr/>
      </dsp:nvSpPr>
      <dsp:spPr>
        <a:xfrm>
          <a:off x="4385338" y="2718736"/>
          <a:ext cx="350136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77850">
            <a:lnSpc>
              <a:spcPct val="100000"/>
            </a:lnSpc>
            <a:spcBef>
              <a:spcPct val="0"/>
            </a:spcBef>
            <a:spcAft>
              <a:spcPct val="35000"/>
            </a:spcAft>
            <a:buNone/>
          </a:pPr>
          <a:r>
            <a:rPr lang="en-US" sz="1300" kern="1200" dirty="0"/>
            <a:t>Course Planning – will be done online, open from Jan 28, 2025 – Feb 18, 2025</a:t>
          </a:r>
        </a:p>
      </dsp:txBody>
      <dsp:txXfrm>
        <a:off x="4385338" y="2718736"/>
        <a:ext cx="3501361" cy="724089"/>
      </dsp:txXfrm>
    </dsp:sp>
    <dsp:sp modelId="{D8476A93-6ABF-44AA-92FB-C22EFE2EEA2A}">
      <dsp:nvSpPr>
        <dsp:cNvPr id="0" name=""/>
        <dsp:cNvSpPr/>
      </dsp:nvSpPr>
      <dsp:spPr>
        <a:xfrm>
          <a:off x="0" y="3623848"/>
          <a:ext cx="7886700"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868EE-1126-4B45-A9B6-EB93B38AD975}">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8D3802-B525-4FD6-8747-51882E59383D}">
      <dsp:nvSpPr>
        <dsp:cNvPr id="0" name=""/>
        <dsp:cNvSpPr/>
      </dsp:nvSpPr>
      <dsp:spPr>
        <a:xfrm>
          <a:off x="836323" y="3623848"/>
          <a:ext cx="3549015"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18 Feb 2025</a:t>
          </a:r>
        </a:p>
      </dsp:txBody>
      <dsp:txXfrm>
        <a:off x="836323" y="3623848"/>
        <a:ext cx="3549015" cy="724089"/>
      </dsp:txXfrm>
    </dsp:sp>
    <dsp:sp modelId="{03E9D70D-72DE-460C-93A7-88EE551A4DC6}">
      <dsp:nvSpPr>
        <dsp:cNvPr id="0" name=""/>
        <dsp:cNvSpPr/>
      </dsp:nvSpPr>
      <dsp:spPr>
        <a:xfrm>
          <a:off x="4385338" y="3623848"/>
          <a:ext cx="3501361"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577850">
            <a:lnSpc>
              <a:spcPct val="100000"/>
            </a:lnSpc>
            <a:spcBef>
              <a:spcPct val="0"/>
            </a:spcBef>
            <a:spcAft>
              <a:spcPct val="35000"/>
            </a:spcAft>
            <a:buNone/>
          </a:pPr>
          <a:r>
            <a:rPr lang="en-US" sz="1300" kern="1200" dirty="0"/>
            <a:t>Due Date for completion of MS Teams Course Selection Form is February 18 at 9:00AM</a:t>
          </a:r>
        </a:p>
      </dsp:txBody>
      <dsp:txXfrm>
        <a:off x="4385338" y="3623848"/>
        <a:ext cx="3501361" cy="72408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C06AE19-6760-77BB-3790-B7917B431E0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n-ea"/>
                <a:cs typeface="+mn-cs"/>
              </a:defRPr>
            </a:lvl1pPr>
          </a:lstStyle>
          <a:p>
            <a:pPr>
              <a:defRPr/>
            </a:pPr>
            <a:endParaRPr lang="en-US"/>
          </a:p>
        </p:txBody>
      </p:sp>
      <p:sp>
        <p:nvSpPr>
          <p:cNvPr id="27651" name="Rectangle 3">
            <a:extLst>
              <a:ext uri="{FF2B5EF4-FFF2-40B4-BE49-F238E27FC236}">
                <a16:creationId xmlns:a16="http://schemas.microsoft.com/office/drawing/2014/main" id="{B1854CD4-DE44-1C58-58F8-2BD886AA98E5}"/>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0F94BAE0-CC8E-E503-5648-84E0ADF8496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620B7F9D-ABEA-5F3C-2DF5-D13A2F23F5C1}"/>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FFFF9681-CACB-0BAB-012D-3A274CEF9332}"/>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n-ea"/>
                <a:cs typeface="+mn-cs"/>
              </a:defRPr>
            </a:lvl1pPr>
          </a:lstStyle>
          <a:p>
            <a:pPr>
              <a:defRPr/>
            </a:pPr>
            <a:endParaRPr lang="en-US"/>
          </a:p>
        </p:txBody>
      </p:sp>
      <p:sp>
        <p:nvSpPr>
          <p:cNvPr id="27655" name="Rectangle 7">
            <a:extLst>
              <a:ext uri="{FF2B5EF4-FFF2-40B4-BE49-F238E27FC236}">
                <a16:creationId xmlns:a16="http://schemas.microsoft.com/office/drawing/2014/main" id="{A0F86324-0BA1-914A-5B4F-D6D1DA1EA42B}"/>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7268572-CC3A-4D89-A5B2-1B4E48D3E8F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C2CFCAC0-9436-41AE-7A53-34DE53BB25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5BF4A3F-083F-49D5-88FB-9B7F6955B1B6}" type="slidenum">
              <a:rPr lang="en-US" altLang="en-US" smtClean="0"/>
              <a:pPr/>
              <a:t>1</a:t>
            </a:fld>
            <a:endParaRPr lang="en-US" altLang="en-US"/>
          </a:p>
        </p:txBody>
      </p:sp>
      <p:sp>
        <p:nvSpPr>
          <p:cNvPr id="15362" name="Rectangle 2">
            <a:extLst>
              <a:ext uri="{FF2B5EF4-FFF2-40B4-BE49-F238E27FC236}">
                <a16:creationId xmlns:a16="http://schemas.microsoft.com/office/drawing/2014/main" id="{14FA8339-5E2B-6269-A145-BA60B8C7F74B}"/>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CF3D056B-2EDC-CBDB-5F23-86531F810453}"/>
              </a:ext>
            </a:extLst>
          </p:cNvPr>
          <p:cNvSpPr>
            <a:spLocks noGrp="1" noChangeArrowheads="1"/>
          </p:cNvSpPr>
          <p:nvPr>
            <p:ph type="body" idx="1"/>
          </p:nvPr>
        </p:nvSpPr>
        <p:spPr/>
        <p:txBody>
          <a:bodyPr/>
          <a:lstStyle/>
          <a:p>
            <a:pPr eaLnBrk="1" hangingPunct="1">
              <a:defRPr/>
            </a:pPr>
            <a:endParaRPr lang="en-US">
              <a:latin typeface="Arial"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D1D4E625-0EF0-BC59-9290-01E27DB2C9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E52725-CFEE-4877-9213-73518407B51A}" type="slidenum">
              <a:rPr lang="en-US" altLang="en-US" smtClean="0"/>
              <a:pPr/>
              <a:t>11</a:t>
            </a:fld>
            <a:endParaRPr lang="en-US" altLang="en-US"/>
          </a:p>
        </p:txBody>
      </p:sp>
      <p:sp>
        <p:nvSpPr>
          <p:cNvPr id="32770" name="Rectangle 2">
            <a:extLst>
              <a:ext uri="{FF2B5EF4-FFF2-40B4-BE49-F238E27FC236}">
                <a16:creationId xmlns:a16="http://schemas.microsoft.com/office/drawing/2014/main" id="{ABB3B4AD-7CDA-CF42-2384-43949CF0A5AE}"/>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C263873-97D1-1601-EAD7-9920FA17CA11}"/>
              </a:ext>
            </a:extLst>
          </p:cNvPr>
          <p:cNvSpPr>
            <a:spLocks noGrp="1" noChangeArrowheads="1"/>
          </p:cNvSpPr>
          <p:nvPr>
            <p:ph type="body" idx="1"/>
          </p:nvPr>
        </p:nvSpPr>
        <p:spPr/>
        <p:txBody>
          <a:bodyPr/>
          <a:lstStyle/>
          <a:p>
            <a:pPr eaLnBrk="1" hangingPunct="1">
              <a:defRPr/>
            </a:pPr>
            <a:endParaRPr lang="en-US">
              <a:latin typeface="Arial"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4D82B741-757F-C86A-F428-968A292AF82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B9B467A-81BB-46F1-885E-8196EA73DBC6}" type="slidenum">
              <a:rPr lang="en-US" altLang="en-US" smtClean="0"/>
              <a:pPr/>
              <a:t>13</a:t>
            </a:fld>
            <a:endParaRPr lang="en-US" altLang="en-US"/>
          </a:p>
        </p:txBody>
      </p:sp>
      <p:sp>
        <p:nvSpPr>
          <p:cNvPr id="35842" name="Rectangle 2">
            <a:extLst>
              <a:ext uri="{FF2B5EF4-FFF2-40B4-BE49-F238E27FC236}">
                <a16:creationId xmlns:a16="http://schemas.microsoft.com/office/drawing/2014/main" id="{CC2B638C-0F26-B6B8-3920-45670FD6C6D4}"/>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E203B76-0A66-42C8-5EA9-9ED946A6566C}"/>
              </a:ext>
            </a:extLst>
          </p:cNvPr>
          <p:cNvSpPr>
            <a:spLocks noGrp="1" noChangeArrowheads="1"/>
          </p:cNvSpPr>
          <p:nvPr>
            <p:ph type="body" idx="1"/>
          </p:nvPr>
        </p:nvSpPr>
        <p:spPr/>
        <p:txBody>
          <a:bodyPr/>
          <a:lstStyle/>
          <a:p>
            <a:pPr eaLnBrk="1" hangingPunct="1">
              <a:defRPr/>
            </a:pPr>
            <a:endParaRPr lang="en-US">
              <a:latin typeface="Arial"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978C4AE-01CE-9E40-BC73-01E7B25A20B1}"/>
              </a:ext>
            </a:extLst>
          </p:cNvPr>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E3FECB-BB11-2748-8591-E2072B29BCFF}" type="slidenum">
              <a:rPr lang="en-US" altLang="en-US" sz="1200"/>
              <a:pPr/>
              <a:t>19</a:t>
            </a:fld>
            <a:endParaRPr lang="en-US" altLang="en-US" sz="1200"/>
          </a:p>
        </p:txBody>
      </p:sp>
      <p:sp>
        <p:nvSpPr>
          <p:cNvPr id="13315" name="Rectangle 2">
            <a:extLst>
              <a:ext uri="{FF2B5EF4-FFF2-40B4-BE49-F238E27FC236}">
                <a16:creationId xmlns:a16="http://schemas.microsoft.com/office/drawing/2014/main" id="{853FD3D9-73BC-3C4D-A7D9-98BBDDB363AC}"/>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3E1B1938-4BC7-354E-8D0E-004CD19FA36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268572-CC3A-4D89-A5B2-1B4E48D3E8FD}" type="slidenum">
              <a:rPr lang="en-US" altLang="en-US" smtClean="0"/>
              <a:pPr>
                <a:defRPr/>
              </a:pPr>
              <a:t>20</a:t>
            </a:fld>
            <a:endParaRPr lang="en-US" altLang="en-US"/>
          </a:p>
        </p:txBody>
      </p:sp>
    </p:spTree>
    <p:extLst>
      <p:ext uri="{BB962C8B-B14F-4D97-AF65-F5344CB8AC3E}">
        <p14:creationId xmlns:p14="http://schemas.microsoft.com/office/powerpoint/2010/main" val="192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268572-CC3A-4D89-A5B2-1B4E48D3E8FD}" type="slidenum">
              <a:rPr lang="en-US" altLang="en-US" smtClean="0"/>
              <a:pPr>
                <a:defRPr/>
              </a:pPr>
              <a:t>23</a:t>
            </a:fld>
            <a:endParaRPr lang="en-US" altLang="en-US"/>
          </a:p>
        </p:txBody>
      </p:sp>
    </p:spTree>
    <p:extLst>
      <p:ext uri="{BB962C8B-B14F-4D97-AF65-F5344CB8AC3E}">
        <p14:creationId xmlns:p14="http://schemas.microsoft.com/office/powerpoint/2010/main" val="71075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9DF9-7C3F-1B1D-C491-8C46BDEA7F39}"/>
            </a:ext>
          </a:extLst>
        </p:cNvPr>
        <p:cNvGrpSpPr/>
        <p:nvPr/>
      </p:nvGrpSpPr>
      <p:grpSpPr>
        <a:xfrm>
          <a:off x="0" y="0"/>
          <a:ext cx="0" cy="0"/>
          <a:chOff x="0" y="0"/>
          <a:chExt cx="0" cy="0"/>
        </a:xfrm>
      </p:grpSpPr>
      <p:sp>
        <p:nvSpPr>
          <p:cNvPr id="13314" name="Rectangle 7">
            <a:extLst>
              <a:ext uri="{FF2B5EF4-FFF2-40B4-BE49-F238E27FC236}">
                <a16:creationId xmlns:a16="http://schemas.microsoft.com/office/drawing/2014/main" id="{EB779519-CBAD-A611-2B26-246D3A64DCDD}"/>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E3FECB-BB11-2748-8591-E2072B29BCFF}" type="slidenum">
              <a:rPr lang="en-US" altLang="en-US" sz="1200"/>
              <a:pPr/>
              <a:t>25</a:t>
            </a:fld>
            <a:endParaRPr lang="en-US" altLang="en-US" sz="1200"/>
          </a:p>
        </p:txBody>
      </p:sp>
      <p:sp>
        <p:nvSpPr>
          <p:cNvPr id="13315" name="Rectangle 2">
            <a:extLst>
              <a:ext uri="{FF2B5EF4-FFF2-40B4-BE49-F238E27FC236}">
                <a16:creationId xmlns:a16="http://schemas.microsoft.com/office/drawing/2014/main" id="{F66167F5-DA20-17C6-CE0A-034421564941}"/>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AE91C7E-F22D-5335-5268-ED3DEF3301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1485282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16387" name="Rectangle 3"/>
          <p:cNvSpPr>
            <a:spLocks noGrp="1" noChangeArrowheads="1"/>
          </p:cNvSpPr>
          <p:nvPr>
            <p:ph type="subTitle" idx="1"/>
          </p:nvPr>
        </p:nvSpPr>
        <p:spPr>
          <a:xfrm>
            <a:off x="685800" y="3352800"/>
            <a:ext cx="7772400" cy="1219200"/>
          </a:xfrm>
        </p:spPr>
        <p:txBody>
          <a:bodyPr anchor="ctr"/>
          <a:lstStyle>
            <a:lvl1pPr marL="0" indent="0" algn="ctr">
              <a:buFont typeface="Wingdings" panose="05000000000000000000" pitchFamily="2" charset="2"/>
              <a:buNone/>
              <a:defRPr i="1"/>
            </a:lvl1pPr>
          </a:lstStyle>
          <a:p>
            <a:pPr lvl="0"/>
            <a:r>
              <a:rPr lang="en-US" noProof="0"/>
              <a:t>Click to edit Master subtitle style</a:t>
            </a:r>
          </a:p>
        </p:txBody>
      </p:sp>
      <p:sp>
        <p:nvSpPr>
          <p:cNvPr id="2" name="Rectangle 4">
            <a:extLst>
              <a:ext uri="{FF2B5EF4-FFF2-40B4-BE49-F238E27FC236}">
                <a16:creationId xmlns:a16="http://schemas.microsoft.com/office/drawing/2014/main" id="{E66F4298-459A-0E9D-A439-24484C302A23}"/>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84234FC-AD51-A3A3-05B4-881B606F495D}"/>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FA15BA-E9A1-A571-667F-4B149EC28BA0}"/>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6FA489DF-CB78-437B-B2E6-FC39F84D79FC}" type="slidenum">
              <a:rPr lang="en-US" altLang="en-US"/>
              <a:pPr>
                <a:defRPr/>
              </a:pPr>
              <a:t>‹#›</a:t>
            </a:fld>
            <a:endParaRPr lang="en-US" altLang="en-US"/>
          </a:p>
        </p:txBody>
      </p:sp>
    </p:spTree>
    <p:extLst>
      <p:ext uri="{BB962C8B-B14F-4D97-AF65-F5344CB8AC3E}">
        <p14:creationId xmlns:p14="http://schemas.microsoft.com/office/powerpoint/2010/main" val="1918656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7A4D9D-D7D2-4121-82D6-B8BAAC994F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7B34D4-E8CC-3B36-3677-18CA78519E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112D61-FD3E-C85E-2CC1-C345CEB4EB1E}"/>
              </a:ext>
            </a:extLst>
          </p:cNvPr>
          <p:cNvSpPr>
            <a:spLocks noGrp="1" noChangeArrowheads="1"/>
          </p:cNvSpPr>
          <p:nvPr>
            <p:ph type="sldNum" sz="quarter" idx="12"/>
          </p:nvPr>
        </p:nvSpPr>
        <p:spPr>
          <a:ln/>
        </p:spPr>
        <p:txBody>
          <a:bodyPr/>
          <a:lstStyle>
            <a:lvl1pPr>
              <a:defRPr/>
            </a:lvl1pPr>
          </a:lstStyle>
          <a:p>
            <a:pPr>
              <a:defRPr/>
            </a:pPr>
            <a:fld id="{326C6102-FFD8-4593-815C-7D6970C03D0A}" type="slidenum">
              <a:rPr lang="en-US" altLang="en-US"/>
              <a:pPr>
                <a:defRPr/>
              </a:pPr>
              <a:t>‹#›</a:t>
            </a:fld>
            <a:endParaRPr lang="en-US" altLang="en-US"/>
          </a:p>
        </p:txBody>
      </p:sp>
    </p:spTree>
    <p:extLst>
      <p:ext uri="{BB962C8B-B14F-4D97-AF65-F5344CB8AC3E}">
        <p14:creationId xmlns:p14="http://schemas.microsoft.com/office/powerpoint/2010/main" val="165011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86B820-E1DF-E741-955A-1A758E5CD8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A82B47-4067-F1A7-97BA-C97E57DDD5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1B5BFA-559B-BCB4-F314-3AE466A4013D}"/>
              </a:ext>
            </a:extLst>
          </p:cNvPr>
          <p:cNvSpPr>
            <a:spLocks noGrp="1" noChangeArrowheads="1"/>
          </p:cNvSpPr>
          <p:nvPr>
            <p:ph type="sldNum" sz="quarter" idx="12"/>
          </p:nvPr>
        </p:nvSpPr>
        <p:spPr>
          <a:ln/>
        </p:spPr>
        <p:txBody>
          <a:bodyPr/>
          <a:lstStyle>
            <a:lvl1pPr>
              <a:defRPr/>
            </a:lvl1pPr>
          </a:lstStyle>
          <a:p>
            <a:pPr>
              <a:defRPr/>
            </a:pPr>
            <a:fld id="{D7F50026-5055-4DAC-BF6F-F97F3BDD6215}" type="slidenum">
              <a:rPr lang="en-US" altLang="en-US"/>
              <a:pPr>
                <a:defRPr/>
              </a:pPr>
              <a:t>‹#›</a:t>
            </a:fld>
            <a:endParaRPr lang="en-US" altLang="en-US"/>
          </a:p>
        </p:txBody>
      </p:sp>
    </p:spTree>
    <p:extLst>
      <p:ext uri="{BB962C8B-B14F-4D97-AF65-F5344CB8AC3E}">
        <p14:creationId xmlns:p14="http://schemas.microsoft.com/office/powerpoint/2010/main" val="16974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A3C71E-9733-30EF-F9EE-869704AE6B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9166C-9741-6E54-D96D-0F3F58450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A5E06B-7B2C-23A3-1B05-49E6C0BD6E4A}"/>
              </a:ext>
            </a:extLst>
          </p:cNvPr>
          <p:cNvSpPr>
            <a:spLocks noGrp="1" noChangeArrowheads="1"/>
          </p:cNvSpPr>
          <p:nvPr>
            <p:ph type="sldNum" sz="quarter" idx="12"/>
          </p:nvPr>
        </p:nvSpPr>
        <p:spPr>
          <a:ln/>
        </p:spPr>
        <p:txBody>
          <a:bodyPr/>
          <a:lstStyle>
            <a:lvl1pPr>
              <a:defRPr/>
            </a:lvl1pPr>
          </a:lstStyle>
          <a:p>
            <a:pPr>
              <a:defRPr/>
            </a:pPr>
            <a:fld id="{9C06A2CB-C5A6-4CE4-9C00-3EF391B68AB6}" type="slidenum">
              <a:rPr lang="en-US" altLang="en-US"/>
              <a:pPr>
                <a:defRPr/>
              </a:pPr>
              <a:t>‹#›</a:t>
            </a:fld>
            <a:endParaRPr lang="en-US" altLang="en-US"/>
          </a:p>
        </p:txBody>
      </p:sp>
    </p:spTree>
    <p:extLst>
      <p:ext uri="{BB962C8B-B14F-4D97-AF65-F5344CB8AC3E}">
        <p14:creationId xmlns:p14="http://schemas.microsoft.com/office/powerpoint/2010/main" val="152049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111B2E80-175D-41D0-AC99-117D42E547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F5F67-4AE8-DF8E-3F2D-D72EF8A26C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1F71A6-0B26-19C0-3880-DF802065D711}"/>
              </a:ext>
            </a:extLst>
          </p:cNvPr>
          <p:cNvSpPr>
            <a:spLocks noGrp="1" noChangeArrowheads="1"/>
          </p:cNvSpPr>
          <p:nvPr>
            <p:ph type="sldNum" sz="quarter" idx="12"/>
          </p:nvPr>
        </p:nvSpPr>
        <p:spPr>
          <a:ln/>
        </p:spPr>
        <p:txBody>
          <a:bodyPr/>
          <a:lstStyle>
            <a:lvl1pPr>
              <a:defRPr/>
            </a:lvl1pPr>
          </a:lstStyle>
          <a:p>
            <a:pPr>
              <a:defRPr/>
            </a:pPr>
            <a:fld id="{4F2C9B25-98CE-451C-AED5-AAB4190A24F8}" type="slidenum">
              <a:rPr lang="en-US" altLang="en-US"/>
              <a:pPr>
                <a:defRPr/>
              </a:pPr>
              <a:t>‹#›</a:t>
            </a:fld>
            <a:endParaRPr lang="en-US" altLang="en-US"/>
          </a:p>
        </p:txBody>
      </p:sp>
    </p:spTree>
    <p:extLst>
      <p:ext uri="{BB962C8B-B14F-4D97-AF65-F5344CB8AC3E}">
        <p14:creationId xmlns:p14="http://schemas.microsoft.com/office/powerpoint/2010/main" val="240599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F14FDE-580E-8D35-5221-4588535CEE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F415AA-9D31-FE63-BF72-E6A7C2C7D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A60BDE-28B6-E355-24AE-AC72764010EF}"/>
              </a:ext>
            </a:extLst>
          </p:cNvPr>
          <p:cNvSpPr>
            <a:spLocks noGrp="1" noChangeArrowheads="1"/>
          </p:cNvSpPr>
          <p:nvPr>
            <p:ph type="sldNum" sz="quarter" idx="12"/>
          </p:nvPr>
        </p:nvSpPr>
        <p:spPr>
          <a:ln/>
        </p:spPr>
        <p:txBody>
          <a:bodyPr/>
          <a:lstStyle>
            <a:lvl1pPr>
              <a:defRPr/>
            </a:lvl1pPr>
          </a:lstStyle>
          <a:p>
            <a:pPr>
              <a:defRPr/>
            </a:pPr>
            <a:fld id="{EBFB08B2-77B9-44A3-AA17-93E1121426A8}" type="slidenum">
              <a:rPr lang="en-US" altLang="en-US"/>
              <a:pPr>
                <a:defRPr/>
              </a:pPr>
              <a:t>‹#›</a:t>
            </a:fld>
            <a:endParaRPr lang="en-US" altLang="en-US"/>
          </a:p>
        </p:txBody>
      </p:sp>
    </p:spTree>
    <p:extLst>
      <p:ext uri="{BB962C8B-B14F-4D97-AF65-F5344CB8AC3E}">
        <p14:creationId xmlns:p14="http://schemas.microsoft.com/office/powerpoint/2010/main" val="26531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E2CEBB3-DB43-9FDE-A06C-2E7F73EDD3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D00F6A-5FD6-0B66-85D2-3D650687B9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D8DCD6-8ABA-D6C4-2B50-01FCFC98C9D3}"/>
              </a:ext>
            </a:extLst>
          </p:cNvPr>
          <p:cNvSpPr>
            <a:spLocks noGrp="1" noChangeArrowheads="1"/>
          </p:cNvSpPr>
          <p:nvPr>
            <p:ph type="sldNum" sz="quarter" idx="12"/>
          </p:nvPr>
        </p:nvSpPr>
        <p:spPr>
          <a:ln/>
        </p:spPr>
        <p:txBody>
          <a:bodyPr/>
          <a:lstStyle>
            <a:lvl1pPr>
              <a:defRPr/>
            </a:lvl1pPr>
          </a:lstStyle>
          <a:p>
            <a:pPr>
              <a:defRPr/>
            </a:pPr>
            <a:fld id="{65BBC9AA-3412-4303-AB0C-308EB8533E1D}" type="slidenum">
              <a:rPr lang="en-US" altLang="en-US"/>
              <a:pPr>
                <a:defRPr/>
              </a:pPr>
              <a:t>‹#›</a:t>
            </a:fld>
            <a:endParaRPr lang="en-US" altLang="en-US"/>
          </a:p>
        </p:txBody>
      </p:sp>
    </p:spTree>
    <p:extLst>
      <p:ext uri="{BB962C8B-B14F-4D97-AF65-F5344CB8AC3E}">
        <p14:creationId xmlns:p14="http://schemas.microsoft.com/office/powerpoint/2010/main" val="384323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6D05A9-5E4B-4F7D-C7F2-3DEB89322C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994DAB-8BF7-A635-2895-07B7FA2FC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B91C35-EA58-AD82-8B57-9EAC391B145D}"/>
              </a:ext>
            </a:extLst>
          </p:cNvPr>
          <p:cNvSpPr>
            <a:spLocks noGrp="1" noChangeArrowheads="1"/>
          </p:cNvSpPr>
          <p:nvPr>
            <p:ph type="sldNum" sz="quarter" idx="12"/>
          </p:nvPr>
        </p:nvSpPr>
        <p:spPr>
          <a:ln/>
        </p:spPr>
        <p:txBody>
          <a:bodyPr/>
          <a:lstStyle>
            <a:lvl1pPr>
              <a:defRPr/>
            </a:lvl1pPr>
          </a:lstStyle>
          <a:p>
            <a:pPr>
              <a:defRPr/>
            </a:pPr>
            <a:fld id="{B36BDCDB-B775-40A1-8745-1C649164F9C3}" type="slidenum">
              <a:rPr lang="en-US" altLang="en-US"/>
              <a:pPr>
                <a:defRPr/>
              </a:pPr>
              <a:t>‹#›</a:t>
            </a:fld>
            <a:endParaRPr lang="en-US" altLang="en-US"/>
          </a:p>
        </p:txBody>
      </p:sp>
    </p:spTree>
    <p:extLst>
      <p:ext uri="{BB962C8B-B14F-4D97-AF65-F5344CB8AC3E}">
        <p14:creationId xmlns:p14="http://schemas.microsoft.com/office/powerpoint/2010/main" val="366202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4301-4ECD-71AE-60D3-FC79E1606D0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848645-BA22-E3FA-0DE5-385641B82B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3DB763-AB4C-1D11-232A-F53ECA844325}"/>
              </a:ext>
            </a:extLst>
          </p:cNvPr>
          <p:cNvSpPr>
            <a:spLocks noGrp="1" noChangeArrowheads="1"/>
          </p:cNvSpPr>
          <p:nvPr>
            <p:ph type="sldNum" sz="quarter" idx="12"/>
          </p:nvPr>
        </p:nvSpPr>
        <p:spPr>
          <a:ln/>
        </p:spPr>
        <p:txBody>
          <a:bodyPr/>
          <a:lstStyle>
            <a:lvl1pPr>
              <a:defRPr/>
            </a:lvl1pPr>
          </a:lstStyle>
          <a:p>
            <a:pPr>
              <a:defRPr/>
            </a:pPr>
            <a:fld id="{DEB659AC-3AC0-4C24-BA3E-EF6F24812C96}" type="slidenum">
              <a:rPr lang="en-US" altLang="en-US"/>
              <a:pPr>
                <a:defRPr/>
              </a:pPr>
              <a:t>‹#›</a:t>
            </a:fld>
            <a:endParaRPr lang="en-US" altLang="en-US"/>
          </a:p>
        </p:txBody>
      </p:sp>
    </p:spTree>
    <p:extLst>
      <p:ext uri="{BB962C8B-B14F-4D97-AF65-F5344CB8AC3E}">
        <p14:creationId xmlns:p14="http://schemas.microsoft.com/office/powerpoint/2010/main" val="233899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4559536-CFD9-9953-B70B-C60382EEE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2A8AC6-14BC-6D06-9A96-C93B7277B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17C9B2-0C69-346A-1F61-1EE3DBF9EAC9}"/>
              </a:ext>
            </a:extLst>
          </p:cNvPr>
          <p:cNvSpPr>
            <a:spLocks noGrp="1" noChangeArrowheads="1"/>
          </p:cNvSpPr>
          <p:nvPr>
            <p:ph type="sldNum" sz="quarter" idx="12"/>
          </p:nvPr>
        </p:nvSpPr>
        <p:spPr>
          <a:ln/>
        </p:spPr>
        <p:txBody>
          <a:bodyPr/>
          <a:lstStyle>
            <a:lvl1pPr>
              <a:defRPr/>
            </a:lvl1pPr>
          </a:lstStyle>
          <a:p>
            <a:pPr>
              <a:defRPr/>
            </a:pPr>
            <a:fld id="{691C18A9-493E-4EAF-95B4-30FE27D8918D}" type="slidenum">
              <a:rPr lang="en-US" altLang="en-US"/>
              <a:pPr>
                <a:defRPr/>
              </a:pPr>
              <a:t>‹#›</a:t>
            </a:fld>
            <a:endParaRPr lang="en-US" altLang="en-US"/>
          </a:p>
        </p:txBody>
      </p:sp>
    </p:spTree>
    <p:extLst>
      <p:ext uri="{BB962C8B-B14F-4D97-AF65-F5344CB8AC3E}">
        <p14:creationId xmlns:p14="http://schemas.microsoft.com/office/powerpoint/2010/main" val="119507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82D68D6-A2E1-6306-A9E8-94D3C3189C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5BD303-CA44-9F6A-E1E5-F411D75560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B4DBAF-D3FE-8B1E-F010-2FE7F85C21E7}"/>
              </a:ext>
            </a:extLst>
          </p:cNvPr>
          <p:cNvSpPr>
            <a:spLocks noGrp="1" noChangeArrowheads="1"/>
          </p:cNvSpPr>
          <p:nvPr>
            <p:ph type="sldNum" sz="quarter" idx="12"/>
          </p:nvPr>
        </p:nvSpPr>
        <p:spPr>
          <a:ln/>
        </p:spPr>
        <p:txBody>
          <a:bodyPr/>
          <a:lstStyle>
            <a:lvl1pPr>
              <a:defRPr/>
            </a:lvl1pPr>
          </a:lstStyle>
          <a:p>
            <a:pPr>
              <a:defRPr/>
            </a:pPr>
            <a:fld id="{89CBECFD-204E-4776-BB62-65AF5C1406F0}" type="slidenum">
              <a:rPr lang="en-US" altLang="en-US"/>
              <a:pPr>
                <a:defRPr/>
              </a:pPr>
              <a:t>‹#›</a:t>
            </a:fld>
            <a:endParaRPr lang="en-US" altLang="en-US"/>
          </a:p>
        </p:txBody>
      </p:sp>
    </p:spTree>
    <p:extLst>
      <p:ext uri="{BB962C8B-B14F-4D97-AF65-F5344CB8AC3E}">
        <p14:creationId xmlns:p14="http://schemas.microsoft.com/office/powerpoint/2010/main" val="313076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62A4936-2F17-FA68-47C6-0C191521CAAC}"/>
              </a:ext>
            </a:extLst>
          </p:cNvPr>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63A73D3-862E-4DE5-7FEE-D3C54CA72D0E}"/>
              </a:ext>
            </a:extLst>
          </p:cNvPr>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4" name="Rectangle 4">
            <a:extLst>
              <a:ext uri="{FF2B5EF4-FFF2-40B4-BE49-F238E27FC236}">
                <a16:creationId xmlns:a16="http://schemas.microsoft.com/office/drawing/2014/main" id="{975068AF-7C6B-9F23-69A1-821515926902}"/>
              </a:ext>
            </a:extLst>
          </p:cNvPr>
          <p:cNvSpPr>
            <a:spLocks noGrp="1" noChangeArrowheads="1"/>
          </p:cNvSpPr>
          <p:nvPr>
            <p:ph type="dt" sz="half" idx="2"/>
          </p:nvPr>
        </p:nvSpPr>
        <p:spPr bwMode="auto">
          <a:xfrm>
            <a:off x="6858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400">
                <a:latin typeface="Arial" panose="020B0604020202020204" pitchFamily="34" charset="0"/>
                <a:ea typeface="+mn-ea"/>
                <a:cs typeface="+mn-cs"/>
              </a:defRPr>
            </a:lvl1pPr>
          </a:lstStyle>
          <a:p>
            <a:pPr>
              <a:defRPr/>
            </a:pPr>
            <a:endParaRPr lang="en-US"/>
          </a:p>
        </p:txBody>
      </p:sp>
      <p:sp>
        <p:nvSpPr>
          <p:cNvPr id="15365" name="Rectangle 5">
            <a:extLst>
              <a:ext uri="{FF2B5EF4-FFF2-40B4-BE49-F238E27FC236}">
                <a16:creationId xmlns:a16="http://schemas.microsoft.com/office/drawing/2014/main" id="{E075A054-5D98-7E9F-BA74-B1EA62B1467A}"/>
              </a:ext>
            </a:extLst>
          </p:cNvPr>
          <p:cNvSpPr>
            <a:spLocks noGrp="1" noChangeArrowheads="1"/>
          </p:cNvSpPr>
          <p:nvPr>
            <p:ph type="ftr" sz="quarter" idx="3"/>
          </p:nvPr>
        </p:nvSpPr>
        <p:spPr bwMode="auto">
          <a:xfrm>
            <a:off x="3124200" y="6270625"/>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anose="020B0604020202020204" pitchFamily="34" charset="0"/>
                <a:ea typeface="+mn-ea"/>
                <a:cs typeface="+mn-cs"/>
              </a:defRPr>
            </a:lvl1pPr>
          </a:lstStyle>
          <a:p>
            <a:pPr>
              <a:defRPr/>
            </a:pPr>
            <a:endParaRPr lang="en-US"/>
          </a:p>
        </p:txBody>
      </p:sp>
      <p:sp>
        <p:nvSpPr>
          <p:cNvPr id="15366" name="Rectangle 6">
            <a:extLst>
              <a:ext uri="{FF2B5EF4-FFF2-40B4-BE49-F238E27FC236}">
                <a16:creationId xmlns:a16="http://schemas.microsoft.com/office/drawing/2014/main" id="{D23E9BCA-F882-C01C-453B-EF0A29DF930A}"/>
              </a:ext>
            </a:extLst>
          </p:cNvPr>
          <p:cNvSpPr>
            <a:spLocks noGrp="1" noChangeArrowheads="1"/>
          </p:cNvSpPr>
          <p:nvPr>
            <p:ph type="sldNum" sz="quarter" idx="4"/>
          </p:nvPr>
        </p:nvSpPr>
        <p:spPr bwMode="auto">
          <a:xfrm>
            <a:off x="6553200" y="6270625"/>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0306569D-0704-4C10-B52C-EA204866A85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16"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lnSpc>
          <a:spcPct val="90000"/>
        </a:lnSpc>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panose="02020603050405020304" pitchFamily="18"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panose="02020603050405020304" pitchFamily="18"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panose="02020603050405020304" pitchFamily="18"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panose="02020603050405020304" pitchFamily="18"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panose="02020603050405020304" pitchFamily="18" charset="0"/>
        </a:defRPr>
      </a:lvl6pPr>
      <a:lvl7pPr marL="914400" algn="l" rtl="0" eaLnBrk="0" fontAlgn="base" hangingPunct="0">
        <a:lnSpc>
          <a:spcPct val="90000"/>
        </a:lnSpc>
        <a:spcBef>
          <a:spcPct val="0"/>
        </a:spcBef>
        <a:spcAft>
          <a:spcPct val="0"/>
        </a:spcAft>
        <a:defRPr sz="4400">
          <a:solidFill>
            <a:schemeClr val="tx2"/>
          </a:solidFill>
          <a:latin typeface="Times New Roman" panose="02020603050405020304" pitchFamily="18" charset="0"/>
        </a:defRPr>
      </a:lvl7pPr>
      <a:lvl8pPr marL="1371600" algn="l" rtl="0" eaLnBrk="0" fontAlgn="base" hangingPunct="0">
        <a:lnSpc>
          <a:spcPct val="90000"/>
        </a:lnSpc>
        <a:spcBef>
          <a:spcPct val="0"/>
        </a:spcBef>
        <a:spcAft>
          <a:spcPct val="0"/>
        </a:spcAft>
        <a:defRPr sz="4400">
          <a:solidFill>
            <a:schemeClr val="tx2"/>
          </a:solidFill>
          <a:latin typeface="Times New Roman" panose="02020603050405020304" pitchFamily="18" charset="0"/>
        </a:defRPr>
      </a:lvl8pPr>
      <a:lvl9pPr marL="1828800" algn="l" rtl="0" eaLnBrk="0" fontAlgn="base" hangingPunct="0">
        <a:lnSpc>
          <a:spcPct val="90000"/>
        </a:lnSpc>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kern="1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kern="1200">
          <a:solidFill>
            <a:schemeClr val="tx1"/>
          </a:solidFill>
          <a:latin typeface="+mn-lt"/>
          <a:ea typeface="ＭＳ Ｐゴシック" charset="0"/>
          <a:cs typeface="+mn-cs"/>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kern="1200">
          <a:solidFill>
            <a:schemeClr val="tx1"/>
          </a:solidFill>
          <a:latin typeface="+mn-lt"/>
          <a:ea typeface="ＭＳ Ｐゴシック" charset="0"/>
          <a:cs typeface="+mn-cs"/>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kern="1200">
          <a:solidFill>
            <a:schemeClr val="tx1"/>
          </a:solidFill>
          <a:latin typeface="+mn-lt"/>
          <a:ea typeface="ＭＳ Ｐゴシック" charset="0"/>
          <a:cs typeface="+mn-cs"/>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creativecommons.org/licenses/by-nc-nd/3.0/" TargetMode="External"/><Relationship Id="rId7" Type="http://schemas.openxmlformats.org/officeDocument/2006/relationships/diagramColors" Target="../diagrams/colors8.xml"/><Relationship Id="rId2" Type="http://schemas.openxmlformats.org/officeDocument/2006/relationships/hyperlink" Target="http://www.covermesongs.com/2014/01/five-good-covers-three-is-a-magic-number-schoolhouse-rock.html" TargetMode="Externa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63" name="Rectangle 1436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9" name="Video 14358" descr="Graduates Throwing Hats">
            <a:extLst>
              <a:ext uri="{FF2B5EF4-FFF2-40B4-BE49-F238E27FC236}">
                <a16:creationId xmlns:a16="http://schemas.microsoft.com/office/drawing/2014/main" id="{D2F53648-5DCE-3972-C4FB-D609A00E95D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6011" r="8774" b="-1"/>
          <a:stretch/>
        </p:blipFill>
        <p:spPr>
          <a:xfrm>
            <a:off x="-2285" y="10"/>
            <a:ext cx="9143999" cy="6857990"/>
          </a:xfrm>
          <a:prstGeom prst="rect">
            <a:avLst/>
          </a:prstGeom>
        </p:spPr>
      </p:pic>
      <p:sp>
        <p:nvSpPr>
          <p:cNvPr id="14365" name="Rectangle 1436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50E0EDF3-39DB-F258-5E38-711B988273C1}"/>
              </a:ext>
            </a:extLst>
          </p:cNvPr>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pPr>
              <a:defRPr/>
            </a:pPr>
            <a:r>
              <a:rPr lang="en-US" sz="4500">
                <a:solidFill>
                  <a:srgbClr val="FFFFFF"/>
                </a:solidFill>
              </a:rPr>
              <a:t>Graduation 2029</a:t>
            </a:r>
          </a:p>
        </p:txBody>
      </p:sp>
      <p:sp>
        <p:nvSpPr>
          <p:cNvPr id="14343" name="Subtitle 2">
            <a:extLst>
              <a:ext uri="{FF2B5EF4-FFF2-40B4-BE49-F238E27FC236}">
                <a16:creationId xmlns:a16="http://schemas.microsoft.com/office/drawing/2014/main" id="{7648C0CF-14F0-B774-C3FE-0620923B0E8D}"/>
              </a:ext>
            </a:extLst>
          </p:cNvPr>
          <p:cNvSpPr>
            <a:spLocks noGrp="1" noChangeArrowheads="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r>
              <a:rPr lang="en-US" altLang="en-US">
                <a:solidFill>
                  <a:srgbClr val="FFFFFF"/>
                </a:solidFill>
                <a:ea typeface="ＭＳ Ｐゴシック" panose="020B0600070205080204" pitchFamily="34" charset="-128"/>
              </a:rPr>
              <a:t>Grade 9 Course Planning</a:t>
            </a:r>
          </a:p>
        </p:txBody>
      </p:sp>
    </p:spTree>
  </p:cSld>
  <p:clrMapOvr>
    <a:masterClrMapping/>
  </p:clrMapOvr>
  <p:transition spd="slow" advTm="660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143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35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359"/>
                                        </p:tgtEl>
                                      </p:cBhvr>
                                    </p:cmd>
                                  </p:childTnLst>
                                </p:cTn>
                              </p:par>
                            </p:childTnLst>
                          </p:cTn>
                        </p:par>
                      </p:childTnLst>
                    </p:cTn>
                  </p:par>
                </p:childTnLst>
              </p:cTn>
              <p:nextCondLst>
                <p:cond evt="onClick" delay="0">
                  <p:tgtEl>
                    <p:spTgt spid="14359"/>
                  </p:tgtEl>
                </p:cond>
              </p:nextCondLst>
            </p:seq>
            <p:video>
              <p:cMediaNode mute="1">
                <p:cTn id="12" repeatCount="indefinite" fill="hold" display="0">
                  <p:stCondLst>
                    <p:cond delay="indefinite"/>
                  </p:stCondLst>
                </p:cTn>
                <p:tgtEl>
                  <p:spTgt spid="1435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9A0A01-89CF-7FE2-B4D6-859638A05E82}"/>
            </a:ext>
          </a:extLst>
        </p:cNvPr>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D7446876-47CD-0429-4F2F-865AFADB7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Freeform: Shape 23560">
            <a:extLst>
              <a:ext uri="{FF2B5EF4-FFF2-40B4-BE49-F238E27FC236}">
                <a16:creationId xmlns:a16="http://schemas.microsoft.com/office/drawing/2014/main" id="{F282992C-50B1-DF4A-A318-951FC5A56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3" name="Title 1">
            <a:extLst>
              <a:ext uri="{FF2B5EF4-FFF2-40B4-BE49-F238E27FC236}">
                <a16:creationId xmlns:a16="http://schemas.microsoft.com/office/drawing/2014/main" id="{0B721438-91AB-4AAC-0D40-AE4F5733CE71}"/>
              </a:ext>
            </a:extLst>
          </p:cNvPr>
          <p:cNvSpPr>
            <a:spLocks noGrp="1" noChangeArrowheads="1"/>
          </p:cNvSpPr>
          <p:nvPr>
            <p:ph type="title"/>
          </p:nvPr>
        </p:nvSpPr>
        <p:spPr>
          <a:xfrm>
            <a:off x="515125" y="1153572"/>
            <a:ext cx="2400300" cy="4461163"/>
          </a:xfrm>
        </p:spPr>
        <p:txBody>
          <a:bodyPr>
            <a:normAutofit/>
          </a:bodyPr>
          <a:lstStyle/>
          <a:p>
            <a:r>
              <a:rPr lang="en-US" altLang="en-US" sz="3400" dirty="0">
                <a:solidFill>
                  <a:srgbClr val="FFFFFF"/>
                </a:solidFill>
                <a:ea typeface="ＭＳ Ｐゴシック" panose="020B0600070205080204" pitchFamily="34" charset="-128"/>
              </a:rPr>
              <a:t>FINE ARTS ELECTIVE COURSES</a:t>
            </a:r>
          </a:p>
        </p:txBody>
      </p:sp>
      <p:sp>
        <p:nvSpPr>
          <p:cNvPr id="23563" name="Arc 23562">
            <a:extLst>
              <a:ext uri="{FF2B5EF4-FFF2-40B4-BE49-F238E27FC236}">
                <a16:creationId xmlns:a16="http://schemas.microsoft.com/office/drawing/2014/main" id="{D39F2430-8096-53B9-CFA5-1DFD91CB6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54" name="Content Placeholder 2">
            <a:extLst>
              <a:ext uri="{FF2B5EF4-FFF2-40B4-BE49-F238E27FC236}">
                <a16:creationId xmlns:a16="http://schemas.microsoft.com/office/drawing/2014/main" id="{E547157C-61D5-E692-B653-0AA5DB547CA2}"/>
              </a:ext>
            </a:extLst>
          </p:cNvPr>
          <p:cNvSpPr>
            <a:spLocks noGrp="1" noChangeArrowheads="1"/>
          </p:cNvSpPr>
          <p:nvPr>
            <p:ph idx="1"/>
          </p:nvPr>
        </p:nvSpPr>
        <p:spPr>
          <a:xfrm>
            <a:off x="3335481" y="591344"/>
            <a:ext cx="5179868" cy="5585619"/>
          </a:xfrm>
        </p:spPr>
        <p:txBody>
          <a:bodyPr anchor="ctr">
            <a:normAutofit/>
          </a:bodyPr>
          <a:lstStyle/>
          <a:p>
            <a:r>
              <a:rPr lang="en-US" altLang="en-US" sz="2700" dirty="0">
                <a:ea typeface="ＭＳ Ｐゴシック" panose="020B0600070205080204" pitchFamily="34" charset="-128"/>
              </a:rPr>
              <a:t>Art 9 </a:t>
            </a:r>
          </a:p>
          <a:p>
            <a:r>
              <a:rPr lang="en-US" altLang="en-US" sz="2700" dirty="0">
                <a:ea typeface="ＭＳ Ｐゴシック" panose="020B0600070205080204" pitchFamily="34" charset="-128"/>
              </a:rPr>
              <a:t>Ceramics 9</a:t>
            </a:r>
          </a:p>
          <a:p>
            <a:r>
              <a:rPr lang="en-US" altLang="en-US" sz="2700" dirty="0">
                <a:ea typeface="ＭＳ Ｐゴシック" panose="020B0600070205080204" pitchFamily="34" charset="-128"/>
              </a:rPr>
              <a:t>Annual Production 9.10</a:t>
            </a:r>
          </a:p>
          <a:p>
            <a:r>
              <a:rPr lang="en-US" altLang="en-US" sz="2700" dirty="0">
                <a:ea typeface="ＭＳ Ｐゴシック" panose="020B0600070205080204" pitchFamily="34" charset="-128"/>
              </a:rPr>
              <a:t>Graphic Arts 9</a:t>
            </a:r>
          </a:p>
          <a:p>
            <a:r>
              <a:rPr lang="en-US" altLang="en-US" sz="2700" dirty="0">
                <a:ea typeface="ＭＳ Ｐゴシック" panose="020B0600070205080204" pitchFamily="34" charset="-128"/>
              </a:rPr>
              <a:t>Photography 9</a:t>
            </a:r>
          </a:p>
          <a:p>
            <a:r>
              <a:rPr lang="en-US" altLang="en-US" sz="2700" dirty="0">
                <a:ea typeface="ＭＳ Ｐゴシック" panose="020B0600070205080204" pitchFamily="34" charset="-128"/>
              </a:rPr>
              <a:t>Ceramics 9</a:t>
            </a:r>
          </a:p>
          <a:p>
            <a:r>
              <a:rPr lang="en-US" altLang="en-US" sz="2700" dirty="0">
                <a:ea typeface="ＭＳ Ｐゴシック" panose="020B0600070205080204" pitchFamily="34" charset="-128"/>
              </a:rPr>
              <a:t>Drama 9</a:t>
            </a:r>
          </a:p>
          <a:p>
            <a:r>
              <a:rPr lang="en-US" altLang="en-US" sz="2700" dirty="0">
                <a:ea typeface="ＭＳ Ｐゴシック" panose="020B0600070205080204" pitchFamily="34" charset="-128"/>
              </a:rPr>
              <a:t>Dance 9</a:t>
            </a:r>
          </a:p>
          <a:p>
            <a:r>
              <a:rPr lang="en-US" altLang="en-US" sz="2700" dirty="0">
                <a:ea typeface="ＭＳ Ｐゴシック" panose="020B0600070205080204" pitchFamily="34" charset="-128"/>
              </a:rPr>
              <a:t>Band 9 (various)</a:t>
            </a:r>
          </a:p>
          <a:p>
            <a:endParaRPr lang="en-US" altLang="en-US" sz="2700" dirty="0">
              <a:ea typeface="ＭＳ Ｐゴシック" panose="020B0600070205080204" pitchFamily="34" charset="-128"/>
            </a:endParaRPr>
          </a:p>
        </p:txBody>
      </p:sp>
    </p:spTree>
    <p:extLst>
      <p:ext uri="{BB962C8B-B14F-4D97-AF65-F5344CB8AC3E}">
        <p14:creationId xmlns:p14="http://schemas.microsoft.com/office/powerpoint/2010/main" val="75488582"/>
      </p:ext>
    </p:extLst>
  </p:cSld>
  <p:clrMapOvr>
    <a:masterClrMapping/>
  </p:clrMapOvr>
  <p:transition spd="slow" advTm="1121"/>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7BE9777-F4D4-856C-B226-96DAD30A1EA8}"/>
              </a:ext>
            </a:extLst>
          </p:cNvPr>
          <p:cNvSpPr>
            <a:spLocks noGrp="1" noChangeArrowheads="1"/>
          </p:cNvSpPr>
          <p:nvPr>
            <p:ph type="title"/>
          </p:nvPr>
        </p:nvSpPr>
        <p:spPr>
          <a:xfrm>
            <a:off x="840699" y="687480"/>
            <a:ext cx="5605629" cy="994172"/>
          </a:xfrm>
        </p:spPr>
        <p:txBody>
          <a:bodyPr>
            <a:normAutofit/>
          </a:bodyPr>
          <a:lstStyle/>
          <a:p>
            <a:pPr>
              <a:defRPr/>
            </a:pPr>
            <a:r>
              <a:rPr lang="en-US" sz="3850">
                <a:cs typeface="+mj-cs"/>
              </a:rPr>
              <a:t>Choosing Electives</a:t>
            </a:r>
          </a:p>
        </p:txBody>
      </p:sp>
      <p:sp>
        <p:nvSpPr>
          <p:cNvPr id="24579" name="Rectangle 3">
            <a:extLst>
              <a:ext uri="{FF2B5EF4-FFF2-40B4-BE49-F238E27FC236}">
                <a16:creationId xmlns:a16="http://schemas.microsoft.com/office/drawing/2014/main" id="{B60F37D2-AE3B-FEA7-BA21-C4E1D5D26B5F}"/>
              </a:ext>
            </a:extLst>
          </p:cNvPr>
          <p:cNvSpPr>
            <a:spLocks noGrp="1" noChangeArrowheads="1"/>
          </p:cNvSpPr>
          <p:nvPr>
            <p:ph type="body" idx="1"/>
          </p:nvPr>
        </p:nvSpPr>
        <p:spPr>
          <a:xfrm>
            <a:off x="852321" y="2227943"/>
            <a:ext cx="5033221" cy="3788227"/>
          </a:xfrm>
        </p:spPr>
        <p:txBody>
          <a:bodyPr anchor="ctr">
            <a:normAutofit/>
          </a:bodyPr>
          <a:lstStyle/>
          <a:p>
            <a:pPr>
              <a:buFont typeface="Wingdings" charset="0"/>
              <a:buChar char="l"/>
              <a:defRPr/>
            </a:pPr>
            <a:r>
              <a:rPr lang="en-US" sz="2100">
                <a:cs typeface="+mn-cs"/>
              </a:rPr>
              <a:t>Think about your ideal career, think about your passions</a:t>
            </a:r>
          </a:p>
          <a:p>
            <a:pPr>
              <a:buFont typeface="Wingdings" charset="0"/>
              <a:buChar char="l"/>
              <a:defRPr/>
            </a:pPr>
            <a:r>
              <a:rPr lang="en-US" sz="2100">
                <a:cs typeface="+mn-cs"/>
              </a:rPr>
              <a:t>What courses really interest you?</a:t>
            </a:r>
          </a:p>
          <a:p>
            <a:pPr>
              <a:buFont typeface="Wingdings" charset="0"/>
              <a:buChar char="l"/>
              <a:defRPr/>
            </a:pPr>
            <a:r>
              <a:rPr lang="en-US" sz="2100">
                <a:cs typeface="+mn-cs"/>
              </a:rPr>
              <a:t>Make informed choices by talking to family, teachers, adults you trust, and older students who have learned from their experiences.</a:t>
            </a:r>
          </a:p>
          <a:p>
            <a:pPr>
              <a:buFont typeface="Wingdings" charset="0"/>
              <a:buChar char="l"/>
              <a:defRPr/>
            </a:pPr>
            <a:r>
              <a:rPr lang="en-US" sz="2100">
                <a:cs typeface="+mn-cs"/>
              </a:rPr>
              <a:t>Read the course planning guide (on our website) carefully.</a:t>
            </a:r>
          </a:p>
        </p:txBody>
      </p:sp>
      <p:sp>
        <p:nvSpPr>
          <p:cNvPr id="24586" name="Rectangle 2458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588" name="Oval 2458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583" name="Graphic 24582" descr="Connections">
            <a:extLst>
              <a:ext uri="{FF2B5EF4-FFF2-40B4-BE49-F238E27FC236}">
                <a16:creationId xmlns:a16="http://schemas.microsoft.com/office/drawing/2014/main" id="{880558EA-0663-DA16-09AA-42F6D0E70B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Tree>
  </p:cSld>
  <p:clrMapOvr>
    <a:masterClrMapping/>
  </p:clrMapOvr>
  <p:transition spd="slow" advTm="1151"/>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1" name="Rectangle 3380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803" name="Picture 3380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33793" name="Title 1">
            <a:extLst>
              <a:ext uri="{FF2B5EF4-FFF2-40B4-BE49-F238E27FC236}">
                <a16:creationId xmlns:a16="http://schemas.microsoft.com/office/drawing/2014/main" id="{8090E799-F4C8-CCB4-BF4B-63271E1E2ACD}"/>
              </a:ext>
            </a:extLst>
          </p:cNvPr>
          <p:cNvSpPr>
            <a:spLocks noGrp="1" noChangeArrowheads="1"/>
          </p:cNvSpPr>
          <p:nvPr>
            <p:ph type="title"/>
          </p:nvPr>
        </p:nvSpPr>
        <p:spPr>
          <a:xfrm>
            <a:off x="4570578" y="1257300"/>
            <a:ext cx="3988849" cy="1381125"/>
          </a:xfrm>
        </p:spPr>
        <p:txBody>
          <a:bodyPr>
            <a:normAutofit/>
          </a:bodyPr>
          <a:lstStyle/>
          <a:p>
            <a:r>
              <a:rPr lang="en-US" altLang="en-US" sz="4100">
                <a:solidFill>
                  <a:srgbClr val="000000"/>
                </a:solidFill>
                <a:ea typeface="ＭＳ Ｐゴシック" panose="020B0600070205080204" pitchFamily="34" charset="-128"/>
              </a:rPr>
              <a:t>How your schedule is made</a:t>
            </a:r>
          </a:p>
        </p:txBody>
      </p:sp>
      <p:sp>
        <p:nvSpPr>
          <p:cNvPr id="3380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3798" name="Graphic 33797" descr="Clock">
            <a:extLst>
              <a:ext uri="{FF2B5EF4-FFF2-40B4-BE49-F238E27FC236}">
                <a16:creationId xmlns:a16="http://schemas.microsoft.com/office/drawing/2014/main" id="{88AE52FE-77B2-103C-80CB-50D4D2F76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33794" name="Content Placeholder 2">
            <a:extLst>
              <a:ext uri="{FF2B5EF4-FFF2-40B4-BE49-F238E27FC236}">
                <a16:creationId xmlns:a16="http://schemas.microsoft.com/office/drawing/2014/main" id="{E6A54642-BE32-BF10-1164-8B79BD1E7C2E}"/>
              </a:ext>
            </a:extLst>
          </p:cNvPr>
          <p:cNvSpPr>
            <a:spLocks noGrp="1" noChangeArrowheads="1"/>
          </p:cNvSpPr>
          <p:nvPr>
            <p:ph idx="1"/>
          </p:nvPr>
        </p:nvSpPr>
        <p:spPr>
          <a:xfrm>
            <a:off x="4570579" y="2947260"/>
            <a:ext cx="4003614" cy="2927188"/>
          </a:xfrm>
        </p:spPr>
        <p:txBody>
          <a:bodyPr anchor="ctr">
            <a:normAutofit/>
          </a:bodyPr>
          <a:lstStyle/>
          <a:p>
            <a:r>
              <a:rPr lang="en-US" altLang="en-US" sz="1500">
                <a:solidFill>
                  <a:srgbClr val="000000"/>
                </a:solidFill>
                <a:ea typeface="ＭＳ Ｐゴシック" panose="020B0600070205080204" pitchFamily="34" charset="-128"/>
              </a:rPr>
              <a:t>Once everyone’s courses are requested, we spend months building the timetable.</a:t>
            </a:r>
          </a:p>
          <a:p>
            <a:r>
              <a:rPr lang="en-US" altLang="en-US" sz="1500">
                <a:solidFill>
                  <a:srgbClr val="000000"/>
                </a:solidFill>
                <a:ea typeface="ＭＳ Ｐゴシック" panose="020B0600070205080204" pitchFamily="34" charset="-128"/>
              </a:rPr>
              <a:t>Factors that impact how the timetable is made: </a:t>
            </a:r>
            <a:r>
              <a:rPr lang="en-US" altLang="en-US" sz="1500" i="1">
                <a:solidFill>
                  <a:srgbClr val="000000"/>
                </a:solidFill>
                <a:ea typeface="ＭＳ Ｐゴシック" panose="020B0600070205080204" pitchFamily="34" charset="-128"/>
              </a:rPr>
              <a:t>number of people requesting a course, teacher’s work schedules, room availability, student support needs, and overall operating school budget/ staffing. </a:t>
            </a:r>
            <a:r>
              <a:rPr lang="en-US" altLang="en-US" sz="1500" b="1">
                <a:solidFill>
                  <a:srgbClr val="000000"/>
                </a:solidFill>
                <a:ea typeface="ＭＳ Ｐゴシック" panose="020B0600070205080204" pitchFamily="34" charset="-128"/>
              </a:rPr>
              <a:t>IT’S A LOT OF WORK MAKING  A SCHOOL TIMETABLE!</a:t>
            </a:r>
          </a:p>
          <a:p>
            <a:endParaRPr lang="en-US" altLang="en-US" sz="1500">
              <a:solidFill>
                <a:srgbClr val="000000"/>
              </a:solidFill>
              <a:ea typeface="ＭＳ Ｐゴシック" panose="020B0600070205080204" pitchFamily="34" charset="-128"/>
            </a:endParaRPr>
          </a:p>
        </p:txBody>
      </p:sp>
    </p:spTree>
  </p:cSld>
  <p:clrMapOvr>
    <a:masterClrMapping/>
  </p:clrMapOvr>
  <p:transition spd="slow" advTm="1134"/>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3" name="Rectangle 26632">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635" name="Rectangle 26634">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26" name="Rectangle 2">
            <a:extLst>
              <a:ext uri="{FF2B5EF4-FFF2-40B4-BE49-F238E27FC236}">
                <a16:creationId xmlns:a16="http://schemas.microsoft.com/office/drawing/2014/main" id="{49E1D389-5996-C76C-3DE9-A20E1A03A004}"/>
              </a:ext>
            </a:extLst>
          </p:cNvPr>
          <p:cNvSpPr>
            <a:spLocks noGrp="1" noChangeArrowheads="1"/>
          </p:cNvSpPr>
          <p:nvPr>
            <p:ph type="title"/>
          </p:nvPr>
        </p:nvSpPr>
        <p:spPr>
          <a:xfrm>
            <a:off x="783771" y="507160"/>
            <a:ext cx="2245179" cy="5438730"/>
          </a:xfrm>
        </p:spPr>
        <p:txBody>
          <a:bodyPr>
            <a:normAutofit/>
          </a:bodyPr>
          <a:lstStyle/>
          <a:p>
            <a:pPr>
              <a:defRPr/>
            </a:pPr>
            <a:r>
              <a:rPr lang="en-US" sz="2800" dirty="0">
                <a:cs typeface="+mj-cs"/>
              </a:rPr>
              <a:t>Frequently Asked Questions (FAQs)</a:t>
            </a:r>
          </a:p>
        </p:txBody>
      </p:sp>
      <p:sp>
        <p:nvSpPr>
          <p:cNvPr id="26637" name="Rectangle 26636">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6629" name="Rectangle 3">
            <a:extLst>
              <a:ext uri="{FF2B5EF4-FFF2-40B4-BE49-F238E27FC236}">
                <a16:creationId xmlns:a16="http://schemas.microsoft.com/office/drawing/2014/main" id="{149EFD0F-BA3F-59D7-E1E8-86D19878D438}"/>
              </a:ext>
            </a:extLst>
          </p:cNvPr>
          <p:cNvGraphicFramePr/>
          <p:nvPr>
            <p:extLst>
              <p:ext uri="{D42A27DB-BD31-4B8C-83A1-F6EECF244321}">
                <p14:modId xmlns:p14="http://schemas.microsoft.com/office/powerpoint/2010/main" val="841711008"/>
              </p:ext>
            </p:extLst>
          </p:nvPr>
        </p:nvGraphicFramePr>
        <p:xfrm>
          <a:off x="3394710" y="512064"/>
          <a:ext cx="5122926"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Tm="190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2" name="Rectangle 36871">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874" name="Rectangle 36873">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65" name="Title 1">
            <a:extLst>
              <a:ext uri="{FF2B5EF4-FFF2-40B4-BE49-F238E27FC236}">
                <a16:creationId xmlns:a16="http://schemas.microsoft.com/office/drawing/2014/main" id="{DFC1D885-393E-F9CE-2E06-8649E651420E}"/>
              </a:ext>
            </a:extLst>
          </p:cNvPr>
          <p:cNvSpPr>
            <a:spLocks noGrp="1" noChangeArrowheads="1"/>
          </p:cNvSpPr>
          <p:nvPr>
            <p:ph type="title"/>
          </p:nvPr>
        </p:nvSpPr>
        <p:spPr>
          <a:xfrm>
            <a:off x="783771" y="507160"/>
            <a:ext cx="2245179" cy="5438730"/>
          </a:xfrm>
        </p:spPr>
        <p:txBody>
          <a:bodyPr>
            <a:normAutofit/>
          </a:bodyPr>
          <a:lstStyle/>
          <a:p>
            <a:r>
              <a:rPr lang="en-US" altLang="en-US" sz="2800" dirty="0">
                <a:ea typeface="ＭＳ Ｐゴシック" panose="020B0600070205080204" pitchFamily="34" charset="-128"/>
              </a:rPr>
              <a:t>FAQs Continued:</a:t>
            </a:r>
          </a:p>
        </p:txBody>
      </p:sp>
      <p:sp>
        <p:nvSpPr>
          <p:cNvPr id="36876" name="Rectangle 36875">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6868" name="Content Placeholder 2">
            <a:extLst>
              <a:ext uri="{FF2B5EF4-FFF2-40B4-BE49-F238E27FC236}">
                <a16:creationId xmlns:a16="http://schemas.microsoft.com/office/drawing/2014/main" id="{7DB95851-8AED-043F-F46D-200AC5E093E5}"/>
              </a:ext>
            </a:extLst>
          </p:cNvPr>
          <p:cNvGraphicFramePr>
            <a:graphicFrameLocks noGrp="1"/>
          </p:cNvGraphicFramePr>
          <p:nvPr>
            <p:ph idx="1"/>
            <p:extLst>
              <p:ext uri="{D42A27DB-BD31-4B8C-83A1-F6EECF244321}">
                <p14:modId xmlns:p14="http://schemas.microsoft.com/office/powerpoint/2010/main" val="428501440"/>
              </p:ext>
            </p:extLst>
          </p:nvPr>
        </p:nvGraphicFramePr>
        <p:xfrm>
          <a:off x="3394710" y="512064"/>
          <a:ext cx="5122926"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233"/>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8" name="Rectangle 40967">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970" name="Freeform: Shape 40969">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972" name="Freeform: Shape 4097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61" name="Title 1">
            <a:extLst>
              <a:ext uri="{FF2B5EF4-FFF2-40B4-BE49-F238E27FC236}">
                <a16:creationId xmlns:a16="http://schemas.microsoft.com/office/drawing/2014/main" id="{A4328425-E96E-A8C8-E57E-CE2419E075D5}"/>
              </a:ext>
            </a:extLst>
          </p:cNvPr>
          <p:cNvSpPr>
            <a:spLocks noGrp="1" noChangeArrowheads="1"/>
          </p:cNvSpPr>
          <p:nvPr>
            <p:ph type="title"/>
          </p:nvPr>
        </p:nvSpPr>
        <p:spPr>
          <a:xfrm>
            <a:off x="466344" y="1161288"/>
            <a:ext cx="2702052" cy="4526280"/>
          </a:xfrm>
        </p:spPr>
        <p:txBody>
          <a:bodyPr>
            <a:normAutofit/>
          </a:bodyPr>
          <a:lstStyle/>
          <a:p>
            <a:r>
              <a:rPr lang="en-US" altLang="en-US" sz="3500" dirty="0">
                <a:ea typeface="ＭＳ Ｐゴシック" panose="020B0600070205080204" pitchFamily="34" charset="-128"/>
              </a:rPr>
              <a:t>FAQs Cont’d</a:t>
            </a:r>
          </a:p>
        </p:txBody>
      </p:sp>
      <p:sp>
        <p:nvSpPr>
          <p:cNvPr id="40974" name="Rectangle 4097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0964" name="Content Placeholder 2">
            <a:extLst>
              <a:ext uri="{FF2B5EF4-FFF2-40B4-BE49-F238E27FC236}">
                <a16:creationId xmlns:a16="http://schemas.microsoft.com/office/drawing/2014/main" id="{21BEF7D3-1315-4460-B29D-576C09D7BB1D}"/>
              </a:ext>
            </a:extLst>
          </p:cNvPr>
          <p:cNvGraphicFramePr>
            <a:graphicFrameLocks noGrp="1"/>
          </p:cNvGraphicFramePr>
          <p:nvPr>
            <p:ph idx="1"/>
            <p:extLst>
              <p:ext uri="{D42A27DB-BD31-4B8C-83A1-F6EECF244321}">
                <p14:modId xmlns:p14="http://schemas.microsoft.com/office/powerpoint/2010/main" val="40744195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066"/>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3E86E274-AAAF-44DF-535F-92E4B1D1112E}"/>
              </a:ext>
            </a:extLst>
          </p:cNvPr>
          <p:cNvSpPr>
            <a:spLocks noGrp="1" noChangeArrowheads="1"/>
          </p:cNvSpPr>
          <p:nvPr>
            <p:ph type="title"/>
          </p:nvPr>
        </p:nvSpPr>
        <p:spPr/>
        <p:txBody>
          <a:bodyPr/>
          <a:lstStyle/>
          <a:p>
            <a:r>
              <a:rPr lang="en-US" altLang="en-US">
                <a:ea typeface="ＭＳ Ｐゴシック" panose="020B0600070205080204" pitchFamily="34" charset="-128"/>
              </a:rPr>
              <a:t>FAQs continued</a:t>
            </a:r>
          </a:p>
        </p:txBody>
      </p:sp>
      <p:sp>
        <p:nvSpPr>
          <p:cNvPr id="37890" name="Content Placeholder 2">
            <a:extLst>
              <a:ext uri="{FF2B5EF4-FFF2-40B4-BE49-F238E27FC236}">
                <a16:creationId xmlns:a16="http://schemas.microsoft.com/office/drawing/2014/main" id="{8ECAE7D4-EFD2-725B-A0C0-AEBC18066333}"/>
              </a:ext>
            </a:extLst>
          </p:cNvPr>
          <p:cNvSpPr>
            <a:spLocks noGrp="1" noChangeArrowheads="1"/>
          </p:cNvSpPr>
          <p:nvPr>
            <p:ph idx="1"/>
          </p:nvPr>
        </p:nvSpPr>
        <p:spPr/>
        <p:txBody>
          <a:bodyPr/>
          <a:lstStyle/>
          <a:p>
            <a:r>
              <a:rPr lang="en-US" altLang="en-US">
                <a:ea typeface="ＭＳ Ｐゴシック" panose="020B0600070205080204" pitchFamily="34" charset="-128"/>
              </a:rPr>
              <a:t>Will there be older kids in my class?</a:t>
            </a:r>
          </a:p>
          <a:p>
            <a:r>
              <a:rPr lang="en-US" altLang="en-US" i="1">
                <a:solidFill>
                  <a:srgbClr val="FFFF00"/>
                </a:solidFill>
                <a:ea typeface="ＭＳ Ｐゴシック" panose="020B0600070205080204" pitchFamily="34" charset="-128"/>
              </a:rPr>
              <a:t>Depending on our final timetable, some </a:t>
            </a:r>
            <a:r>
              <a:rPr lang="en-US" altLang="en-US" i="1" u="sng">
                <a:solidFill>
                  <a:srgbClr val="FFFF00"/>
                </a:solidFill>
                <a:ea typeface="ＭＳ Ｐゴシック" panose="020B0600070205080204" pitchFamily="34" charset="-128"/>
              </a:rPr>
              <a:t>elective</a:t>
            </a:r>
            <a:r>
              <a:rPr lang="en-US" altLang="en-US" i="1">
                <a:solidFill>
                  <a:srgbClr val="FFFF00"/>
                </a:solidFill>
                <a:ea typeface="ＭＳ Ｐゴシック" panose="020B0600070205080204" pitchFamily="34" charset="-128"/>
              </a:rPr>
              <a:t> classes may be multi-level classes 9/10 split or combined 9-12 classes</a:t>
            </a:r>
            <a:r>
              <a:rPr lang="en-US" altLang="en-US" i="1">
                <a:ea typeface="ＭＳ Ｐゴシック" panose="020B0600070205080204" pitchFamily="34" charset="-128"/>
              </a:rPr>
              <a:t>. </a:t>
            </a:r>
          </a:p>
        </p:txBody>
      </p:sp>
    </p:spTree>
  </p:cSld>
  <p:clrMapOvr>
    <a:masterClrMapping/>
  </p:clrMapOvr>
  <p:transition spd="slow" advTm="2117"/>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4" name="Rectangle 39943">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6" name="Freeform: Shape 39945">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310" y="1905000"/>
            <a:ext cx="3402600" cy="3141047"/>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39937" name="Title 1">
            <a:extLst>
              <a:ext uri="{FF2B5EF4-FFF2-40B4-BE49-F238E27FC236}">
                <a16:creationId xmlns:a16="http://schemas.microsoft.com/office/drawing/2014/main" id="{E5472BA9-037C-B5B5-9965-A1B12C8D9AE4}"/>
              </a:ext>
            </a:extLst>
          </p:cNvPr>
          <p:cNvSpPr>
            <a:spLocks noGrp="1" noChangeArrowheads="1"/>
          </p:cNvSpPr>
          <p:nvPr>
            <p:ph type="title"/>
          </p:nvPr>
        </p:nvSpPr>
        <p:spPr>
          <a:xfrm>
            <a:off x="628650" y="1495427"/>
            <a:ext cx="2800350" cy="4024310"/>
          </a:xfrm>
        </p:spPr>
        <p:txBody>
          <a:bodyPr>
            <a:normAutofit/>
          </a:bodyPr>
          <a:lstStyle/>
          <a:p>
            <a:r>
              <a:rPr lang="en-US" altLang="en-US">
                <a:ea typeface="ＭＳ Ｐゴシック" panose="020B0600070205080204" pitchFamily="34" charset="-128"/>
              </a:rPr>
              <a:t>What is Online School?</a:t>
            </a:r>
          </a:p>
        </p:txBody>
      </p:sp>
      <p:graphicFrame>
        <p:nvGraphicFramePr>
          <p:cNvPr id="39940" name="Content Placeholder 2">
            <a:extLst>
              <a:ext uri="{FF2B5EF4-FFF2-40B4-BE49-F238E27FC236}">
                <a16:creationId xmlns:a16="http://schemas.microsoft.com/office/drawing/2014/main" id="{62FE2688-0F29-4BEA-646F-D39C45981E7B}"/>
              </a:ext>
            </a:extLst>
          </p:cNvPr>
          <p:cNvGraphicFramePr>
            <a:graphicFrameLocks noGrp="1"/>
          </p:cNvGraphicFramePr>
          <p:nvPr>
            <p:ph idx="1"/>
            <p:extLst>
              <p:ext uri="{D42A27DB-BD31-4B8C-83A1-F6EECF244321}">
                <p14:modId xmlns:p14="http://schemas.microsoft.com/office/powerpoint/2010/main" val="1099499465"/>
              </p:ext>
            </p:extLst>
          </p:nvPr>
        </p:nvGraphicFramePr>
        <p:xfrm>
          <a:off x="3526910" y="609600"/>
          <a:ext cx="4988440" cy="556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297"/>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5" name="Rectangle 4199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7" name="Rectangle 4199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9" name="Rectangle 4199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1" name="Rectangle 4200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5" name="Title 1">
            <a:extLst>
              <a:ext uri="{FF2B5EF4-FFF2-40B4-BE49-F238E27FC236}">
                <a16:creationId xmlns:a16="http://schemas.microsoft.com/office/drawing/2014/main" id="{82B705BA-7610-68EB-8B63-9A2E161C9051}"/>
              </a:ext>
            </a:extLst>
          </p:cNvPr>
          <p:cNvSpPr>
            <a:spLocks noGrp="1" noChangeArrowheads="1"/>
          </p:cNvSpPr>
          <p:nvPr>
            <p:ph type="title"/>
          </p:nvPr>
        </p:nvSpPr>
        <p:spPr>
          <a:xfrm>
            <a:off x="1028697" y="348865"/>
            <a:ext cx="7533018" cy="877729"/>
          </a:xfrm>
        </p:spPr>
        <p:txBody>
          <a:bodyPr anchor="ctr">
            <a:normAutofit/>
          </a:bodyPr>
          <a:lstStyle/>
          <a:p>
            <a:r>
              <a:rPr lang="en-US" altLang="en-US" sz="3500">
                <a:solidFill>
                  <a:srgbClr val="FFFFFF"/>
                </a:solidFill>
                <a:ea typeface="ＭＳ Ｐゴシック" panose="020B0600070205080204" pitchFamily="34" charset="-128"/>
              </a:rPr>
              <a:t>Managing Expectations</a:t>
            </a:r>
          </a:p>
        </p:txBody>
      </p:sp>
      <p:sp>
        <p:nvSpPr>
          <p:cNvPr id="41989" name="TextBox 10">
            <a:extLst>
              <a:ext uri="{FF2B5EF4-FFF2-40B4-BE49-F238E27FC236}">
                <a16:creationId xmlns:a16="http://schemas.microsoft.com/office/drawing/2014/main" id="{3C9EE437-F169-7E2B-2840-961530F41DC2}"/>
              </a:ext>
            </a:extLst>
          </p:cNvPr>
          <p:cNvSpPr txBox="1">
            <a:spLocks noChangeArrowheads="1"/>
          </p:cNvSpPr>
          <p:nvPr/>
        </p:nvSpPr>
        <p:spPr bwMode="auto">
          <a:xfrm>
            <a:off x="6410558" y="6870700"/>
            <a:ext cx="2733442" cy="200055"/>
          </a:xfrm>
          <a:prstGeom prst="rect">
            <a:avLst/>
          </a:prstGeom>
          <a:solidFill>
            <a:srgbClr val="000000"/>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r">
              <a:lnSpc>
                <a:spcPct val="100000"/>
              </a:lnSpc>
              <a:spcBef>
                <a:spcPct val="0"/>
              </a:spcBef>
              <a:spcAft>
                <a:spcPts val="600"/>
              </a:spcAft>
              <a:buSzTx/>
              <a:buFontTx/>
              <a:buNone/>
            </a:pPr>
            <a:r>
              <a:rPr lang="en-US" altLang="en-US" sz="700">
                <a:solidFill>
                  <a:srgbClr val="FFFFFF"/>
                </a:solidFill>
                <a:latin typeface="+mn-lt"/>
                <a:ea typeface="+mn-ea"/>
                <a:hlinkClick r:id="rId2" tooltip="http://www.covermesongs.com/2014/01/five-good-covers-three-is-a-magic-number-schoolhouse-rock.html">
                  <a:extLst>
                    <a:ext uri="{A12FA001-AC4F-418D-AE19-62706E023703}">
                      <ahyp:hlinkClr xmlns:ahyp="http://schemas.microsoft.com/office/drawing/2018/hyperlinkcolor" val="tx"/>
                    </a:ext>
                  </a:extLst>
                </a:hlinkClick>
              </a:rPr>
              <a:t>This Photo</a:t>
            </a:r>
            <a:r>
              <a:rPr lang="en-US" altLang="en-US" sz="700">
                <a:solidFill>
                  <a:srgbClr val="FFFFFF"/>
                </a:solidFill>
                <a:latin typeface="+mn-lt"/>
                <a:ea typeface="+mn-ea"/>
              </a:rPr>
              <a:t> by Unknown Author is licensed under </a:t>
            </a:r>
            <a:r>
              <a:rPr lang="en-US" altLang="en-US" sz="700">
                <a:solidFill>
                  <a:srgbClr val="FFFFFF"/>
                </a:solidFill>
                <a:latin typeface="+mn-lt"/>
                <a:ea typeface="+mn-ea"/>
                <a:hlinkClick r:id="rId3" tooltip="https://creativecommons.org/licenses/by-nc-nd/3.0/">
                  <a:extLst>
                    <a:ext uri="{A12FA001-AC4F-418D-AE19-62706E023703}">
                      <ahyp:hlinkClr xmlns:ahyp="http://schemas.microsoft.com/office/drawing/2018/hyperlinkcolor" val="tx"/>
                    </a:ext>
                  </a:extLst>
                </a:hlinkClick>
              </a:rPr>
              <a:t>CC BY-NC-ND</a:t>
            </a:r>
            <a:endParaRPr lang="en-US" altLang="en-US" sz="700">
              <a:solidFill>
                <a:srgbClr val="FFFFFF"/>
              </a:solidFill>
              <a:latin typeface="+mn-lt"/>
              <a:ea typeface="+mn-ea"/>
            </a:endParaRPr>
          </a:p>
        </p:txBody>
      </p:sp>
      <p:graphicFrame>
        <p:nvGraphicFramePr>
          <p:cNvPr id="41991" name="Content Placeholder 2">
            <a:extLst>
              <a:ext uri="{FF2B5EF4-FFF2-40B4-BE49-F238E27FC236}">
                <a16:creationId xmlns:a16="http://schemas.microsoft.com/office/drawing/2014/main" id="{7D98F5F8-B3E7-2911-A814-20BCB8873DBB}"/>
              </a:ext>
            </a:extLst>
          </p:cNvPr>
          <p:cNvGraphicFramePr>
            <a:graphicFrameLocks noGrp="1"/>
          </p:cNvGraphicFramePr>
          <p:nvPr>
            <p:ph idx="1"/>
            <p:extLst>
              <p:ext uri="{D42A27DB-BD31-4B8C-83A1-F6EECF244321}">
                <p14:modId xmlns:p14="http://schemas.microsoft.com/office/powerpoint/2010/main" val="453470006"/>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advTm="754"/>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2" name="Rectangle 1230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93F70A66-C34F-8F42-8E95-2DAA06470161}"/>
              </a:ext>
            </a:extLst>
          </p:cNvPr>
          <p:cNvSpPr>
            <a:spLocks noGrp="1" noChangeArrowheads="1"/>
          </p:cNvSpPr>
          <p:nvPr>
            <p:ph type="title"/>
          </p:nvPr>
        </p:nvSpPr>
        <p:spPr>
          <a:xfrm>
            <a:off x="628650" y="459863"/>
            <a:ext cx="7886700" cy="1004594"/>
          </a:xfrm>
        </p:spPr>
        <p:txBody>
          <a:bodyPr>
            <a:normAutofit/>
          </a:bodyPr>
          <a:lstStyle/>
          <a:p>
            <a:pPr algn="ctr">
              <a:defRPr/>
            </a:pPr>
            <a:r>
              <a:rPr lang="en-US" dirty="0">
                <a:solidFill>
                  <a:srgbClr val="FFFFFF"/>
                </a:solidFill>
              </a:rPr>
              <a:t>COURSE PLANNING 8 to 9</a:t>
            </a:r>
          </a:p>
        </p:txBody>
      </p:sp>
      <p:sp>
        <p:nvSpPr>
          <p:cNvPr id="12304" name="Rectangle: Rounded Corners 1230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297" name="Rectangle 3">
            <a:extLst>
              <a:ext uri="{FF2B5EF4-FFF2-40B4-BE49-F238E27FC236}">
                <a16:creationId xmlns:a16="http://schemas.microsoft.com/office/drawing/2014/main" id="{A9DFDACF-FDAE-4EB9-8DBE-92415AEADB85}"/>
              </a:ext>
            </a:extLst>
          </p:cNvPr>
          <p:cNvGraphicFramePr/>
          <p:nvPr>
            <p:extLst>
              <p:ext uri="{D42A27DB-BD31-4B8C-83A1-F6EECF244321}">
                <p14:modId xmlns:p14="http://schemas.microsoft.com/office/powerpoint/2010/main" val="387338407"/>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7" name="Rectangle 1639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Rectangle 1639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5" name="Title 1">
            <a:extLst>
              <a:ext uri="{FF2B5EF4-FFF2-40B4-BE49-F238E27FC236}">
                <a16:creationId xmlns:a16="http://schemas.microsoft.com/office/drawing/2014/main" id="{D0645E2B-1902-14FD-A833-A92BB11BCCEF}"/>
              </a:ext>
            </a:extLst>
          </p:cNvPr>
          <p:cNvSpPr>
            <a:spLocks noGrp="1" noChangeArrowheads="1"/>
          </p:cNvSpPr>
          <p:nvPr>
            <p:ph type="title"/>
          </p:nvPr>
        </p:nvSpPr>
        <p:spPr>
          <a:xfrm>
            <a:off x="1028697" y="348865"/>
            <a:ext cx="7533018" cy="877729"/>
          </a:xfrm>
        </p:spPr>
        <p:txBody>
          <a:bodyPr anchor="ctr">
            <a:normAutofit/>
          </a:bodyPr>
          <a:lstStyle/>
          <a:p>
            <a:r>
              <a:rPr lang="en-US" altLang="en-US" sz="2700">
                <a:solidFill>
                  <a:srgbClr val="FFFFFF"/>
                </a:solidFill>
                <a:ea typeface="ＭＳ Ｐゴシック" panose="020B0600070205080204" pitchFamily="34" charset="-128"/>
              </a:rPr>
              <a:t>COURSE PLANNING:</a:t>
            </a:r>
            <a:br>
              <a:rPr lang="en-US" altLang="en-US" sz="2700">
                <a:solidFill>
                  <a:srgbClr val="FFFFFF"/>
                </a:solidFill>
                <a:ea typeface="ＭＳ Ｐゴシック" panose="020B0600070205080204" pitchFamily="34" charset="-128"/>
              </a:rPr>
            </a:br>
            <a:r>
              <a:rPr lang="en-US" altLang="en-US" sz="2700">
                <a:solidFill>
                  <a:srgbClr val="FFFFFF"/>
                </a:solidFill>
                <a:ea typeface="ＭＳ Ｐゴシック" panose="020B0600070205080204" pitchFamily="34" charset="-128"/>
              </a:rPr>
              <a:t>COUNSELLOR’S ROLE </a:t>
            </a:r>
          </a:p>
        </p:txBody>
      </p:sp>
      <p:graphicFrame>
        <p:nvGraphicFramePr>
          <p:cNvPr id="16389" name="Content Placeholder 2">
            <a:extLst>
              <a:ext uri="{FF2B5EF4-FFF2-40B4-BE49-F238E27FC236}">
                <a16:creationId xmlns:a16="http://schemas.microsoft.com/office/drawing/2014/main" id="{3C69705B-C907-9F16-FFD9-826C9BE5E292}"/>
              </a:ext>
            </a:extLst>
          </p:cNvPr>
          <p:cNvGraphicFramePr>
            <a:graphicFrameLocks noGrp="1"/>
          </p:cNvGraphicFramePr>
          <p:nvPr>
            <p:ph idx="1"/>
            <p:extLst>
              <p:ext uri="{D42A27DB-BD31-4B8C-83A1-F6EECF244321}">
                <p14:modId xmlns:p14="http://schemas.microsoft.com/office/powerpoint/2010/main" val="3650483176"/>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37018"/>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0EDFE-EE09-225F-2363-B80A453DC508}"/>
              </a:ext>
            </a:extLst>
          </p:cNvPr>
          <p:cNvSpPr>
            <a:spLocks noGrp="1"/>
          </p:cNvSpPr>
          <p:nvPr>
            <p:ph type="title"/>
          </p:nvPr>
        </p:nvSpPr>
        <p:spPr>
          <a:xfrm>
            <a:off x="515125" y="1153572"/>
            <a:ext cx="2400300" cy="4461163"/>
          </a:xfrm>
        </p:spPr>
        <p:txBody>
          <a:bodyPr>
            <a:normAutofit/>
          </a:bodyPr>
          <a:lstStyle/>
          <a:p>
            <a:r>
              <a:rPr lang="en-US">
                <a:solidFill>
                  <a:srgbClr val="FFFFFF"/>
                </a:solidFill>
              </a:rPr>
              <a:t>Course Planning Selection Sheet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A42C80-8280-84F5-0E55-36651C4CF321}"/>
              </a:ext>
            </a:extLst>
          </p:cNvPr>
          <p:cNvSpPr>
            <a:spLocks noGrp="1"/>
          </p:cNvSpPr>
          <p:nvPr>
            <p:ph idx="1"/>
          </p:nvPr>
        </p:nvSpPr>
        <p:spPr>
          <a:xfrm>
            <a:off x="3335481" y="591344"/>
            <a:ext cx="5179868" cy="5585619"/>
          </a:xfrm>
        </p:spPr>
        <p:txBody>
          <a:bodyPr anchor="ctr">
            <a:normAutofit/>
          </a:bodyPr>
          <a:lstStyle/>
          <a:p>
            <a:pPr marL="0" indent="0">
              <a:buNone/>
            </a:pPr>
            <a:r>
              <a:rPr lang="en-US" sz="2700" dirty="0"/>
              <a:t>All students will be automatically enrolled in the following classes:</a:t>
            </a:r>
          </a:p>
          <a:p>
            <a:pPr marL="514350" indent="-514350">
              <a:buFont typeface="+mj-lt"/>
              <a:buAutoNum type="arabicPeriod"/>
            </a:pPr>
            <a:r>
              <a:rPr lang="en-US" sz="2700" dirty="0"/>
              <a:t>English 9*</a:t>
            </a:r>
          </a:p>
          <a:p>
            <a:pPr marL="514350" indent="-514350">
              <a:buFont typeface="+mj-lt"/>
              <a:buAutoNum type="arabicPeriod"/>
            </a:pPr>
            <a:r>
              <a:rPr lang="en-US" sz="2700" dirty="0"/>
              <a:t>Math 9*</a:t>
            </a:r>
          </a:p>
          <a:p>
            <a:pPr marL="514350" indent="-514350">
              <a:buFont typeface="+mj-lt"/>
              <a:buAutoNum type="arabicPeriod"/>
            </a:pPr>
            <a:r>
              <a:rPr lang="en-US" sz="2700" dirty="0"/>
              <a:t>Science 9*</a:t>
            </a:r>
          </a:p>
          <a:p>
            <a:pPr marL="514350" indent="-514350">
              <a:buFont typeface="+mj-lt"/>
              <a:buAutoNum type="arabicPeriod"/>
            </a:pPr>
            <a:r>
              <a:rPr lang="en-US" sz="2700" dirty="0"/>
              <a:t>Social Studies 9*</a:t>
            </a:r>
          </a:p>
          <a:p>
            <a:pPr marL="514350" indent="-514350">
              <a:buFont typeface="+mj-lt"/>
              <a:buAutoNum type="arabicPeriod"/>
            </a:pPr>
            <a:r>
              <a:rPr lang="en-US" sz="2700" dirty="0"/>
              <a:t>Physical and Health Education 9</a:t>
            </a:r>
          </a:p>
          <a:p>
            <a:pPr marL="514350" indent="-514350">
              <a:buFont typeface="+mj-lt"/>
              <a:buAutoNum type="arabicPeriod"/>
            </a:pPr>
            <a:endParaRPr lang="en-US" sz="2700" dirty="0"/>
          </a:p>
          <a:p>
            <a:pPr marL="0" indent="0">
              <a:buNone/>
            </a:pPr>
            <a:r>
              <a:rPr lang="en-US" sz="2700" dirty="0"/>
              <a:t>*LSP/Mini School/TAP Students will be placed in their program equivalents</a:t>
            </a:r>
          </a:p>
        </p:txBody>
      </p:sp>
    </p:spTree>
    <p:extLst>
      <p:ext uri="{BB962C8B-B14F-4D97-AF65-F5344CB8AC3E}">
        <p14:creationId xmlns:p14="http://schemas.microsoft.com/office/powerpoint/2010/main" val="124587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07307-BE7E-671A-BBA7-B7491D47E11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70FF2A-25FC-3A45-649D-347C799D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F8D7DBE-3D22-1212-ECE2-EB23872D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DCB83-CBB1-D5AB-AB4B-6ED7319D9EB3}"/>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Course Planning Selection Sheet	</a:t>
            </a:r>
          </a:p>
        </p:txBody>
      </p:sp>
      <p:sp>
        <p:nvSpPr>
          <p:cNvPr id="12" name="Arc 11">
            <a:extLst>
              <a:ext uri="{FF2B5EF4-FFF2-40B4-BE49-F238E27FC236}">
                <a16:creationId xmlns:a16="http://schemas.microsoft.com/office/drawing/2014/main" id="{299CF53C-DFBF-FB1B-7736-F89D4280A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DD5561-B740-02DE-2733-BF60993B1902}"/>
              </a:ext>
            </a:extLst>
          </p:cNvPr>
          <p:cNvSpPr>
            <a:spLocks noGrp="1"/>
          </p:cNvSpPr>
          <p:nvPr>
            <p:ph idx="1"/>
          </p:nvPr>
        </p:nvSpPr>
        <p:spPr>
          <a:xfrm>
            <a:off x="3335481" y="591344"/>
            <a:ext cx="5179868" cy="5585619"/>
          </a:xfrm>
        </p:spPr>
        <p:txBody>
          <a:bodyPr anchor="ctr">
            <a:normAutofit/>
          </a:bodyPr>
          <a:lstStyle/>
          <a:p>
            <a:r>
              <a:rPr lang="en-US" sz="2700" dirty="0"/>
              <a:t>All students must select their THREE (3) electives (including a 2</a:t>
            </a:r>
            <a:r>
              <a:rPr lang="en-US" sz="2700" baseline="30000" dirty="0"/>
              <a:t>nd</a:t>
            </a:r>
            <a:r>
              <a:rPr lang="en-US" sz="2700" dirty="0"/>
              <a:t> Language if they choose or TLC)</a:t>
            </a:r>
          </a:p>
          <a:p>
            <a:r>
              <a:rPr lang="en-US" sz="2700" dirty="0"/>
              <a:t>All students must also select THREE (3) alternate choices in case you are not able to get into your first choice electives</a:t>
            </a:r>
          </a:p>
          <a:p>
            <a:pPr marL="0" indent="0">
              <a:buNone/>
            </a:pPr>
            <a:endParaRPr lang="en-US" sz="2700" dirty="0"/>
          </a:p>
        </p:txBody>
      </p:sp>
    </p:spTree>
    <p:extLst>
      <p:ext uri="{BB962C8B-B14F-4D97-AF65-F5344CB8AC3E}">
        <p14:creationId xmlns:p14="http://schemas.microsoft.com/office/powerpoint/2010/main" val="3181710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9C75F5-0153-14F6-EBCD-185366A72E0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3E685B4-CB81-09C4-4797-D7F4661DD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E504CC2-6DA6-4B75-6262-73117BA4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D064B-30DF-4E6C-CE00-EBEF2C2BCF5C}"/>
              </a:ext>
            </a:extLst>
          </p:cNvPr>
          <p:cNvSpPr>
            <a:spLocks noGrp="1"/>
          </p:cNvSpPr>
          <p:nvPr>
            <p:ph type="title"/>
          </p:nvPr>
        </p:nvSpPr>
        <p:spPr>
          <a:xfrm>
            <a:off x="272906" y="1153572"/>
            <a:ext cx="3062575" cy="4461163"/>
          </a:xfrm>
        </p:spPr>
        <p:txBody>
          <a:bodyPr>
            <a:normAutofit/>
          </a:bodyPr>
          <a:lstStyle/>
          <a:p>
            <a:r>
              <a:rPr lang="en-US" dirty="0">
                <a:solidFill>
                  <a:srgbClr val="FFFFFF"/>
                </a:solidFill>
              </a:rPr>
              <a:t>Course Planning Book	</a:t>
            </a:r>
          </a:p>
        </p:txBody>
      </p:sp>
      <p:sp>
        <p:nvSpPr>
          <p:cNvPr id="12" name="Arc 11">
            <a:extLst>
              <a:ext uri="{FF2B5EF4-FFF2-40B4-BE49-F238E27FC236}">
                <a16:creationId xmlns:a16="http://schemas.microsoft.com/office/drawing/2014/main" id="{C9621399-1045-983F-8669-6416EEB2C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7CA0CA-1CAE-5871-0667-4554D148951E}"/>
              </a:ext>
            </a:extLst>
          </p:cNvPr>
          <p:cNvSpPr>
            <a:spLocks noGrp="1"/>
          </p:cNvSpPr>
          <p:nvPr>
            <p:ph idx="1"/>
          </p:nvPr>
        </p:nvSpPr>
        <p:spPr>
          <a:xfrm>
            <a:off x="3335481" y="591344"/>
            <a:ext cx="5179868" cy="5585619"/>
          </a:xfrm>
        </p:spPr>
        <p:txBody>
          <a:bodyPr anchor="ctr">
            <a:normAutofit/>
          </a:bodyPr>
          <a:lstStyle/>
          <a:p>
            <a:pPr marL="0" indent="0">
              <a:buNone/>
            </a:pPr>
            <a:r>
              <a:rPr lang="en-US" sz="2700" dirty="0"/>
              <a:t>To see all course descriptions, please go to the course planning book.  There is a link on Teams, and on the Course Planning Section of the Tupper Website </a:t>
            </a:r>
          </a:p>
        </p:txBody>
      </p:sp>
    </p:spTree>
    <p:extLst>
      <p:ext uri="{BB962C8B-B14F-4D97-AF65-F5344CB8AC3E}">
        <p14:creationId xmlns:p14="http://schemas.microsoft.com/office/powerpoint/2010/main" val="4176416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A54D15-0120-AAEF-579A-1F3D5143CDE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DA7327-05DC-C13A-3A30-EDD18F521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1DA704A-1828-257F-74E6-B849FE1EF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DF0-C472-8D88-EE13-B53340FAB931}"/>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Course Planning Selection Sheet	</a:t>
            </a:r>
          </a:p>
        </p:txBody>
      </p:sp>
      <p:sp>
        <p:nvSpPr>
          <p:cNvPr id="12" name="Arc 11">
            <a:extLst>
              <a:ext uri="{FF2B5EF4-FFF2-40B4-BE49-F238E27FC236}">
                <a16:creationId xmlns:a16="http://schemas.microsoft.com/office/drawing/2014/main" id="{0D36345B-518D-69D0-BBFE-4780D1282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Content Placeholder 4" descr="A qr code on a piece of paper&#10;&#10;Description automatically generated">
            <a:extLst>
              <a:ext uri="{FF2B5EF4-FFF2-40B4-BE49-F238E27FC236}">
                <a16:creationId xmlns:a16="http://schemas.microsoft.com/office/drawing/2014/main" id="{78EBE2E3-CD69-6915-2F5B-EC690AD187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5338" y="794544"/>
            <a:ext cx="5180012" cy="5180012"/>
          </a:xfrm>
        </p:spPr>
      </p:pic>
    </p:spTree>
    <p:extLst>
      <p:ext uri="{BB962C8B-B14F-4D97-AF65-F5344CB8AC3E}">
        <p14:creationId xmlns:p14="http://schemas.microsoft.com/office/powerpoint/2010/main" val="3198223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40" name="Rectangle 4403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Title 1">
            <a:extLst>
              <a:ext uri="{FF2B5EF4-FFF2-40B4-BE49-F238E27FC236}">
                <a16:creationId xmlns:a16="http://schemas.microsoft.com/office/drawing/2014/main" id="{57B26792-FFFC-7AAA-7624-138711648E08}"/>
              </a:ext>
            </a:extLst>
          </p:cNvPr>
          <p:cNvSpPr>
            <a:spLocks noGrp="1" noChangeArrowheads="1"/>
          </p:cNvSpPr>
          <p:nvPr>
            <p:ph type="title"/>
          </p:nvPr>
        </p:nvSpPr>
        <p:spPr>
          <a:xfrm>
            <a:off x="628650" y="459863"/>
            <a:ext cx="7886700" cy="1004594"/>
          </a:xfrm>
        </p:spPr>
        <p:txBody>
          <a:bodyPr>
            <a:normAutofit/>
          </a:bodyPr>
          <a:lstStyle/>
          <a:p>
            <a:pPr algn="ctr"/>
            <a:r>
              <a:rPr lang="en-US" altLang="en-US">
                <a:solidFill>
                  <a:srgbClr val="FFFFFF"/>
                </a:solidFill>
                <a:ea typeface="ＭＳ Ｐゴシック" panose="020B0600070205080204" pitchFamily="34" charset="-128"/>
              </a:rPr>
              <a:t>Course Planning Selection Sheet</a:t>
            </a:r>
          </a:p>
        </p:txBody>
      </p:sp>
      <p:sp>
        <p:nvSpPr>
          <p:cNvPr id="44042" name="Rectangle: Rounded Corners 4404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036" name="Content Placeholder 2">
            <a:extLst>
              <a:ext uri="{FF2B5EF4-FFF2-40B4-BE49-F238E27FC236}">
                <a16:creationId xmlns:a16="http://schemas.microsoft.com/office/drawing/2014/main" id="{34DB61B8-EAE4-0B89-2827-696AA8699F70}"/>
              </a:ext>
            </a:extLst>
          </p:cNvPr>
          <p:cNvGraphicFramePr>
            <a:graphicFrameLocks noGrp="1"/>
          </p:cNvGraphicFramePr>
          <p:nvPr>
            <p:ph idx="1"/>
            <p:extLst>
              <p:ext uri="{D42A27DB-BD31-4B8C-83A1-F6EECF244321}">
                <p14:modId xmlns:p14="http://schemas.microsoft.com/office/powerpoint/2010/main" val="3236830516"/>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1909"/>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AD0C33-A100-B883-7FF1-99D5A1DE455B}"/>
            </a:ext>
          </a:extLst>
        </p:cNvPr>
        <p:cNvGrpSpPr/>
        <p:nvPr/>
      </p:nvGrpSpPr>
      <p:grpSpPr>
        <a:xfrm>
          <a:off x="0" y="0"/>
          <a:ext cx="0" cy="0"/>
          <a:chOff x="0" y="0"/>
          <a:chExt cx="0" cy="0"/>
        </a:xfrm>
      </p:grpSpPr>
      <p:sp>
        <p:nvSpPr>
          <p:cNvPr id="12302" name="Rectangle 12301">
            <a:extLst>
              <a:ext uri="{FF2B5EF4-FFF2-40B4-BE49-F238E27FC236}">
                <a16:creationId xmlns:a16="http://schemas.microsoft.com/office/drawing/2014/main" id="{EEAFD28D-1DBD-A6D8-FE1F-0974D5A1F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C0AF8B7A-DC36-FD16-274C-9A06E0F71067}"/>
              </a:ext>
            </a:extLst>
          </p:cNvPr>
          <p:cNvSpPr>
            <a:spLocks noGrp="1" noChangeArrowheads="1"/>
          </p:cNvSpPr>
          <p:nvPr>
            <p:ph type="title"/>
          </p:nvPr>
        </p:nvSpPr>
        <p:spPr>
          <a:xfrm>
            <a:off x="595486" y="501650"/>
            <a:ext cx="7886700" cy="1004594"/>
          </a:xfrm>
        </p:spPr>
        <p:txBody>
          <a:bodyPr>
            <a:normAutofit/>
          </a:bodyPr>
          <a:lstStyle/>
          <a:p>
            <a:pPr algn="ctr">
              <a:defRPr/>
            </a:pPr>
            <a:r>
              <a:rPr lang="en-US" dirty="0">
                <a:solidFill>
                  <a:srgbClr val="FFFFFF"/>
                </a:solidFill>
              </a:rPr>
              <a:t>Course Planning Selection Sheet</a:t>
            </a:r>
          </a:p>
        </p:txBody>
      </p:sp>
      <p:sp>
        <p:nvSpPr>
          <p:cNvPr id="12304" name="Rectangle: Rounded Corners 12303">
            <a:extLst>
              <a:ext uri="{FF2B5EF4-FFF2-40B4-BE49-F238E27FC236}">
                <a16:creationId xmlns:a16="http://schemas.microsoft.com/office/drawing/2014/main" id="{40C8AF67-0A97-A718-6040-1F5B53E48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297" name="Rectangle 3">
            <a:extLst>
              <a:ext uri="{FF2B5EF4-FFF2-40B4-BE49-F238E27FC236}">
                <a16:creationId xmlns:a16="http://schemas.microsoft.com/office/drawing/2014/main" id="{7FB5C21F-E784-C4D1-C919-20525C54CAC0}"/>
              </a:ext>
            </a:extLst>
          </p:cNvPr>
          <p:cNvGraphicFramePr/>
          <p:nvPr>
            <p:extLst>
              <p:ext uri="{D42A27DB-BD31-4B8C-83A1-F6EECF244321}">
                <p14:modId xmlns:p14="http://schemas.microsoft.com/office/powerpoint/2010/main" val="749818276"/>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237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2" name="Rectangle 4506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4" name="Freeform: Shape 4506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7" name="Title 1">
            <a:extLst>
              <a:ext uri="{FF2B5EF4-FFF2-40B4-BE49-F238E27FC236}">
                <a16:creationId xmlns:a16="http://schemas.microsoft.com/office/drawing/2014/main" id="{C44E4D6A-C1BD-3F0B-3AB9-C93C055ADEA2}"/>
              </a:ext>
            </a:extLst>
          </p:cNvPr>
          <p:cNvSpPr>
            <a:spLocks noGrp="1" noChangeArrowheads="1"/>
          </p:cNvSpPr>
          <p:nvPr>
            <p:ph type="title"/>
          </p:nvPr>
        </p:nvSpPr>
        <p:spPr>
          <a:xfrm>
            <a:off x="515125" y="1153572"/>
            <a:ext cx="2400300" cy="4461163"/>
          </a:xfrm>
        </p:spPr>
        <p:txBody>
          <a:bodyPr>
            <a:normAutofit/>
          </a:bodyPr>
          <a:lstStyle/>
          <a:p>
            <a:r>
              <a:rPr lang="en-US" altLang="en-US">
                <a:solidFill>
                  <a:srgbClr val="FFFFFF"/>
                </a:solidFill>
                <a:ea typeface="ＭＳ Ｐゴシック" panose="020B0600070205080204" pitchFamily="34" charset="-128"/>
              </a:rPr>
              <a:t>Final Steps</a:t>
            </a:r>
          </a:p>
        </p:txBody>
      </p:sp>
      <p:sp>
        <p:nvSpPr>
          <p:cNvPr id="45066" name="Arc 4506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30E1E6-841F-D66A-4D79-9506FC8D03AA}"/>
              </a:ext>
            </a:extLst>
          </p:cNvPr>
          <p:cNvSpPr>
            <a:spLocks noGrp="1"/>
          </p:cNvSpPr>
          <p:nvPr>
            <p:ph idx="1"/>
          </p:nvPr>
        </p:nvSpPr>
        <p:spPr>
          <a:xfrm>
            <a:off x="3335481" y="591344"/>
            <a:ext cx="5179868" cy="5585619"/>
          </a:xfrm>
        </p:spPr>
        <p:txBody>
          <a:bodyPr anchor="ctr">
            <a:normAutofit/>
          </a:bodyPr>
          <a:lstStyle/>
          <a:p>
            <a:pPr>
              <a:defRPr/>
            </a:pPr>
            <a:r>
              <a:rPr lang="en-US" dirty="0"/>
              <a:t>Have your parent/care giver review your choices</a:t>
            </a:r>
          </a:p>
          <a:p>
            <a:pPr marL="0" indent="0">
              <a:buNone/>
              <a:defRPr/>
            </a:pPr>
            <a:endParaRPr lang="en-US" dirty="0"/>
          </a:p>
          <a:p>
            <a:pPr>
              <a:defRPr/>
            </a:pPr>
            <a:r>
              <a:rPr lang="en-US" dirty="0"/>
              <a:t>See Mr. Lee if you have more questions, parents feel free to email: </a:t>
            </a:r>
            <a:r>
              <a:rPr lang="en-US" dirty="0" err="1"/>
              <a:t>jolee@vsb.bc.ca</a:t>
            </a:r>
            <a:endParaRPr lang="en-US" dirty="0"/>
          </a:p>
          <a:p>
            <a:pPr marL="0" indent="0">
              <a:buFont typeface="Wingdings" panose="05000000000000000000" pitchFamily="2" charset="2"/>
              <a:buNone/>
              <a:defRPr/>
            </a:pPr>
            <a:endParaRPr lang="en-US" dirty="0"/>
          </a:p>
        </p:txBody>
      </p:sp>
    </p:spTree>
  </p:cSld>
  <p:clrMapOvr>
    <a:masterClrMapping/>
  </p:clrMapOvr>
  <p:transition spd="slow" advTm="6275"/>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Rectangle 174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09" name="Title 1">
            <a:extLst>
              <a:ext uri="{FF2B5EF4-FFF2-40B4-BE49-F238E27FC236}">
                <a16:creationId xmlns:a16="http://schemas.microsoft.com/office/drawing/2014/main" id="{1937CF5E-BE6C-CEF4-AE76-A6CE153FF560}"/>
              </a:ext>
            </a:extLst>
          </p:cNvPr>
          <p:cNvSpPr>
            <a:spLocks noGrp="1" noChangeArrowheads="1"/>
          </p:cNvSpPr>
          <p:nvPr>
            <p:ph type="title"/>
          </p:nvPr>
        </p:nvSpPr>
        <p:spPr>
          <a:xfrm>
            <a:off x="1028697" y="348865"/>
            <a:ext cx="7533018" cy="877729"/>
          </a:xfrm>
        </p:spPr>
        <p:txBody>
          <a:bodyPr anchor="ctr">
            <a:normAutofit/>
          </a:bodyPr>
          <a:lstStyle/>
          <a:p>
            <a:r>
              <a:rPr lang="en-US" altLang="en-US" sz="3500">
                <a:solidFill>
                  <a:srgbClr val="FFFFFF"/>
                </a:solidFill>
                <a:ea typeface="ＭＳ Ｐゴシック" panose="020B0600070205080204" pitchFamily="34" charset="-128"/>
              </a:rPr>
              <a:t>REQUIRED COURSES</a:t>
            </a:r>
          </a:p>
        </p:txBody>
      </p:sp>
      <p:graphicFrame>
        <p:nvGraphicFramePr>
          <p:cNvPr id="17413" name="Content Placeholder 2">
            <a:extLst>
              <a:ext uri="{FF2B5EF4-FFF2-40B4-BE49-F238E27FC236}">
                <a16:creationId xmlns:a16="http://schemas.microsoft.com/office/drawing/2014/main" id="{3368D0FB-7E3C-227B-8AEB-B293BA9A5339}"/>
              </a:ext>
            </a:extLst>
          </p:cNvPr>
          <p:cNvGraphicFramePr>
            <a:graphicFrameLocks noGrp="1"/>
          </p:cNvGraphicFramePr>
          <p:nvPr>
            <p:ph idx="1"/>
            <p:extLst>
              <p:ext uri="{D42A27DB-BD31-4B8C-83A1-F6EECF244321}">
                <p14:modId xmlns:p14="http://schemas.microsoft.com/office/powerpoint/2010/main" val="4033765512"/>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24284"/>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Rectangle 1844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5" name="Rectangle 1844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7" name="Rectangle 1844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3" name="Title 1">
            <a:extLst>
              <a:ext uri="{FF2B5EF4-FFF2-40B4-BE49-F238E27FC236}">
                <a16:creationId xmlns:a16="http://schemas.microsoft.com/office/drawing/2014/main" id="{669B4FBD-507B-ADC2-E2D2-D5FBD1DEA97A}"/>
              </a:ext>
            </a:extLst>
          </p:cNvPr>
          <p:cNvSpPr>
            <a:spLocks noGrp="1" noChangeArrowheads="1"/>
          </p:cNvSpPr>
          <p:nvPr>
            <p:ph type="title"/>
          </p:nvPr>
        </p:nvSpPr>
        <p:spPr>
          <a:xfrm>
            <a:off x="1028697" y="348865"/>
            <a:ext cx="7533018" cy="877729"/>
          </a:xfrm>
        </p:spPr>
        <p:txBody>
          <a:bodyPr anchor="ctr">
            <a:normAutofit/>
          </a:bodyPr>
          <a:lstStyle/>
          <a:p>
            <a:r>
              <a:rPr lang="en-US" altLang="en-US" sz="3500">
                <a:solidFill>
                  <a:srgbClr val="FFFFFF"/>
                </a:solidFill>
                <a:ea typeface="ＭＳ Ｐゴシック" panose="020B0600070205080204" pitchFamily="34" charset="-128"/>
              </a:rPr>
              <a:t>REQUIRED COURSES</a:t>
            </a:r>
          </a:p>
        </p:txBody>
      </p:sp>
      <p:graphicFrame>
        <p:nvGraphicFramePr>
          <p:cNvPr id="18437" name="Content Placeholder 2">
            <a:extLst>
              <a:ext uri="{FF2B5EF4-FFF2-40B4-BE49-F238E27FC236}">
                <a16:creationId xmlns:a16="http://schemas.microsoft.com/office/drawing/2014/main" id="{8879DF8C-068F-634F-C845-456C5DB5AE27}"/>
              </a:ext>
            </a:extLst>
          </p:cNvPr>
          <p:cNvGraphicFramePr>
            <a:graphicFrameLocks noGrp="1"/>
          </p:cNvGraphicFramePr>
          <p:nvPr>
            <p:ph idx="1"/>
            <p:extLst>
              <p:ext uri="{D42A27DB-BD31-4B8C-83A1-F6EECF244321}">
                <p14:modId xmlns:p14="http://schemas.microsoft.com/office/powerpoint/2010/main" val="309903982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63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BB77B302-1CDE-6BA0-F77C-609D34D366D7}"/>
              </a:ext>
            </a:extLst>
          </p:cNvPr>
          <p:cNvSpPr>
            <a:spLocks noGrp="1" noChangeArrowheads="1"/>
          </p:cNvSpPr>
          <p:nvPr>
            <p:ph type="title"/>
          </p:nvPr>
        </p:nvSpPr>
        <p:spPr/>
        <p:txBody>
          <a:bodyPr/>
          <a:lstStyle/>
          <a:p>
            <a:r>
              <a:rPr lang="en-US" altLang="en-US">
                <a:ea typeface="ＭＳ Ｐゴシック" panose="020B0600070205080204" pitchFamily="34" charset="-128"/>
              </a:rPr>
              <a:t>Required Courses TAP/LSP 9</a:t>
            </a:r>
          </a:p>
        </p:txBody>
      </p:sp>
      <p:graphicFrame>
        <p:nvGraphicFramePr>
          <p:cNvPr id="4" name="Content Placeholder 3">
            <a:extLst>
              <a:ext uri="{FF2B5EF4-FFF2-40B4-BE49-F238E27FC236}">
                <a16:creationId xmlns:a16="http://schemas.microsoft.com/office/drawing/2014/main" id="{BF20855D-FAD5-EEEC-8114-D697981A6958}"/>
              </a:ext>
            </a:extLst>
          </p:cNvPr>
          <p:cNvGraphicFramePr>
            <a:graphicFrameLocks noGrp="1"/>
          </p:cNvGraphicFramePr>
          <p:nvPr>
            <p:ph idx="1"/>
            <p:extLst>
              <p:ext uri="{D42A27DB-BD31-4B8C-83A1-F6EECF244321}">
                <p14:modId xmlns:p14="http://schemas.microsoft.com/office/powerpoint/2010/main" val="1039299053"/>
              </p:ext>
            </p:extLst>
          </p:nvPr>
        </p:nvGraphicFramePr>
        <p:xfrm>
          <a:off x="685800" y="1828800"/>
          <a:ext cx="7772400" cy="296704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80">
                <a:tc>
                  <a:txBody>
                    <a:bodyPr/>
                    <a:lstStyle/>
                    <a:p>
                      <a:r>
                        <a:rPr lang="en-US" sz="1800" dirty="0"/>
                        <a:t>TAP English 9</a:t>
                      </a:r>
                    </a:p>
                  </a:txBody>
                  <a:tcPr marT="45725" marB="45725"/>
                </a:tc>
                <a:tc>
                  <a:txBody>
                    <a:bodyPr/>
                    <a:lstStyle/>
                    <a:p>
                      <a:r>
                        <a:rPr lang="en-US" sz="1800" dirty="0"/>
                        <a:t>LSP English 9</a:t>
                      </a:r>
                    </a:p>
                  </a:txBody>
                  <a:tcPr marT="45725" marB="45725"/>
                </a:tc>
                <a:extLst>
                  <a:ext uri="{0D108BD9-81ED-4DB2-BD59-A6C34878D82A}">
                    <a16:rowId xmlns:a16="http://schemas.microsoft.com/office/drawing/2014/main" val="10000"/>
                  </a:ext>
                </a:extLst>
              </a:tr>
              <a:tr h="370880">
                <a:tc>
                  <a:txBody>
                    <a:bodyPr/>
                    <a:lstStyle/>
                    <a:p>
                      <a:r>
                        <a:rPr lang="en-US" sz="1800" dirty="0"/>
                        <a:t>TAP Socials 9</a:t>
                      </a:r>
                    </a:p>
                  </a:txBody>
                  <a:tcPr marT="45725" marB="45725"/>
                </a:tc>
                <a:tc>
                  <a:txBody>
                    <a:bodyPr/>
                    <a:lstStyle/>
                    <a:p>
                      <a:r>
                        <a:rPr lang="en-US" sz="1800" dirty="0"/>
                        <a:t>LSP Socials 9</a:t>
                      </a:r>
                    </a:p>
                  </a:txBody>
                  <a:tcPr marT="45725" marB="45725"/>
                </a:tc>
                <a:extLst>
                  <a:ext uri="{0D108BD9-81ED-4DB2-BD59-A6C34878D82A}">
                    <a16:rowId xmlns:a16="http://schemas.microsoft.com/office/drawing/2014/main" val="10001"/>
                  </a:ext>
                </a:extLst>
              </a:tr>
              <a:tr h="370880">
                <a:tc>
                  <a:txBody>
                    <a:bodyPr/>
                    <a:lstStyle/>
                    <a:p>
                      <a:r>
                        <a:rPr lang="en-US" sz="1800" dirty="0"/>
                        <a:t>TAP SKILLS DEVELOPMENT 9</a:t>
                      </a:r>
                    </a:p>
                  </a:txBody>
                  <a:tcPr marT="45725" marB="45725"/>
                </a:tc>
                <a:tc>
                  <a:txBody>
                    <a:bodyPr/>
                    <a:lstStyle/>
                    <a:p>
                      <a:r>
                        <a:rPr lang="en-US" sz="1800" dirty="0"/>
                        <a:t>LSP SKILLS DEVELOPMENT 9</a:t>
                      </a:r>
                    </a:p>
                  </a:txBody>
                  <a:tcPr marT="45725" marB="45725"/>
                </a:tc>
                <a:extLst>
                  <a:ext uri="{0D108BD9-81ED-4DB2-BD59-A6C34878D82A}">
                    <a16:rowId xmlns:a16="http://schemas.microsoft.com/office/drawing/2014/main" val="10002"/>
                  </a:ext>
                </a:extLst>
              </a:tr>
              <a:tr h="370880">
                <a:tc>
                  <a:txBody>
                    <a:bodyPr/>
                    <a:lstStyle/>
                    <a:p>
                      <a:r>
                        <a:rPr lang="en-US" sz="1800" dirty="0"/>
                        <a:t>TAP Math 9</a:t>
                      </a:r>
                    </a:p>
                  </a:txBody>
                  <a:tcPr marT="45725" marB="45725"/>
                </a:tc>
                <a:tc>
                  <a:txBody>
                    <a:bodyPr/>
                    <a:lstStyle/>
                    <a:p>
                      <a:r>
                        <a:rPr lang="en-US" sz="1800" dirty="0"/>
                        <a:t>LSP Math 9</a:t>
                      </a:r>
                    </a:p>
                  </a:txBody>
                  <a:tcPr marT="45725" marB="45725"/>
                </a:tc>
                <a:extLst>
                  <a:ext uri="{0D108BD9-81ED-4DB2-BD59-A6C34878D82A}">
                    <a16:rowId xmlns:a16="http://schemas.microsoft.com/office/drawing/2014/main" val="10003"/>
                  </a:ext>
                </a:extLst>
              </a:tr>
              <a:tr h="370880">
                <a:tc>
                  <a:txBody>
                    <a:bodyPr/>
                    <a:lstStyle/>
                    <a:p>
                      <a:r>
                        <a:rPr lang="en-US" sz="1800" dirty="0"/>
                        <a:t>TAP Science 9</a:t>
                      </a:r>
                    </a:p>
                  </a:txBody>
                  <a:tcPr marT="45725" marB="45725"/>
                </a:tc>
                <a:tc>
                  <a:txBody>
                    <a:bodyPr/>
                    <a:lstStyle/>
                    <a:p>
                      <a:r>
                        <a:rPr lang="en-US" sz="1800" dirty="0"/>
                        <a:t>LSP Science 9</a:t>
                      </a:r>
                    </a:p>
                  </a:txBody>
                  <a:tcPr marT="45725" marB="45725"/>
                </a:tc>
                <a:extLst>
                  <a:ext uri="{0D108BD9-81ED-4DB2-BD59-A6C34878D82A}">
                    <a16:rowId xmlns:a16="http://schemas.microsoft.com/office/drawing/2014/main" val="10004"/>
                  </a:ext>
                </a:extLst>
              </a:tr>
              <a:tr h="370880">
                <a:tc>
                  <a:txBody>
                    <a:bodyPr/>
                    <a:lstStyle/>
                    <a:p>
                      <a:r>
                        <a:rPr lang="en-US" sz="1800" dirty="0"/>
                        <a:t>TAP PE 9</a:t>
                      </a:r>
                    </a:p>
                  </a:txBody>
                  <a:tcPr marT="45725" marB="45725"/>
                </a:tc>
                <a:tc>
                  <a:txBody>
                    <a:bodyPr/>
                    <a:lstStyle/>
                    <a:p>
                      <a:r>
                        <a:rPr lang="en-US" sz="1800" dirty="0"/>
                        <a:t>PE 9</a:t>
                      </a:r>
                    </a:p>
                  </a:txBody>
                  <a:tcPr marT="45725" marB="45725"/>
                </a:tc>
                <a:extLst>
                  <a:ext uri="{0D108BD9-81ED-4DB2-BD59-A6C34878D82A}">
                    <a16:rowId xmlns:a16="http://schemas.microsoft.com/office/drawing/2014/main" val="10005"/>
                  </a:ext>
                </a:extLst>
              </a:tr>
              <a:tr h="370880">
                <a:tc>
                  <a:txBody>
                    <a:bodyPr/>
                    <a:lstStyle/>
                    <a:p>
                      <a:r>
                        <a:rPr lang="en-US" sz="1800" dirty="0"/>
                        <a:t>Elective 9 Choice</a:t>
                      </a:r>
                    </a:p>
                  </a:txBody>
                  <a:tcPr marT="45725" marB="45725"/>
                </a:tc>
                <a:tc>
                  <a:txBody>
                    <a:bodyPr/>
                    <a:lstStyle/>
                    <a:p>
                      <a:r>
                        <a:rPr lang="en-US" sz="1800" dirty="0"/>
                        <a:t>Elective 9 choice </a:t>
                      </a:r>
                    </a:p>
                  </a:txBody>
                  <a:tcPr marT="45725" marB="45725"/>
                </a:tc>
                <a:extLst>
                  <a:ext uri="{0D108BD9-81ED-4DB2-BD59-A6C34878D82A}">
                    <a16:rowId xmlns:a16="http://schemas.microsoft.com/office/drawing/2014/main" val="10006"/>
                  </a:ext>
                </a:extLst>
              </a:tr>
              <a:tr h="370880">
                <a:tc>
                  <a:txBody>
                    <a:bodyPr/>
                    <a:lstStyle/>
                    <a:p>
                      <a:r>
                        <a:rPr lang="en-US" sz="1800" dirty="0"/>
                        <a:t>Elective 9 Choice</a:t>
                      </a:r>
                    </a:p>
                  </a:txBody>
                  <a:tcPr marT="45725" marB="45725"/>
                </a:tc>
                <a:tc>
                  <a:txBody>
                    <a:bodyPr/>
                    <a:lstStyle/>
                    <a:p>
                      <a:r>
                        <a:rPr lang="en-US" sz="1800" dirty="0"/>
                        <a:t>Elective 9 choice </a:t>
                      </a:r>
                    </a:p>
                  </a:txBody>
                  <a:tcPr marT="45725" marB="45725"/>
                </a:tc>
                <a:extLst>
                  <a:ext uri="{0D108BD9-81ED-4DB2-BD59-A6C34878D82A}">
                    <a16:rowId xmlns:a16="http://schemas.microsoft.com/office/drawing/2014/main" val="10007"/>
                  </a:ext>
                </a:extLst>
              </a:tr>
            </a:tbl>
          </a:graphicData>
        </a:graphic>
      </p:graphicFrame>
    </p:spTree>
  </p:cSld>
  <p:clrMapOvr>
    <a:masterClrMapping/>
  </p:clrMapOvr>
  <p:transition spd="slow" advTm="1684"/>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Freeform: Shape 2356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3" name="Title 1">
            <a:extLst>
              <a:ext uri="{FF2B5EF4-FFF2-40B4-BE49-F238E27FC236}">
                <a16:creationId xmlns:a16="http://schemas.microsoft.com/office/drawing/2014/main" id="{CFBCAC5D-3206-9888-E9D2-A333DE37845A}"/>
              </a:ext>
            </a:extLst>
          </p:cNvPr>
          <p:cNvSpPr>
            <a:spLocks noGrp="1" noChangeArrowheads="1"/>
          </p:cNvSpPr>
          <p:nvPr>
            <p:ph type="title"/>
          </p:nvPr>
        </p:nvSpPr>
        <p:spPr>
          <a:xfrm>
            <a:off x="515125" y="1153572"/>
            <a:ext cx="2400300" cy="4461163"/>
          </a:xfrm>
        </p:spPr>
        <p:txBody>
          <a:bodyPr>
            <a:normAutofit/>
          </a:bodyPr>
          <a:lstStyle/>
          <a:p>
            <a:r>
              <a:rPr lang="en-US" altLang="en-US" sz="3400">
                <a:solidFill>
                  <a:srgbClr val="FFFFFF"/>
                </a:solidFill>
                <a:ea typeface="ＭＳ Ｐゴシック" panose="020B0600070205080204" pitchFamily="34" charset="-128"/>
              </a:rPr>
              <a:t>ELECTIVE COURSES</a:t>
            </a:r>
          </a:p>
        </p:txBody>
      </p:sp>
      <p:sp>
        <p:nvSpPr>
          <p:cNvPr id="23563" name="Arc 2356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54" name="Content Placeholder 2">
            <a:extLst>
              <a:ext uri="{FF2B5EF4-FFF2-40B4-BE49-F238E27FC236}">
                <a16:creationId xmlns:a16="http://schemas.microsoft.com/office/drawing/2014/main" id="{64DE79C4-5241-D983-AEF2-FA57DF196D90}"/>
              </a:ext>
            </a:extLst>
          </p:cNvPr>
          <p:cNvSpPr>
            <a:spLocks noGrp="1" noChangeArrowheads="1"/>
          </p:cNvSpPr>
          <p:nvPr>
            <p:ph idx="1"/>
          </p:nvPr>
        </p:nvSpPr>
        <p:spPr>
          <a:xfrm>
            <a:off x="3335481" y="591344"/>
            <a:ext cx="5179868" cy="5585619"/>
          </a:xfrm>
        </p:spPr>
        <p:txBody>
          <a:bodyPr anchor="ctr">
            <a:normAutofit/>
          </a:bodyPr>
          <a:lstStyle/>
          <a:p>
            <a:r>
              <a:rPr lang="en-US" altLang="en-US" sz="2700" dirty="0">
                <a:ea typeface="ＭＳ Ｐゴシック" panose="020B0600070205080204" pitchFamily="34" charset="-128"/>
              </a:rPr>
              <a:t>Elective Courses are REQUIRED for full-time students but you get CHOICE in the type of class you take</a:t>
            </a:r>
          </a:p>
          <a:p>
            <a:r>
              <a:rPr lang="en-US" altLang="en-US" sz="2700" dirty="0">
                <a:ea typeface="ＭＳ Ｐゴシック" panose="020B0600070205080204" pitchFamily="34" charset="-128"/>
              </a:rPr>
              <a:t>Elective classes will run according to student demand…for example, if only 18 students sign up for PARKOUR 9 (not really a course) the course will likely not run. Whereas, if 50 students sign up for BEEKEEPING 9, it is likely to run.</a:t>
            </a:r>
          </a:p>
        </p:txBody>
      </p:sp>
    </p:spTree>
  </p:cSld>
  <p:clrMapOvr>
    <a:masterClrMapping/>
  </p:clrMapOvr>
  <p:transition spd="slow" advTm="1121"/>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Freeform: Shape 2458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Title 1">
            <a:extLst>
              <a:ext uri="{FF2B5EF4-FFF2-40B4-BE49-F238E27FC236}">
                <a16:creationId xmlns:a16="http://schemas.microsoft.com/office/drawing/2014/main" id="{B1F365DB-7F5B-7605-E6B2-E62273599B9D}"/>
              </a:ext>
            </a:extLst>
          </p:cNvPr>
          <p:cNvSpPr>
            <a:spLocks noGrp="1" noChangeArrowheads="1"/>
          </p:cNvSpPr>
          <p:nvPr>
            <p:ph type="title"/>
          </p:nvPr>
        </p:nvSpPr>
        <p:spPr>
          <a:xfrm>
            <a:off x="515124" y="1153572"/>
            <a:ext cx="3696835" cy="4461163"/>
          </a:xfrm>
        </p:spPr>
        <p:txBody>
          <a:bodyPr>
            <a:normAutofit/>
          </a:bodyPr>
          <a:lstStyle/>
          <a:p>
            <a:pPr algn="ctr"/>
            <a:r>
              <a:rPr lang="en-US" altLang="en-US" dirty="0">
                <a:solidFill>
                  <a:srgbClr val="FFFFFF"/>
                </a:solidFill>
                <a:ea typeface="ＭＳ Ｐゴシック" panose="020B0600070205080204" pitchFamily="34" charset="-128"/>
              </a:rPr>
              <a:t>LANGUAGE and TLC</a:t>
            </a:r>
          </a:p>
        </p:txBody>
      </p:sp>
      <p:sp>
        <p:nvSpPr>
          <p:cNvPr id="24587" name="Arc 2458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578" name="Content Placeholder 2">
            <a:extLst>
              <a:ext uri="{FF2B5EF4-FFF2-40B4-BE49-F238E27FC236}">
                <a16:creationId xmlns:a16="http://schemas.microsoft.com/office/drawing/2014/main" id="{77B004EA-C6AE-9DAD-AD2C-FF111C4FBF5A}"/>
              </a:ext>
            </a:extLst>
          </p:cNvPr>
          <p:cNvSpPr>
            <a:spLocks noGrp="1" noChangeArrowheads="1"/>
          </p:cNvSpPr>
          <p:nvPr>
            <p:ph idx="1"/>
          </p:nvPr>
        </p:nvSpPr>
        <p:spPr>
          <a:xfrm>
            <a:off x="3779911" y="591344"/>
            <a:ext cx="4735437" cy="5585619"/>
          </a:xfrm>
        </p:spPr>
        <p:txBody>
          <a:bodyPr anchor="ctr">
            <a:normAutofit/>
          </a:bodyPr>
          <a:lstStyle/>
          <a:p>
            <a:r>
              <a:rPr lang="en-US" altLang="en-US" sz="3000" dirty="0">
                <a:ea typeface="ＭＳ Ｐゴシック" panose="020B0600070205080204" pitchFamily="34" charset="-128"/>
              </a:rPr>
              <a:t>If you had a skills block in Grade 8 we will give you a skills block in Grade 9. If you do not want Skills, discuss with your counsellor or your Skills teacher</a:t>
            </a:r>
          </a:p>
          <a:p>
            <a:r>
              <a:rPr lang="en-US" altLang="en-US" sz="3000" dirty="0">
                <a:ea typeface="ＭＳ Ｐゴシック" panose="020B0600070205080204" pitchFamily="34" charset="-128"/>
              </a:rPr>
              <a:t>Students who were in Grade 9 or higher French classes this year can request the next level of French or request Spanish 10</a:t>
            </a:r>
          </a:p>
        </p:txBody>
      </p:sp>
    </p:spTree>
  </p:cSld>
  <p:clrMapOvr>
    <a:masterClrMapping/>
  </p:clrMapOvr>
  <p:transition spd="slow" advTm="1117"/>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39CB1BD-F152-4422-CBDA-9D9078A47C56}"/>
              </a:ext>
            </a:extLst>
          </p:cNvPr>
          <p:cNvSpPr>
            <a:spLocks noGrp="1" noChangeArrowheads="1"/>
          </p:cNvSpPr>
          <p:nvPr>
            <p:ph type="title"/>
          </p:nvPr>
        </p:nvSpPr>
        <p:spPr>
          <a:xfrm>
            <a:off x="840699" y="687480"/>
            <a:ext cx="5605629" cy="994172"/>
          </a:xfrm>
        </p:spPr>
        <p:txBody>
          <a:bodyPr>
            <a:normAutofit/>
          </a:bodyPr>
          <a:lstStyle/>
          <a:p>
            <a:r>
              <a:rPr lang="en-US" altLang="en-US" sz="3000" dirty="0">
                <a:ea typeface="ＭＳ Ｐゴシック" panose="020B0600070205080204" pitchFamily="34" charset="-128"/>
              </a:rPr>
              <a:t>FINE ARTS and APPLIED SKILLS ELECTIVES</a:t>
            </a:r>
          </a:p>
        </p:txBody>
      </p:sp>
      <p:sp>
        <p:nvSpPr>
          <p:cNvPr id="26626" name="Content Placeholder 2">
            <a:extLst>
              <a:ext uri="{FF2B5EF4-FFF2-40B4-BE49-F238E27FC236}">
                <a16:creationId xmlns:a16="http://schemas.microsoft.com/office/drawing/2014/main" id="{E4090341-55FA-5C77-C102-324BBEA96332}"/>
              </a:ext>
            </a:extLst>
          </p:cNvPr>
          <p:cNvSpPr>
            <a:spLocks noGrp="1" noChangeArrowheads="1"/>
          </p:cNvSpPr>
          <p:nvPr>
            <p:ph idx="1"/>
          </p:nvPr>
        </p:nvSpPr>
        <p:spPr>
          <a:xfrm>
            <a:off x="852321" y="2227943"/>
            <a:ext cx="5033221" cy="3788227"/>
          </a:xfrm>
        </p:spPr>
        <p:txBody>
          <a:bodyPr anchor="ctr">
            <a:normAutofit/>
          </a:bodyPr>
          <a:lstStyle/>
          <a:p>
            <a:r>
              <a:rPr lang="en-US" altLang="en-US" sz="2100" dirty="0">
                <a:ea typeface="ＭＳ Ｐゴシック" panose="020B0600070205080204" pitchFamily="34" charset="-128"/>
              </a:rPr>
              <a:t>Many courses will be multi-grade </a:t>
            </a:r>
          </a:p>
          <a:p>
            <a:r>
              <a:rPr lang="en-US" altLang="en-US" sz="2100" dirty="0">
                <a:ea typeface="ＭＳ Ｐゴシック" panose="020B0600070205080204" pitchFamily="34" charset="-128"/>
              </a:rPr>
              <a:t>You can </a:t>
            </a:r>
            <a:r>
              <a:rPr lang="en-US" altLang="en-US" sz="2100" dirty="0" err="1">
                <a:ea typeface="ＭＳ Ｐゴシック" panose="020B0600070205080204" pitchFamily="34" charset="-128"/>
              </a:rPr>
              <a:t>takeup</a:t>
            </a:r>
            <a:r>
              <a:rPr lang="en-US" altLang="en-US" sz="2100" dirty="0">
                <a:ea typeface="ＭＳ Ｐゴシック" panose="020B0600070205080204" pitchFamily="34" charset="-128"/>
              </a:rPr>
              <a:t> to three fine arts courses or three applied skills courses or any combination</a:t>
            </a:r>
          </a:p>
          <a:p>
            <a:r>
              <a:rPr lang="en-US" altLang="en-US" sz="2100" dirty="0">
                <a:ea typeface="ＭＳ Ｐゴシック" panose="020B0600070205080204" pitchFamily="34" charset="-128"/>
              </a:rPr>
              <a:t>Take courses that interest you, do your research!</a:t>
            </a:r>
          </a:p>
          <a:p>
            <a:endParaRPr lang="en-US" altLang="en-US" sz="2100" dirty="0">
              <a:ea typeface="ＭＳ Ｐゴシック" panose="020B0600070205080204" pitchFamily="34" charset="-128"/>
            </a:endParaRPr>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30" name="Graphic 26629" descr="Diploma Roll">
            <a:extLst>
              <a:ext uri="{FF2B5EF4-FFF2-40B4-BE49-F238E27FC236}">
                <a16:creationId xmlns:a16="http://schemas.microsoft.com/office/drawing/2014/main" id="{922964BD-2F86-D299-7F41-B1BE8ECE38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cSld>
  <p:clrMapOvr>
    <a:masterClrMapping/>
  </p:clrMapOvr>
  <p:transition spd="slow" advTm="1090"/>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5D28C9-AAE7-AA42-1A54-6BDE3419F126}"/>
            </a:ext>
          </a:extLst>
        </p:cNvPr>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59D70BD3-E285-86AE-B722-2CB0E56E7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Freeform: Shape 23560">
            <a:extLst>
              <a:ext uri="{FF2B5EF4-FFF2-40B4-BE49-F238E27FC236}">
                <a16:creationId xmlns:a16="http://schemas.microsoft.com/office/drawing/2014/main" id="{C4A5D5F4-CE20-92A8-3FCB-F71C10B9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3" name="Title 1">
            <a:extLst>
              <a:ext uri="{FF2B5EF4-FFF2-40B4-BE49-F238E27FC236}">
                <a16:creationId xmlns:a16="http://schemas.microsoft.com/office/drawing/2014/main" id="{D3A72BB2-1654-CD69-6990-151AD8AEDA58}"/>
              </a:ext>
            </a:extLst>
          </p:cNvPr>
          <p:cNvSpPr>
            <a:spLocks noGrp="1" noChangeArrowheads="1"/>
          </p:cNvSpPr>
          <p:nvPr>
            <p:ph type="title"/>
          </p:nvPr>
        </p:nvSpPr>
        <p:spPr>
          <a:xfrm>
            <a:off x="515125" y="1153572"/>
            <a:ext cx="2400300" cy="4461163"/>
          </a:xfrm>
        </p:spPr>
        <p:txBody>
          <a:bodyPr>
            <a:normAutofit/>
          </a:bodyPr>
          <a:lstStyle/>
          <a:p>
            <a:r>
              <a:rPr lang="en-US" altLang="en-US" sz="3400" dirty="0">
                <a:solidFill>
                  <a:srgbClr val="FFFFFF"/>
                </a:solidFill>
                <a:ea typeface="ＭＳ Ｐゴシック" panose="020B0600070205080204" pitchFamily="34" charset="-128"/>
              </a:rPr>
              <a:t>APPLIED SKILLS ELECTIVE COURSES</a:t>
            </a:r>
          </a:p>
        </p:txBody>
      </p:sp>
      <p:sp>
        <p:nvSpPr>
          <p:cNvPr id="23563" name="Arc 23562">
            <a:extLst>
              <a:ext uri="{FF2B5EF4-FFF2-40B4-BE49-F238E27FC236}">
                <a16:creationId xmlns:a16="http://schemas.microsoft.com/office/drawing/2014/main" id="{23F1D289-8BC8-993A-9EA0-875884993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554" name="Content Placeholder 2">
            <a:extLst>
              <a:ext uri="{FF2B5EF4-FFF2-40B4-BE49-F238E27FC236}">
                <a16:creationId xmlns:a16="http://schemas.microsoft.com/office/drawing/2014/main" id="{6F38AD01-4006-7E3A-9603-EB3872DAE7C1}"/>
              </a:ext>
            </a:extLst>
          </p:cNvPr>
          <p:cNvSpPr>
            <a:spLocks noGrp="1" noChangeArrowheads="1"/>
          </p:cNvSpPr>
          <p:nvPr>
            <p:ph idx="1"/>
          </p:nvPr>
        </p:nvSpPr>
        <p:spPr>
          <a:xfrm>
            <a:off x="3335481" y="591344"/>
            <a:ext cx="5179868" cy="5585619"/>
          </a:xfrm>
        </p:spPr>
        <p:txBody>
          <a:bodyPr anchor="ctr">
            <a:normAutofit/>
          </a:bodyPr>
          <a:lstStyle/>
          <a:p>
            <a:r>
              <a:rPr lang="en-US" altLang="en-US" sz="2700" dirty="0">
                <a:ea typeface="ＭＳ Ｐゴシック" panose="020B0600070205080204" pitchFamily="34" charset="-128"/>
              </a:rPr>
              <a:t>Foods 9</a:t>
            </a:r>
          </a:p>
          <a:p>
            <a:r>
              <a:rPr lang="en-US" altLang="en-US" sz="2700" dirty="0">
                <a:ea typeface="ＭＳ Ｐゴシック" panose="020B0600070205080204" pitchFamily="34" charset="-128"/>
              </a:rPr>
              <a:t>Computer Studies 9</a:t>
            </a:r>
          </a:p>
          <a:p>
            <a:r>
              <a:rPr lang="en-US" altLang="en-US" sz="2700" dirty="0">
                <a:ea typeface="ＭＳ Ｐゴシック" panose="020B0600070205080204" pitchFamily="34" charset="-128"/>
              </a:rPr>
              <a:t>Drafting 9</a:t>
            </a:r>
          </a:p>
          <a:p>
            <a:r>
              <a:rPr lang="en-US" altLang="en-US" sz="2700" dirty="0">
                <a:ea typeface="ＭＳ Ｐゴシック" panose="020B0600070205080204" pitchFamily="34" charset="-128"/>
              </a:rPr>
              <a:t>Textiles 9</a:t>
            </a:r>
          </a:p>
          <a:p>
            <a:r>
              <a:rPr lang="en-US" altLang="en-US" sz="2700" dirty="0">
                <a:ea typeface="ＭＳ Ｐゴシック" panose="020B0600070205080204" pitchFamily="34" charset="-128"/>
              </a:rPr>
              <a:t>Woodworking 9</a:t>
            </a:r>
          </a:p>
          <a:p>
            <a:r>
              <a:rPr lang="en-US" altLang="en-US" sz="2700" dirty="0">
                <a:ea typeface="ＭＳ Ｐゴシック" panose="020B0600070205080204" pitchFamily="34" charset="-128"/>
              </a:rPr>
              <a:t>Youth Explore Trades 9</a:t>
            </a:r>
          </a:p>
          <a:p>
            <a:endParaRPr lang="en-US" altLang="en-US" sz="2700" dirty="0">
              <a:ea typeface="ＭＳ Ｐゴシック" panose="020B0600070205080204" pitchFamily="34" charset="-128"/>
            </a:endParaRPr>
          </a:p>
        </p:txBody>
      </p:sp>
    </p:spTree>
    <p:extLst>
      <p:ext uri="{BB962C8B-B14F-4D97-AF65-F5344CB8AC3E}">
        <p14:creationId xmlns:p14="http://schemas.microsoft.com/office/powerpoint/2010/main" val="3203855498"/>
      </p:ext>
    </p:extLst>
  </p:cSld>
  <p:clrMapOvr>
    <a:masterClrMapping/>
  </p:clrMapOvr>
  <p:transition spd="slow" advTm="1121"/>
</p:sld>
</file>

<file path=ppt/theme/theme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800C290D7678489DE9B84990D6BF8B" ma:contentTypeVersion="16" ma:contentTypeDescription="Create a new document." ma:contentTypeScope="" ma:versionID="fa78100f54bc122f71b043be9c005655">
  <xsd:schema xmlns:xsd="http://www.w3.org/2001/XMLSchema" xmlns:xs="http://www.w3.org/2001/XMLSchema" xmlns:p="http://schemas.microsoft.com/office/2006/metadata/properties" xmlns:ns2="e2756771-3fc3-455f-8fe9-a1d1e6e9d4ac" xmlns:ns3="7edb4e10-6851-472f-8c15-b3ff6d197864" targetNamespace="http://schemas.microsoft.com/office/2006/metadata/properties" ma:root="true" ma:fieldsID="548f7f5f7d8c931c6a522e93c6b736a1" ns2:_="" ns3:_="">
    <xsd:import namespace="e2756771-3fc3-455f-8fe9-a1d1e6e9d4ac"/>
    <xsd:import namespace="7edb4e10-6851-472f-8c15-b3ff6d197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756771-3fc3-455f-8fe9-a1d1e6e9d4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0456e3-3a0e-49e1-ba59-15afa67c8dd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db4e10-6851-472f-8c15-b3ff6d197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1c5b904-685c-4c96-bd02-745701e1e16a}" ma:internalName="TaxCatchAll" ma:showField="CatchAllData" ma:web="7edb4e10-6851-472f-8c15-b3ff6d197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756771-3fc3-455f-8fe9-a1d1e6e9d4ac">
      <Terms xmlns="http://schemas.microsoft.com/office/infopath/2007/PartnerControls"/>
    </lcf76f155ced4ddcb4097134ff3c332f>
    <TaxCatchAll xmlns="7edb4e10-6851-472f-8c15-b3ff6d197864" xsi:nil="true"/>
  </documentManagement>
</p:properties>
</file>

<file path=customXml/itemProps1.xml><?xml version="1.0" encoding="utf-8"?>
<ds:datastoreItem xmlns:ds="http://schemas.openxmlformats.org/officeDocument/2006/customXml" ds:itemID="{AB6E2C80-BE5F-4833-8A8A-604694BE0FA5}">
  <ds:schemaRefs>
    <ds:schemaRef ds:uri="http://schemas.microsoft.com/sharepoint/v3/contenttype/forms"/>
  </ds:schemaRefs>
</ds:datastoreItem>
</file>

<file path=customXml/itemProps2.xml><?xml version="1.0" encoding="utf-8"?>
<ds:datastoreItem xmlns:ds="http://schemas.openxmlformats.org/officeDocument/2006/customXml" ds:itemID="{A05413E0-7787-48F6-93F5-4D97BD989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756771-3fc3-455f-8fe9-a1d1e6e9d4ac"/>
    <ds:schemaRef ds:uri="7edb4e10-6851-472f-8c15-b3ff6d197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0CEAB2-1975-4CD6-AF65-851819454AB6}">
  <ds:schemaRefs>
    <ds:schemaRef ds:uri="http://schemas.microsoft.com/office/2006/metadata/properties"/>
    <ds:schemaRef ds:uri="http://schemas.microsoft.com/office/infopath/2007/PartnerControls"/>
    <ds:schemaRef ds:uri="e2756771-3fc3-455f-8fe9-a1d1e6e9d4ac"/>
    <ds:schemaRef ds:uri="7edb4e10-6851-472f-8c15-b3ff6d197864"/>
  </ds:schemaRefs>
</ds:datastoreItem>
</file>

<file path=docProps/app.xml><?xml version="1.0" encoding="utf-8"?>
<Properties xmlns="http://schemas.openxmlformats.org/officeDocument/2006/extended-properties" xmlns:vt="http://schemas.openxmlformats.org/officeDocument/2006/docPropsVTypes">
  <Template>Macintosh HD:Users:wendy:Desktop:desktop crap :Microsoft Office 2004:Templates:Presentations:Designs:Calm</Template>
  <TotalTime>43119</TotalTime>
  <Words>1252</Words>
  <Application>Microsoft Macintosh PowerPoint</Application>
  <PresentationFormat>On-screen Show (4:3)</PresentationFormat>
  <Paragraphs>144</Paragraphs>
  <Slides>26</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Arial</vt:lpstr>
      <vt:lpstr>Calibri</vt:lpstr>
      <vt:lpstr>Times New Roman</vt:lpstr>
      <vt:lpstr>Wingdings</vt:lpstr>
      <vt:lpstr>Calm</vt:lpstr>
      <vt:lpstr>Graduation 2029</vt:lpstr>
      <vt:lpstr>COURSE PLANNING: COUNSELLOR’S ROLE </vt:lpstr>
      <vt:lpstr>REQUIRED COURSES</vt:lpstr>
      <vt:lpstr>REQUIRED COURSES</vt:lpstr>
      <vt:lpstr>Required Courses TAP/LSP 9</vt:lpstr>
      <vt:lpstr>ELECTIVE COURSES</vt:lpstr>
      <vt:lpstr>LANGUAGE and TLC</vt:lpstr>
      <vt:lpstr>FINE ARTS and APPLIED SKILLS ELECTIVES</vt:lpstr>
      <vt:lpstr>APPLIED SKILLS ELECTIVE COURSES</vt:lpstr>
      <vt:lpstr>FINE ARTS ELECTIVE COURSES</vt:lpstr>
      <vt:lpstr>Choosing Electives</vt:lpstr>
      <vt:lpstr>How your schedule is made</vt:lpstr>
      <vt:lpstr>Frequently Asked Questions (FAQs)</vt:lpstr>
      <vt:lpstr>FAQs Continued:</vt:lpstr>
      <vt:lpstr>FAQs Cont’d</vt:lpstr>
      <vt:lpstr>FAQs continued</vt:lpstr>
      <vt:lpstr>What is Online School?</vt:lpstr>
      <vt:lpstr>Managing Expectations</vt:lpstr>
      <vt:lpstr>COURSE PLANNING 8 to 9</vt:lpstr>
      <vt:lpstr>Course Planning Selection Sheet </vt:lpstr>
      <vt:lpstr>Course Planning Selection Sheet </vt:lpstr>
      <vt:lpstr>Course Planning Book </vt:lpstr>
      <vt:lpstr>Course Planning Selection Sheet </vt:lpstr>
      <vt:lpstr>Course Planning Selection Sheet</vt:lpstr>
      <vt:lpstr>Course Planning Selection Sheet</vt:lpstr>
      <vt:lpstr>Final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9 - 10 Course Planning</dc:title>
  <dc:creator>default</dc:creator>
  <cp:lastModifiedBy>Joseph O. Lee</cp:lastModifiedBy>
  <cp:revision>94</cp:revision>
  <cp:lastPrinted>2020-01-16T01:18:11Z</cp:lastPrinted>
  <dcterms:created xsi:type="dcterms:W3CDTF">2008-10-10T02:22:44Z</dcterms:created>
  <dcterms:modified xsi:type="dcterms:W3CDTF">2025-01-20T17:25:06Z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0x01010024800C290D7678489DE9B84990D6BF8B</vt:lpwstr>
  </property>
  <property fmtid="{D5CDD505-2E9C-101B-9397-08002B2CF9AE}" pid="3" name="MediaServiceImageTags">
    <vt:lpwstr/>
  </property>
</Properties>
</file>