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Lst>
  <p:notesMasterIdLst>
    <p:notesMasterId r:id="rId64"/>
  </p:notesMasterIdLst>
  <p:sldIdLst>
    <p:sldId id="256" r:id="rId5"/>
    <p:sldId id="363" r:id="rId6"/>
    <p:sldId id="288" r:id="rId7"/>
    <p:sldId id="366" r:id="rId8"/>
    <p:sldId id="263" r:id="rId9"/>
    <p:sldId id="364" r:id="rId10"/>
    <p:sldId id="282" r:id="rId11"/>
    <p:sldId id="368" r:id="rId12"/>
    <p:sldId id="367" r:id="rId13"/>
    <p:sldId id="303" r:id="rId14"/>
    <p:sldId id="265" r:id="rId15"/>
    <p:sldId id="369" r:id="rId16"/>
    <p:sldId id="294" r:id="rId17"/>
    <p:sldId id="295" r:id="rId18"/>
    <p:sldId id="296" r:id="rId19"/>
    <p:sldId id="378" r:id="rId20"/>
    <p:sldId id="381" r:id="rId21"/>
    <p:sldId id="370" r:id="rId22"/>
    <p:sldId id="389" r:id="rId23"/>
    <p:sldId id="371" r:id="rId24"/>
    <p:sldId id="374" r:id="rId25"/>
    <p:sldId id="375" r:id="rId26"/>
    <p:sldId id="377" r:id="rId27"/>
    <p:sldId id="373" r:id="rId28"/>
    <p:sldId id="380" r:id="rId29"/>
    <p:sldId id="383" r:id="rId30"/>
    <p:sldId id="384" r:id="rId31"/>
    <p:sldId id="386" r:id="rId32"/>
    <p:sldId id="400" r:id="rId33"/>
    <p:sldId id="387" r:id="rId34"/>
    <p:sldId id="388" r:id="rId35"/>
    <p:sldId id="390" r:id="rId36"/>
    <p:sldId id="391" r:id="rId37"/>
    <p:sldId id="392" r:id="rId38"/>
    <p:sldId id="260" r:id="rId39"/>
    <p:sldId id="276" r:id="rId40"/>
    <p:sldId id="280" r:id="rId41"/>
    <p:sldId id="283" r:id="rId42"/>
    <p:sldId id="393" r:id="rId43"/>
    <p:sldId id="262" r:id="rId44"/>
    <p:sldId id="267" r:id="rId45"/>
    <p:sldId id="361" r:id="rId46"/>
    <p:sldId id="286" r:id="rId47"/>
    <p:sldId id="291" r:id="rId48"/>
    <p:sldId id="292" r:id="rId49"/>
    <p:sldId id="301" r:id="rId50"/>
    <p:sldId id="289" r:id="rId51"/>
    <p:sldId id="287" r:id="rId52"/>
    <p:sldId id="298" r:id="rId53"/>
    <p:sldId id="394" r:id="rId54"/>
    <p:sldId id="299" r:id="rId55"/>
    <p:sldId id="300" r:id="rId56"/>
    <p:sldId id="302" r:id="rId57"/>
    <p:sldId id="399" r:id="rId58"/>
    <p:sldId id="395" r:id="rId59"/>
    <p:sldId id="290" r:id="rId60"/>
    <p:sldId id="397" r:id="rId61"/>
    <p:sldId id="396" r:id="rId62"/>
    <p:sldId id="39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84840-82CA-0B4C-A01F-A89F9703C1B1}" v="1768" dt="2025-01-23T18:07:53.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494"/>
    <p:restoredTop sz="95735"/>
  </p:normalViewPr>
  <p:slideViewPr>
    <p:cSldViewPr>
      <p:cViewPr varScale="1">
        <p:scale>
          <a:sx n="111" d="100"/>
          <a:sy n="111" d="100"/>
        </p:scale>
        <p:origin x="12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8E6D6-5359-46C4-A890-00BD5FED9E18}"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33B5AF35-6FB6-4C9E-944F-7B287103032E}">
      <dgm:prSet/>
      <dgm:spPr/>
      <dgm:t>
        <a:bodyPr/>
        <a:lstStyle/>
        <a:p>
          <a:r>
            <a:rPr lang="en-US"/>
            <a:t>Ms. Rebane (covering the Class of 2027)</a:t>
          </a:r>
        </a:p>
      </dgm:t>
    </dgm:pt>
    <dgm:pt modelId="{8BB4ED71-6974-46C3-AB52-C94CD6DE859F}" type="parTrans" cxnId="{B6E31491-4EB7-4D89-9AF3-AA59ADBAEAAF}">
      <dgm:prSet/>
      <dgm:spPr/>
      <dgm:t>
        <a:bodyPr/>
        <a:lstStyle/>
        <a:p>
          <a:endParaRPr lang="en-US"/>
        </a:p>
      </dgm:t>
    </dgm:pt>
    <dgm:pt modelId="{11059C23-CC21-42AE-BB53-1762FBB9E0DD}" type="sibTrans" cxnId="{B6E31491-4EB7-4D89-9AF3-AA59ADBAEAAF}">
      <dgm:prSet/>
      <dgm:spPr/>
      <dgm:t>
        <a:bodyPr/>
        <a:lstStyle/>
        <a:p>
          <a:endParaRPr lang="en-US"/>
        </a:p>
      </dgm:t>
    </dgm:pt>
    <dgm:pt modelId="{8D531F16-CA0D-4740-809F-E68A7BB2F1EA}">
      <dgm:prSet/>
      <dgm:spPr/>
      <dgm:t>
        <a:bodyPr/>
        <a:lstStyle/>
        <a:p>
          <a:r>
            <a:rPr lang="en-US"/>
            <a:t>Ms Higenbottam (Class of 2026)</a:t>
          </a:r>
        </a:p>
      </dgm:t>
    </dgm:pt>
    <dgm:pt modelId="{FDDBB7F9-013F-491D-B8CD-E4ED58B842D2}" type="parTrans" cxnId="{884ABEAF-12D7-43B3-A0CF-251DF1A6E7AF}">
      <dgm:prSet/>
      <dgm:spPr/>
      <dgm:t>
        <a:bodyPr/>
        <a:lstStyle/>
        <a:p>
          <a:endParaRPr lang="en-US"/>
        </a:p>
      </dgm:t>
    </dgm:pt>
    <dgm:pt modelId="{DC64F276-FD5A-4A8D-A302-D68B2C3BB6BE}" type="sibTrans" cxnId="{884ABEAF-12D7-43B3-A0CF-251DF1A6E7AF}">
      <dgm:prSet/>
      <dgm:spPr/>
      <dgm:t>
        <a:bodyPr/>
        <a:lstStyle/>
        <a:p>
          <a:endParaRPr lang="en-US"/>
        </a:p>
      </dgm:t>
    </dgm:pt>
    <dgm:pt modelId="{5371CC9B-3A7A-4E4C-9CEA-2149E325C3B5}">
      <dgm:prSet/>
      <dgm:spPr/>
      <dgm:t>
        <a:bodyPr/>
        <a:lstStyle/>
        <a:p>
          <a:r>
            <a:rPr lang="en-US"/>
            <a:t>Special guest: Mr. Hamilton (Tupper Tech)</a:t>
          </a:r>
        </a:p>
      </dgm:t>
    </dgm:pt>
    <dgm:pt modelId="{DF031B10-27D7-4BC8-9836-ADD340176CC1}" type="parTrans" cxnId="{595DA526-7199-48E9-8EE7-C1B0FE2C7479}">
      <dgm:prSet/>
      <dgm:spPr/>
      <dgm:t>
        <a:bodyPr/>
        <a:lstStyle/>
        <a:p>
          <a:endParaRPr lang="en-US"/>
        </a:p>
      </dgm:t>
    </dgm:pt>
    <dgm:pt modelId="{533DFD40-4654-47C8-8F79-45645EE92D08}" type="sibTrans" cxnId="{595DA526-7199-48E9-8EE7-C1B0FE2C7479}">
      <dgm:prSet/>
      <dgm:spPr/>
      <dgm:t>
        <a:bodyPr/>
        <a:lstStyle/>
        <a:p>
          <a:endParaRPr lang="en-US"/>
        </a:p>
      </dgm:t>
    </dgm:pt>
    <dgm:pt modelId="{7F092A59-4A7A-1D49-A7D9-5D51B472083B}" type="pres">
      <dgm:prSet presAssocID="{E5F8E6D6-5359-46C4-A890-00BD5FED9E18}" presName="Name0" presStyleCnt="0">
        <dgm:presLayoutVars>
          <dgm:dir/>
          <dgm:animLvl val="lvl"/>
          <dgm:resizeHandles val="exact"/>
        </dgm:presLayoutVars>
      </dgm:prSet>
      <dgm:spPr/>
    </dgm:pt>
    <dgm:pt modelId="{FC39E0AB-D451-3E4B-B0D2-45A94B35712E}" type="pres">
      <dgm:prSet presAssocID="{33B5AF35-6FB6-4C9E-944F-7B287103032E}" presName="linNode" presStyleCnt="0"/>
      <dgm:spPr/>
    </dgm:pt>
    <dgm:pt modelId="{64C140DB-A121-554C-8CA7-71CA7F361838}" type="pres">
      <dgm:prSet presAssocID="{33B5AF35-6FB6-4C9E-944F-7B287103032E}" presName="parentText" presStyleLbl="node1" presStyleIdx="0" presStyleCnt="3">
        <dgm:presLayoutVars>
          <dgm:chMax val="1"/>
          <dgm:bulletEnabled val="1"/>
        </dgm:presLayoutVars>
      </dgm:prSet>
      <dgm:spPr/>
    </dgm:pt>
    <dgm:pt modelId="{FFC24533-0FE0-E44A-82D5-B0FBF1B7EA90}" type="pres">
      <dgm:prSet presAssocID="{11059C23-CC21-42AE-BB53-1762FBB9E0DD}" presName="sp" presStyleCnt="0"/>
      <dgm:spPr/>
    </dgm:pt>
    <dgm:pt modelId="{3A23FC10-5E17-AC41-B81C-D3D120B14392}" type="pres">
      <dgm:prSet presAssocID="{8D531F16-CA0D-4740-809F-E68A7BB2F1EA}" presName="linNode" presStyleCnt="0"/>
      <dgm:spPr/>
    </dgm:pt>
    <dgm:pt modelId="{CC7D7B84-A32A-524D-BB5E-A166C90C174E}" type="pres">
      <dgm:prSet presAssocID="{8D531F16-CA0D-4740-809F-E68A7BB2F1EA}" presName="parentText" presStyleLbl="node1" presStyleIdx="1" presStyleCnt="3">
        <dgm:presLayoutVars>
          <dgm:chMax val="1"/>
          <dgm:bulletEnabled val="1"/>
        </dgm:presLayoutVars>
      </dgm:prSet>
      <dgm:spPr/>
    </dgm:pt>
    <dgm:pt modelId="{C82E1ABA-22D6-5C49-8E61-FC21F2B6AEDB}" type="pres">
      <dgm:prSet presAssocID="{DC64F276-FD5A-4A8D-A302-D68B2C3BB6BE}" presName="sp" presStyleCnt="0"/>
      <dgm:spPr/>
    </dgm:pt>
    <dgm:pt modelId="{8C06EBB0-7CFA-494A-A6B7-C78294ECDEF5}" type="pres">
      <dgm:prSet presAssocID="{5371CC9B-3A7A-4E4C-9CEA-2149E325C3B5}" presName="linNode" presStyleCnt="0"/>
      <dgm:spPr/>
    </dgm:pt>
    <dgm:pt modelId="{BC469280-2765-2B4E-AFDD-BAFE396B8FE6}" type="pres">
      <dgm:prSet presAssocID="{5371CC9B-3A7A-4E4C-9CEA-2149E325C3B5}" presName="parentText" presStyleLbl="node1" presStyleIdx="2" presStyleCnt="3">
        <dgm:presLayoutVars>
          <dgm:chMax val="1"/>
          <dgm:bulletEnabled val="1"/>
        </dgm:presLayoutVars>
      </dgm:prSet>
      <dgm:spPr/>
    </dgm:pt>
  </dgm:ptLst>
  <dgm:cxnLst>
    <dgm:cxn modelId="{595DA526-7199-48E9-8EE7-C1B0FE2C7479}" srcId="{E5F8E6D6-5359-46C4-A890-00BD5FED9E18}" destId="{5371CC9B-3A7A-4E4C-9CEA-2149E325C3B5}" srcOrd="2" destOrd="0" parTransId="{DF031B10-27D7-4BC8-9836-ADD340176CC1}" sibTransId="{533DFD40-4654-47C8-8F79-45645EE92D08}"/>
    <dgm:cxn modelId="{CD750D34-CF25-3946-9072-48DA14B65F76}" type="presOf" srcId="{8D531F16-CA0D-4740-809F-E68A7BB2F1EA}" destId="{CC7D7B84-A32A-524D-BB5E-A166C90C174E}" srcOrd="0" destOrd="0" presId="urn:microsoft.com/office/officeart/2005/8/layout/vList5"/>
    <dgm:cxn modelId="{920E1E61-02A2-2648-AAA7-8A0899ED539F}" type="presOf" srcId="{5371CC9B-3A7A-4E4C-9CEA-2149E325C3B5}" destId="{BC469280-2765-2B4E-AFDD-BAFE396B8FE6}" srcOrd="0" destOrd="0" presId="urn:microsoft.com/office/officeart/2005/8/layout/vList5"/>
    <dgm:cxn modelId="{4D405270-7DAA-9540-BEDA-F8705A7E5825}" type="presOf" srcId="{E5F8E6D6-5359-46C4-A890-00BD5FED9E18}" destId="{7F092A59-4A7A-1D49-A7D9-5D51B472083B}" srcOrd="0" destOrd="0" presId="urn:microsoft.com/office/officeart/2005/8/layout/vList5"/>
    <dgm:cxn modelId="{6AFA3D83-E082-9441-B898-1DBCE88EB536}" type="presOf" srcId="{33B5AF35-6FB6-4C9E-944F-7B287103032E}" destId="{64C140DB-A121-554C-8CA7-71CA7F361838}" srcOrd="0" destOrd="0" presId="urn:microsoft.com/office/officeart/2005/8/layout/vList5"/>
    <dgm:cxn modelId="{B6E31491-4EB7-4D89-9AF3-AA59ADBAEAAF}" srcId="{E5F8E6D6-5359-46C4-A890-00BD5FED9E18}" destId="{33B5AF35-6FB6-4C9E-944F-7B287103032E}" srcOrd="0" destOrd="0" parTransId="{8BB4ED71-6974-46C3-AB52-C94CD6DE859F}" sibTransId="{11059C23-CC21-42AE-BB53-1762FBB9E0DD}"/>
    <dgm:cxn modelId="{884ABEAF-12D7-43B3-A0CF-251DF1A6E7AF}" srcId="{E5F8E6D6-5359-46C4-A890-00BD5FED9E18}" destId="{8D531F16-CA0D-4740-809F-E68A7BB2F1EA}" srcOrd="1" destOrd="0" parTransId="{FDDBB7F9-013F-491D-B8CD-E4ED58B842D2}" sibTransId="{DC64F276-FD5A-4A8D-A302-D68B2C3BB6BE}"/>
    <dgm:cxn modelId="{F71FA03E-EA7C-164E-AAD6-BA4484274E86}" type="presParOf" srcId="{7F092A59-4A7A-1D49-A7D9-5D51B472083B}" destId="{FC39E0AB-D451-3E4B-B0D2-45A94B35712E}" srcOrd="0" destOrd="0" presId="urn:microsoft.com/office/officeart/2005/8/layout/vList5"/>
    <dgm:cxn modelId="{965CA488-1347-2F4D-92E0-2EE38370A213}" type="presParOf" srcId="{FC39E0AB-D451-3E4B-B0D2-45A94B35712E}" destId="{64C140DB-A121-554C-8CA7-71CA7F361838}" srcOrd="0" destOrd="0" presId="urn:microsoft.com/office/officeart/2005/8/layout/vList5"/>
    <dgm:cxn modelId="{F96285A3-CC6F-7644-BBFB-28615017B8D1}" type="presParOf" srcId="{7F092A59-4A7A-1D49-A7D9-5D51B472083B}" destId="{FFC24533-0FE0-E44A-82D5-B0FBF1B7EA90}" srcOrd="1" destOrd="0" presId="urn:microsoft.com/office/officeart/2005/8/layout/vList5"/>
    <dgm:cxn modelId="{770F67F1-A098-8343-9A51-EA0ED5529042}" type="presParOf" srcId="{7F092A59-4A7A-1D49-A7D9-5D51B472083B}" destId="{3A23FC10-5E17-AC41-B81C-D3D120B14392}" srcOrd="2" destOrd="0" presId="urn:microsoft.com/office/officeart/2005/8/layout/vList5"/>
    <dgm:cxn modelId="{0D127C41-4546-2A46-89D8-C7695260BB58}" type="presParOf" srcId="{3A23FC10-5E17-AC41-B81C-D3D120B14392}" destId="{CC7D7B84-A32A-524D-BB5E-A166C90C174E}" srcOrd="0" destOrd="0" presId="urn:microsoft.com/office/officeart/2005/8/layout/vList5"/>
    <dgm:cxn modelId="{DF1628FF-0B7E-5140-9F2A-98051F434AE1}" type="presParOf" srcId="{7F092A59-4A7A-1D49-A7D9-5D51B472083B}" destId="{C82E1ABA-22D6-5C49-8E61-FC21F2B6AEDB}" srcOrd="3" destOrd="0" presId="urn:microsoft.com/office/officeart/2005/8/layout/vList5"/>
    <dgm:cxn modelId="{29925316-FCFE-B943-9183-4FF4D42CAB6A}" type="presParOf" srcId="{7F092A59-4A7A-1D49-A7D9-5D51B472083B}" destId="{8C06EBB0-7CFA-494A-A6B7-C78294ECDEF5}" srcOrd="4" destOrd="0" presId="urn:microsoft.com/office/officeart/2005/8/layout/vList5"/>
    <dgm:cxn modelId="{8E3CEE83-D496-CE40-AFBF-1AA4EA792482}" type="presParOf" srcId="{8C06EBB0-7CFA-494A-A6B7-C78294ECDEF5}" destId="{BC469280-2765-2B4E-AFDD-BAFE396B8FE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17B0E6-0F9F-4365-9FC2-508A3A92590A}" type="doc">
      <dgm:prSet loTypeId="urn:microsoft.com/office/officeart/2017/3/layout/HorizontalPathTimeline" loCatId="process" qsTypeId="urn:microsoft.com/office/officeart/2005/8/quickstyle/simple1" qsCatId="simple" csTypeId="urn:microsoft.com/office/officeart/2005/8/colors/accent3_2" csCatId="accent3" phldr="1"/>
      <dgm:spPr/>
      <dgm:t>
        <a:bodyPr/>
        <a:lstStyle/>
        <a:p>
          <a:endParaRPr lang="en-US"/>
        </a:p>
      </dgm:t>
    </dgm:pt>
    <dgm:pt modelId="{ADE41F28-6D93-4540-8BB1-095F620D448B}">
      <dgm:prSet/>
      <dgm:spPr/>
      <dgm:t>
        <a:bodyPr/>
        <a:lstStyle/>
        <a:p>
          <a:pPr>
            <a:defRPr b="1"/>
          </a:pPr>
          <a:r>
            <a:rPr lang="en-US" dirty="0"/>
            <a:t>4 Feb 2025:   FIT Time </a:t>
          </a:r>
        </a:p>
      </dgm:t>
    </dgm:pt>
    <dgm:pt modelId="{106DCC32-30B5-49F7-9AB2-DCD47BF97A97}" type="parTrans" cxnId="{B144461E-452B-46FB-8309-4DA1A6BE9385}">
      <dgm:prSet/>
      <dgm:spPr/>
      <dgm:t>
        <a:bodyPr/>
        <a:lstStyle/>
        <a:p>
          <a:endParaRPr lang="en-US"/>
        </a:p>
      </dgm:t>
    </dgm:pt>
    <dgm:pt modelId="{9C6AEBA9-15BA-4D61-94CC-8505BF317065}" type="sibTrans" cxnId="{B144461E-452B-46FB-8309-4DA1A6BE9385}">
      <dgm:prSet/>
      <dgm:spPr/>
      <dgm:t>
        <a:bodyPr/>
        <a:lstStyle/>
        <a:p>
          <a:endParaRPr lang="en-US"/>
        </a:p>
      </dgm:t>
    </dgm:pt>
    <dgm:pt modelId="{351907DE-B565-4644-A6AE-B998F68E7801}">
      <dgm:prSet/>
      <dgm:spPr/>
      <dgm:t>
        <a:bodyPr/>
        <a:lstStyle/>
        <a:p>
          <a:r>
            <a:rPr lang="en-US" dirty="0"/>
            <a:t>Course Planning Presentation to all Grade 11 INTO 12, auditorium</a:t>
          </a:r>
        </a:p>
      </dgm:t>
    </dgm:pt>
    <dgm:pt modelId="{DCC4C4A5-0C3D-468A-A40F-8C21D975B4F9}" type="parTrans" cxnId="{3545E0A0-22F6-4284-BE54-0613F792E62A}">
      <dgm:prSet/>
      <dgm:spPr/>
      <dgm:t>
        <a:bodyPr/>
        <a:lstStyle/>
        <a:p>
          <a:endParaRPr lang="en-US"/>
        </a:p>
      </dgm:t>
    </dgm:pt>
    <dgm:pt modelId="{53C798B0-2910-48F6-B968-F6774173E349}" type="sibTrans" cxnId="{3545E0A0-22F6-4284-BE54-0613F792E62A}">
      <dgm:prSet/>
      <dgm:spPr/>
      <dgm:t>
        <a:bodyPr/>
        <a:lstStyle/>
        <a:p>
          <a:endParaRPr lang="en-US"/>
        </a:p>
      </dgm:t>
    </dgm:pt>
    <dgm:pt modelId="{342F361C-E6CD-43C5-9B10-E29B9E0DA277}">
      <dgm:prSet/>
      <dgm:spPr/>
      <dgm:t>
        <a:bodyPr/>
        <a:lstStyle/>
        <a:p>
          <a:pPr>
            <a:defRPr b="1"/>
          </a:pPr>
          <a:r>
            <a:rPr lang="en-US" dirty="0"/>
            <a:t>4-20 Feb 2024</a:t>
          </a:r>
        </a:p>
      </dgm:t>
    </dgm:pt>
    <dgm:pt modelId="{372497CE-59BE-4A72-9A0D-E022A0679314}" type="parTrans" cxnId="{B1DCD279-E2B7-4A50-B808-944649CFE998}">
      <dgm:prSet/>
      <dgm:spPr/>
      <dgm:t>
        <a:bodyPr/>
        <a:lstStyle/>
        <a:p>
          <a:endParaRPr lang="en-US"/>
        </a:p>
      </dgm:t>
    </dgm:pt>
    <dgm:pt modelId="{174DBB21-393E-42B1-90A8-EAE1E6F180EB}" type="sibTrans" cxnId="{B1DCD279-E2B7-4A50-B808-944649CFE998}">
      <dgm:prSet/>
      <dgm:spPr/>
      <dgm:t>
        <a:bodyPr/>
        <a:lstStyle/>
        <a:p>
          <a:endParaRPr lang="en-US"/>
        </a:p>
      </dgm:t>
    </dgm:pt>
    <dgm:pt modelId="{F6AF2126-F42E-44B2-9CE1-626231B30E98}">
      <dgm:prSet/>
      <dgm:spPr/>
      <dgm:t>
        <a:bodyPr/>
        <a:lstStyle/>
        <a:p>
          <a:r>
            <a:rPr lang="en-US" dirty="0"/>
            <a:t>Counsellors available at FIT for group course advising/ LIBRARY</a:t>
          </a:r>
        </a:p>
      </dgm:t>
    </dgm:pt>
    <dgm:pt modelId="{A18D7362-5D42-40A1-B925-9435834E1026}" type="parTrans" cxnId="{94EABB56-F0B8-4EDD-AFB8-737E107FBE69}">
      <dgm:prSet/>
      <dgm:spPr/>
      <dgm:t>
        <a:bodyPr/>
        <a:lstStyle/>
        <a:p>
          <a:endParaRPr lang="en-US"/>
        </a:p>
      </dgm:t>
    </dgm:pt>
    <dgm:pt modelId="{C1AD507B-4001-45CC-940A-B1B0815302A3}" type="sibTrans" cxnId="{94EABB56-F0B8-4EDD-AFB8-737E107FBE69}">
      <dgm:prSet/>
      <dgm:spPr/>
      <dgm:t>
        <a:bodyPr/>
        <a:lstStyle/>
        <a:p>
          <a:endParaRPr lang="en-US"/>
        </a:p>
      </dgm:t>
    </dgm:pt>
    <dgm:pt modelId="{89981048-D109-3945-95D2-59F71892B7FF}">
      <dgm:prSet/>
      <dgm:spPr/>
      <dgm:t>
        <a:bodyPr/>
        <a:lstStyle/>
        <a:p>
          <a:pPr>
            <a:defRPr b="1"/>
          </a:pPr>
          <a:r>
            <a:rPr lang="en-US" dirty="0"/>
            <a:t>28 Jan 2025</a:t>
          </a:r>
        </a:p>
      </dgm:t>
    </dgm:pt>
    <dgm:pt modelId="{C8D46739-2F03-BE4F-9D02-2DE33FC45AC0}" type="parTrans" cxnId="{85510D18-1892-A34B-AF67-A6FDF93A38B5}">
      <dgm:prSet/>
      <dgm:spPr/>
      <dgm:t>
        <a:bodyPr/>
        <a:lstStyle/>
        <a:p>
          <a:endParaRPr lang="en-US"/>
        </a:p>
      </dgm:t>
    </dgm:pt>
    <dgm:pt modelId="{892EA617-2AFA-9F4B-BBB6-941F8D92C85D}" type="sibTrans" cxnId="{85510D18-1892-A34B-AF67-A6FDF93A38B5}">
      <dgm:prSet/>
      <dgm:spPr/>
      <dgm:t>
        <a:bodyPr/>
        <a:lstStyle/>
        <a:p>
          <a:endParaRPr lang="en-US"/>
        </a:p>
      </dgm:t>
    </dgm:pt>
    <dgm:pt modelId="{BFE66118-156A-F54F-95B2-4675F8FBF175}">
      <dgm:prSet/>
      <dgm:spPr/>
      <dgm:t>
        <a:bodyPr/>
        <a:lstStyle/>
        <a:p>
          <a:r>
            <a:rPr lang="en-US" dirty="0"/>
            <a:t>Course Planning Night</a:t>
          </a:r>
        </a:p>
      </dgm:t>
    </dgm:pt>
    <dgm:pt modelId="{888CE996-8830-1F49-9EE0-077B0D123486}" type="parTrans" cxnId="{D1AB0D57-20D9-F84E-BB08-CB811AA5E417}">
      <dgm:prSet/>
      <dgm:spPr/>
      <dgm:t>
        <a:bodyPr/>
        <a:lstStyle/>
        <a:p>
          <a:endParaRPr lang="en-US"/>
        </a:p>
      </dgm:t>
    </dgm:pt>
    <dgm:pt modelId="{667CDD9C-05C2-E24C-896A-623FED97FAA3}" type="sibTrans" cxnId="{D1AB0D57-20D9-F84E-BB08-CB811AA5E417}">
      <dgm:prSet/>
      <dgm:spPr/>
      <dgm:t>
        <a:bodyPr/>
        <a:lstStyle/>
        <a:p>
          <a:endParaRPr lang="en-US"/>
        </a:p>
      </dgm:t>
    </dgm:pt>
    <dgm:pt modelId="{2AD07A16-84B6-F54A-8F1C-280BB64E8CC2}">
      <dgm:prSet/>
      <dgm:spPr/>
      <dgm:t>
        <a:bodyPr/>
        <a:lstStyle/>
        <a:p>
          <a:pPr>
            <a:defRPr b="1"/>
          </a:pPr>
          <a:r>
            <a:rPr lang="en-US" dirty="0"/>
            <a:t>27 Jan 2025</a:t>
          </a:r>
        </a:p>
      </dgm:t>
    </dgm:pt>
    <dgm:pt modelId="{B875EABF-2CEE-D143-B948-8542F6A5E5A6}" type="parTrans" cxnId="{85705F14-C08D-CD46-AFCE-F7AC949814A2}">
      <dgm:prSet/>
      <dgm:spPr/>
      <dgm:t>
        <a:bodyPr/>
        <a:lstStyle/>
        <a:p>
          <a:endParaRPr lang="en-US"/>
        </a:p>
      </dgm:t>
    </dgm:pt>
    <dgm:pt modelId="{F769C261-AC47-0743-9078-0A105259D7B7}" type="sibTrans" cxnId="{85705F14-C08D-CD46-AFCE-F7AC949814A2}">
      <dgm:prSet/>
      <dgm:spPr/>
      <dgm:t>
        <a:bodyPr/>
        <a:lstStyle/>
        <a:p>
          <a:endParaRPr lang="en-US"/>
        </a:p>
      </dgm:t>
    </dgm:pt>
    <dgm:pt modelId="{016BA5C0-A910-6744-BBEC-C48344272A99}">
      <dgm:prSet/>
      <dgm:spPr/>
      <dgm:t>
        <a:bodyPr/>
        <a:lstStyle/>
        <a:p>
          <a:r>
            <a:rPr lang="en-US" dirty="0"/>
            <a:t>Course Planning </a:t>
          </a:r>
          <a:r>
            <a:rPr lang="en-US" dirty="0" err="1"/>
            <a:t>Powerpoint</a:t>
          </a:r>
          <a:r>
            <a:rPr lang="en-US" dirty="0"/>
            <a:t> available on MS Teams</a:t>
          </a:r>
        </a:p>
      </dgm:t>
    </dgm:pt>
    <dgm:pt modelId="{4B07DA7D-752C-D641-A7B9-0415F2E23CD4}" type="parTrans" cxnId="{B69DE570-A7FD-3849-8F0C-77A7CB8985A2}">
      <dgm:prSet/>
      <dgm:spPr/>
      <dgm:t>
        <a:bodyPr/>
        <a:lstStyle/>
        <a:p>
          <a:endParaRPr lang="en-US"/>
        </a:p>
      </dgm:t>
    </dgm:pt>
    <dgm:pt modelId="{681E3537-D31E-6448-A1B7-CE6E811D4194}" type="sibTrans" cxnId="{B69DE570-A7FD-3849-8F0C-77A7CB8985A2}">
      <dgm:prSet/>
      <dgm:spPr/>
      <dgm:t>
        <a:bodyPr/>
        <a:lstStyle/>
        <a:p>
          <a:endParaRPr lang="en-US"/>
        </a:p>
      </dgm:t>
    </dgm:pt>
    <dgm:pt modelId="{45FEF1E2-56CC-2641-BD6B-10B09086BD3B}">
      <dgm:prSet/>
      <dgm:spPr/>
      <dgm:t>
        <a:bodyPr/>
        <a:lstStyle/>
        <a:p>
          <a:pPr>
            <a:defRPr b="1"/>
          </a:pPr>
          <a:r>
            <a:rPr lang="en-US" dirty="0"/>
            <a:t>6 Feb 2025</a:t>
          </a:r>
        </a:p>
      </dgm:t>
    </dgm:pt>
    <dgm:pt modelId="{7F11824B-6425-074D-A58D-835531DB8A73}" type="parTrans" cxnId="{BEC2FDC4-5BE7-8943-B632-83A129BE091D}">
      <dgm:prSet/>
      <dgm:spPr/>
      <dgm:t>
        <a:bodyPr/>
        <a:lstStyle/>
        <a:p>
          <a:endParaRPr lang="en-US"/>
        </a:p>
      </dgm:t>
    </dgm:pt>
    <dgm:pt modelId="{6DE77B4C-3720-0341-A7E0-6F7150A540CF}" type="sibTrans" cxnId="{BEC2FDC4-5BE7-8943-B632-83A129BE091D}">
      <dgm:prSet/>
      <dgm:spPr/>
      <dgm:t>
        <a:bodyPr/>
        <a:lstStyle/>
        <a:p>
          <a:endParaRPr lang="en-US"/>
        </a:p>
      </dgm:t>
    </dgm:pt>
    <dgm:pt modelId="{7112E938-00CF-C543-B0B8-30D14410A180}">
      <dgm:prSet/>
      <dgm:spPr/>
      <dgm:t>
        <a:bodyPr/>
        <a:lstStyle/>
        <a:p>
          <a:r>
            <a:rPr lang="en-US" dirty="0"/>
            <a:t>Course Planning Presentation to all Grade 10 into 11s in the Auditorium </a:t>
          </a:r>
        </a:p>
      </dgm:t>
    </dgm:pt>
    <dgm:pt modelId="{52307D0F-A66C-1F45-B704-6C464888F6C3}" type="parTrans" cxnId="{9F6DEE77-47D2-6348-94E7-3B192D9EE54F}">
      <dgm:prSet/>
      <dgm:spPr/>
      <dgm:t>
        <a:bodyPr/>
        <a:lstStyle/>
        <a:p>
          <a:endParaRPr lang="en-US"/>
        </a:p>
      </dgm:t>
    </dgm:pt>
    <dgm:pt modelId="{3D42DBC0-99A9-8947-A4C2-CDA0FDC116E1}" type="sibTrans" cxnId="{9F6DEE77-47D2-6348-94E7-3B192D9EE54F}">
      <dgm:prSet/>
      <dgm:spPr/>
      <dgm:t>
        <a:bodyPr/>
        <a:lstStyle/>
        <a:p>
          <a:endParaRPr lang="en-US"/>
        </a:p>
      </dgm:t>
    </dgm:pt>
    <dgm:pt modelId="{5CEE7E33-73DA-074A-B3BF-B2D00F4440F1}">
      <dgm:prSet/>
      <dgm:spPr/>
      <dgm:t>
        <a:bodyPr/>
        <a:lstStyle/>
        <a:p>
          <a:pPr>
            <a:defRPr b="1"/>
          </a:pPr>
          <a:r>
            <a:rPr lang="en-US" dirty="0"/>
            <a:t>1 MAR 2025</a:t>
          </a:r>
        </a:p>
      </dgm:t>
    </dgm:pt>
    <dgm:pt modelId="{3A5785A5-0B21-4F4C-BA54-D922F8AE9E5C}" type="parTrans" cxnId="{E88D0F51-0083-AF49-B70E-DA526E1609E1}">
      <dgm:prSet/>
      <dgm:spPr/>
      <dgm:t>
        <a:bodyPr/>
        <a:lstStyle/>
        <a:p>
          <a:endParaRPr lang="en-US"/>
        </a:p>
      </dgm:t>
    </dgm:pt>
    <dgm:pt modelId="{F0DF3880-6B7C-4D44-8B07-145FC5DD71B6}" type="sibTrans" cxnId="{E88D0F51-0083-AF49-B70E-DA526E1609E1}">
      <dgm:prSet/>
      <dgm:spPr/>
      <dgm:t>
        <a:bodyPr/>
        <a:lstStyle/>
        <a:p>
          <a:endParaRPr lang="en-US"/>
        </a:p>
      </dgm:t>
    </dgm:pt>
    <dgm:pt modelId="{41B67BCD-C81C-D74C-A78E-BCC11F4E5632}">
      <dgm:prSet/>
      <dgm:spPr/>
      <dgm:t>
        <a:bodyPr/>
        <a:lstStyle/>
        <a:p>
          <a:r>
            <a:rPr lang="en-US" dirty="0"/>
            <a:t>Career Program Applications Due</a:t>
          </a:r>
        </a:p>
      </dgm:t>
    </dgm:pt>
    <dgm:pt modelId="{EA8671CC-C03A-064E-BBB0-374C05C9743E}" type="parTrans" cxnId="{5D0ECD87-4BB1-C94D-84AB-C79BAB071617}">
      <dgm:prSet/>
      <dgm:spPr/>
      <dgm:t>
        <a:bodyPr/>
        <a:lstStyle/>
        <a:p>
          <a:endParaRPr lang="en-US"/>
        </a:p>
      </dgm:t>
    </dgm:pt>
    <dgm:pt modelId="{E24D0267-679C-2646-A8B1-1222ECA7C1A9}" type="sibTrans" cxnId="{5D0ECD87-4BB1-C94D-84AB-C79BAB071617}">
      <dgm:prSet/>
      <dgm:spPr/>
      <dgm:t>
        <a:bodyPr/>
        <a:lstStyle/>
        <a:p>
          <a:endParaRPr lang="en-US"/>
        </a:p>
      </dgm:t>
    </dgm:pt>
    <dgm:pt modelId="{927C1B83-6229-B341-AF3B-56BD5F542E7D}">
      <dgm:prSet/>
      <dgm:spPr/>
      <dgm:t>
        <a:bodyPr/>
        <a:lstStyle/>
        <a:p>
          <a:pPr>
            <a:defRPr b="1"/>
          </a:pPr>
          <a:r>
            <a:rPr lang="en-US" dirty="0"/>
            <a:t>18 FEB 25</a:t>
          </a:r>
        </a:p>
      </dgm:t>
    </dgm:pt>
    <dgm:pt modelId="{EC1A5518-CCBF-E543-958F-E6601C794D4D}" type="parTrans" cxnId="{01D3AD95-DFC1-2A4E-84E2-78EE4BC97BFA}">
      <dgm:prSet/>
      <dgm:spPr/>
      <dgm:t>
        <a:bodyPr/>
        <a:lstStyle/>
        <a:p>
          <a:endParaRPr lang="en-US"/>
        </a:p>
      </dgm:t>
    </dgm:pt>
    <dgm:pt modelId="{9742C1A0-EF6F-2544-946B-94AC052C9925}" type="sibTrans" cxnId="{01D3AD95-DFC1-2A4E-84E2-78EE4BC97BFA}">
      <dgm:prSet/>
      <dgm:spPr/>
      <dgm:t>
        <a:bodyPr/>
        <a:lstStyle/>
        <a:p>
          <a:endParaRPr lang="en-US"/>
        </a:p>
      </dgm:t>
    </dgm:pt>
    <dgm:pt modelId="{2C179EFC-EE2F-5941-8C0D-E5DA071F68EC}">
      <dgm:prSet/>
      <dgm:spPr/>
      <dgm:t>
        <a:bodyPr/>
        <a:lstStyle/>
        <a:p>
          <a:r>
            <a:rPr lang="en-US" dirty="0"/>
            <a:t>Course Requests Due </a:t>
          </a:r>
        </a:p>
      </dgm:t>
    </dgm:pt>
    <dgm:pt modelId="{AEF7EB43-61AA-0240-A571-8AF28C2E40A1}" type="parTrans" cxnId="{5D60D39E-9370-4B49-AF18-4000AC057097}">
      <dgm:prSet/>
      <dgm:spPr/>
      <dgm:t>
        <a:bodyPr/>
        <a:lstStyle/>
        <a:p>
          <a:endParaRPr lang="en-US"/>
        </a:p>
      </dgm:t>
    </dgm:pt>
    <dgm:pt modelId="{EE15495A-A1A1-1642-B252-55CF6A573CF8}" type="sibTrans" cxnId="{5D60D39E-9370-4B49-AF18-4000AC057097}">
      <dgm:prSet/>
      <dgm:spPr/>
      <dgm:t>
        <a:bodyPr/>
        <a:lstStyle/>
        <a:p>
          <a:endParaRPr lang="en-US"/>
        </a:p>
      </dgm:t>
    </dgm:pt>
    <dgm:pt modelId="{C8D9701E-0FF9-0E47-8057-74C8BD4181B0}" type="pres">
      <dgm:prSet presAssocID="{6A17B0E6-0F9F-4365-9FC2-508A3A92590A}" presName="root" presStyleCnt="0">
        <dgm:presLayoutVars>
          <dgm:chMax/>
          <dgm:chPref/>
          <dgm:animLvl val="lvl"/>
        </dgm:presLayoutVars>
      </dgm:prSet>
      <dgm:spPr/>
    </dgm:pt>
    <dgm:pt modelId="{FD05EBAF-56CC-E64B-A79A-A075D6B7FDD0}" type="pres">
      <dgm:prSet presAssocID="{6A17B0E6-0F9F-4365-9FC2-508A3A92590A}" presName="divider" presStyleLbl="node1" presStyleIdx="0" presStyleCnt="1"/>
      <dgm:spPr/>
    </dgm:pt>
    <dgm:pt modelId="{38D8D78B-66C4-924E-96C1-61A9777B870F}" type="pres">
      <dgm:prSet presAssocID="{6A17B0E6-0F9F-4365-9FC2-508A3A92590A}" presName="nodes" presStyleCnt="0">
        <dgm:presLayoutVars>
          <dgm:chMax/>
          <dgm:chPref/>
          <dgm:animLvl val="lvl"/>
        </dgm:presLayoutVars>
      </dgm:prSet>
      <dgm:spPr/>
    </dgm:pt>
    <dgm:pt modelId="{CE7F7EA3-A422-0C42-8120-534825821F28}" type="pres">
      <dgm:prSet presAssocID="{89981048-D109-3945-95D2-59F71892B7FF}" presName="composite" presStyleCnt="0"/>
      <dgm:spPr/>
    </dgm:pt>
    <dgm:pt modelId="{31B0B07F-50C2-6149-95A8-88A9BB8E8701}" type="pres">
      <dgm:prSet presAssocID="{89981048-D109-3945-95D2-59F71892B7FF}" presName="L1TextContainer" presStyleLbl="revTx" presStyleIdx="0" presStyleCnt="7">
        <dgm:presLayoutVars>
          <dgm:chMax val="1"/>
          <dgm:chPref val="1"/>
          <dgm:bulletEnabled val="1"/>
        </dgm:presLayoutVars>
      </dgm:prSet>
      <dgm:spPr/>
    </dgm:pt>
    <dgm:pt modelId="{01E2971A-ABA1-9F4C-B2C4-B3502FF3DF7B}" type="pres">
      <dgm:prSet presAssocID="{89981048-D109-3945-95D2-59F71892B7FF}" presName="L2TextContainerWrapper" presStyleCnt="0">
        <dgm:presLayoutVars>
          <dgm:chMax val="0"/>
          <dgm:chPref val="0"/>
          <dgm:bulletEnabled val="1"/>
        </dgm:presLayoutVars>
      </dgm:prSet>
      <dgm:spPr/>
    </dgm:pt>
    <dgm:pt modelId="{A2368D28-B379-7D42-B985-B3F4CBEE0733}" type="pres">
      <dgm:prSet presAssocID="{89981048-D109-3945-95D2-59F71892B7FF}" presName="L2TextContainer" presStyleLbl="bgAccFollowNode1" presStyleIdx="0" presStyleCnt="7"/>
      <dgm:spPr/>
    </dgm:pt>
    <dgm:pt modelId="{A1A8553D-AC44-FE47-A253-723E4BBCF5DA}" type="pres">
      <dgm:prSet presAssocID="{89981048-D109-3945-95D2-59F71892B7FF}" presName="FlexibleEmptyPlaceHolder" presStyleCnt="0"/>
      <dgm:spPr/>
    </dgm:pt>
    <dgm:pt modelId="{AA50E91C-5650-8E46-86E2-4A3F8228C030}" type="pres">
      <dgm:prSet presAssocID="{89981048-D109-3945-95D2-59F71892B7FF}" presName="ConnectLine" presStyleLbl="alignNode1" presStyleIdx="0"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984EF6AA-8333-D740-B7DE-375D2158451E}" type="pres">
      <dgm:prSet presAssocID="{89981048-D109-3945-95D2-59F71892B7FF}" presName="ConnectorPoint" presStyleLbl="fgAcc1" presStyleIdx="0" presStyleCnt="7"/>
      <dgm:spPr>
        <a:solidFill>
          <a:schemeClr val="lt1">
            <a:alpha val="90000"/>
            <a:hueOff val="0"/>
            <a:satOff val="0"/>
            <a:lumOff val="0"/>
            <a:alphaOff val="0"/>
          </a:schemeClr>
        </a:solidFill>
        <a:ln w="19050" cap="flat" cmpd="sng" algn="ctr">
          <a:noFill/>
          <a:prstDash val="solid"/>
          <a:miter lim="800000"/>
        </a:ln>
        <a:effectLst/>
      </dgm:spPr>
    </dgm:pt>
    <dgm:pt modelId="{87849FDA-52D7-FD4A-851C-53C7C1569571}" type="pres">
      <dgm:prSet presAssocID="{89981048-D109-3945-95D2-59F71892B7FF}" presName="EmptyPlaceHolder" presStyleCnt="0"/>
      <dgm:spPr/>
    </dgm:pt>
    <dgm:pt modelId="{900AE92D-0DD7-DE4F-9D8E-E72ABFB39DAE}" type="pres">
      <dgm:prSet presAssocID="{892EA617-2AFA-9F4B-BBB6-941F8D92C85D}" presName="spaceBetweenRectangles" presStyleCnt="0"/>
      <dgm:spPr/>
    </dgm:pt>
    <dgm:pt modelId="{4723C1EA-E9F3-B446-A8E0-A04E8D4692E0}" type="pres">
      <dgm:prSet presAssocID="{2AD07A16-84B6-F54A-8F1C-280BB64E8CC2}" presName="composite" presStyleCnt="0"/>
      <dgm:spPr/>
    </dgm:pt>
    <dgm:pt modelId="{927A24CC-6028-F649-82BF-13FE6A938728}" type="pres">
      <dgm:prSet presAssocID="{2AD07A16-84B6-F54A-8F1C-280BB64E8CC2}" presName="L1TextContainer" presStyleLbl="revTx" presStyleIdx="1" presStyleCnt="7">
        <dgm:presLayoutVars>
          <dgm:chMax val="1"/>
          <dgm:chPref val="1"/>
          <dgm:bulletEnabled val="1"/>
        </dgm:presLayoutVars>
      </dgm:prSet>
      <dgm:spPr/>
    </dgm:pt>
    <dgm:pt modelId="{8BB09498-B48F-E64F-96EB-612FCD5677D7}" type="pres">
      <dgm:prSet presAssocID="{2AD07A16-84B6-F54A-8F1C-280BB64E8CC2}" presName="L2TextContainerWrapper" presStyleCnt="0">
        <dgm:presLayoutVars>
          <dgm:chMax val="0"/>
          <dgm:chPref val="0"/>
          <dgm:bulletEnabled val="1"/>
        </dgm:presLayoutVars>
      </dgm:prSet>
      <dgm:spPr/>
    </dgm:pt>
    <dgm:pt modelId="{2591CEC7-0A73-EC4D-8537-8434BE309772}" type="pres">
      <dgm:prSet presAssocID="{2AD07A16-84B6-F54A-8F1C-280BB64E8CC2}" presName="L2TextContainer" presStyleLbl="bgAccFollowNode1" presStyleIdx="1" presStyleCnt="7"/>
      <dgm:spPr/>
    </dgm:pt>
    <dgm:pt modelId="{7E63ED8F-CADC-AA44-87B0-16B27DC1FB9A}" type="pres">
      <dgm:prSet presAssocID="{2AD07A16-84B6-F54A-8F1C-280BB64E8CC2}" presName="FlexibleEmptyPlaceHolder" presStyleCnt="0"/>
      <dgm:spPr/>
    </dgm:pt>
    <dgm:pt modelId="{BC9C49AB-7784-2E43-9A1C-F40B96E521AB}" type="pres">
      <dgm:prSet presAssocID="{2AD07A16-84B6-F54A-8F1C-280BB64E8CC2}" presName="ConnectLine" presStyleLbl="alignNode1" presStyleIdx="1"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0A6E1760-316D-7648-9088-6BA8A47534B0}" type="pres">
      <dgm:prSet presAssocID="{2AD07A16-84B6-F54A-8F1C-280BB64E8CC2}" presName="ConnectorPoint" presStyleLbl="fgAcc1" presStyleIdx="1" presStyleCnt="7"/>
      <dgm:spPr>
        <a:solidFill>
          <a:schemeClr val="lt1">
            <a:alpha val="90000"/>
            <a:hueOff val="0"/>
            <a:satOff val="0"/>
            <a:lumOff val="0"/>
            <a:alphaOff val="0"/>
          </a:schemeClr>
        </a:solidFill>
        <a:ln w="19050" cap="flat" cmpd="sng" algn="ctr">
          <a:noFill/>
          <a:prstDash val="solid"/>
          <a:miter lim="800000"/>
        </a:ln>
        <a:effectLst/>
      </dgm:spPr>
    </dgm:pt>
    <dgm:pt modelId="{9382E014-9EA9-974A-9AF4-C0D0BA747810}" type="pres">
      <dgm:prSet presAssocID="{2AD07A16-84B6-F54A-8F1C-280BB64E8CC2}" presName="EmptyPlaceHolder" presStyleCnt="0"/>
      <dgm:spPr/>
    </dgm:pt>
    <dgm:pt modelId="{AD1CAB22-5D30-7C4A-8A39-9E4E507845BE}" type="pres">
      <dgm:prSet presAssocID="{F769C261-AC47-0743-9078-0A105259D7B7}" presName="spaceBetweenRectangles" presStyleCnt="0"/>
      <dgm:spPr/>
    </dgm:pt>
    <dgm:pt modelId="{5447D1A7-0BDC-4345-9472-8F509C36AA3F}" type="pres">
      <dgm:prSet presAssocID="{ADE41F28-6D93-4540-8BB1-095F620D448B}" presName="composite" presStyleCnt="0"/>
      <dgm:spPr/>
    </dgm:pt>
    <dgm:pt modelId="{DAAF8C8F-2D4D-F947-8DB0-18C901015060}" type="pres">
      <dgm:prSet presAssocID="{ADE41F28-6D93-4540-8BB1-095F620D448B}" presName="L1TextContainer" presStyleLbl="revTx" presStyleIdx="2" presStyleCnt="7">
        <dgm:presLayoutVars>
          <dgm:chMax val="1"/>
          <dgm:chPref val="1"/>
          <dgm:bulletEnabled val="1"/>
        </dgm:presLayoutVars>
      </dgm:prSet>
      <dgm:spPr/>
    </dgm:pt>
    <dgm:pt modelId="{E9CED327-279B-8F4B-8243-AE455B94874B}" type="pres">
      <dgm:prSet presAssocID="{ADE41F28-6D93-4540-8BB1-095F620D448B}" presName="L2TextContainerWrapper" presStyleCnt="0">
        <dgm:presLayoutVars>
          <dgm:chMax val="0"/>
          <dgm:chPref val="0"/>
          <dgm:bulletEnabled val="1"/>
        </dgm:presLayoutVars>
      </dgm:prSet>
      <dgm:spPr/>
    </dgm:pt>
    <dgm:pt modelId="{163EAB96-C083-014B-AA27-C159B79D97C1}" type="pres">
      <dgm:prSet presAssocID="{ADE41F28-6D93-4540-8BB1-095F620D448B}" presName="L2TextContainer" presStyleLbl="bgAccFollowNode1" presStyleIdx="2" presStyleCnt="7"/>
      <dgm:spPr/>
    </dgm:pt>
    <dgm:pt modelId="{50DE4F6D-A361-DE48-A138-BD0EEE58938A}" type="pres">
      <dgm:prSet presAssocID="{ADE41F28-6D93-4540-8BB1-095F620D448B}" presName="FlexibleEmptyPlaceHolder" presStyleCnt="0"/>
      <dgm:spPr/>
    </dgm:pt>
    <dgm:pt modelId="{4C13D653-B0EF-9F43-AAFE-7BF5BEBDF8A4}" type="pres">
      <dgm:prSet presAssocID="{ADE41F28-6D93-4540-8BB1-095F620D448B}" presName="ConnectLine" presStyleLbl="alignNode1" presStyleIdx="2"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C9011307-F660-A249-B682-B10D6B55C89F}" type="pres">
      <dgm:prSet presAssocID="{ADE41F28-6D93-4540-8BB1-095F620D448B}" presName="ConnectorPoint" presStyleLbl="fgAcc1" presStyleIdx="2" presStyleCnt="7"/>
      <dgm:spPr>
        <a:solidFill>
          <a:schemeClr val="lt1">
            <a:alpha val="90000"/>
            <a:hueOff val="0"/>
            <a:satOff val="0"/>
            <a:lumOff val="0"/>
            <a:alphaOff val="0"/>
          </a:schemeClr>
        </a:solidFill>
        <a:ln w="19050" cap="flat" cmpd="sng" algn="ctr">
          <a:noFill/>
          <a:prstDash val="solid"/>
          <a:miter lim="800000"/>
        </a:ln>
        <a:effectLst/>
      </dgm:spPr>
    </dgm:pt>
    <dgm:pt modelId="{AFF24915-CA25-FB47-A7FA-B2775826C40E}" type="pres">
      <dgm:prSet presAssocID="{ADE41F28-6D93-4540-8BB1-095F620D448B}" presName="EmptyPlaceHolder" presStyleCnt="0"/>
      <dgm:spPr/>
    </dgm:pt>
    <dgm:pt modelId="{AE3CDCCC-4FF2-B54A-891F-D538D2678833}" type="pres">
      <dgm:prSet presAssocID="{9C6AEBA9-15BA-4D61-94CC-8505BF317065}" presName="spaceBetweenRectangles" presStyleCnt="0"/>
      <dgm:spPr/>
    </dgm:pt>
    <dgm:pt modelId="{1ABD7A20-B989-9B44-A47A-C154B1EC7B8C}" type="pres">
      <dgm:prSet presAssocID="{45FEF1E2-56CC-2641-BD6B-10B09086BD3B}" presName="composite" presStyleCnt="0"/>
      <dgm:spPr/>
    </dgm:pt>
    <dgm:pt modelId="{4C20863E-1492-7E4D-B58A-1648ED1DD0D6}" type="pres">
      <dgm:prSet presAssocID="{45FEF1E2-56CC-2641-BD6B-10B09086BD3B}" presName="L1TextContainer" presStyleLbl="revTx" presStyleIdx="3" presStyleCnt="7">
        <dgm:presLayoutVars>
          <dgm:chMax val="1"/>
          <dgm:chPref val="1"/>
          <dgm:bulletEnabled val="1"/>
        </dgm:presLayoutVars>
      </dgm:prSet>
      <dgm:spPr/>
    </dgm:pt>
    <dgm:pt modelId="{F16181B1-A8BB-4148-AA86-1D5480DE698F}" type="pres">
      <dgm:prSet presAssocID="{45FEF1E2-56CC-2641-BD6B-10B09086BD3B}" presName="L2TextContainerWrapper" presStyleCnt="0">
        <dgm:presLayoutVars>
          <dgm:chMax val="0"/>
          <dgm:chPref val="0"/>
          <dgm:bulletEnabled val="1"/>
        </dgm:presLayoutVars>
      </dgm:prSet>
      <dgm:spPr/>
    </dgm:pt>
    <dgm:pt modelId="{9C241E40-DD9B-7747-B6FA-B345508DA266}" type="pres">
      <dgm:prSet presAssocID="{45FEF1E2-56CC-2641-BD6B-10B09086BD3B}" presName="L2TextContainer" presStyleLbl="bgAccFollowNode1" presStyleIdx="3" presStyleCnt="7"/>
      <dgm:spPr/>
    </dgm:pt>
    <dgm:pt modelId="{48BD1576-98E9-B44A-9532-4B64F0F783F0}" type="pres">
      <dgm:prSet presAssocID="{45FEF1E2-56CC-2641-BD6B-10B09086BD3B}" presName="FlexibleEmptyPlaceHolder" presStyleCnt="0"/>
      <dgm:spPr/>
    </dgm:pt>
    <dgm:pt modelId="{D708E778-3146-4741-A8B4-2075F422D478}" type="pres">
      <dgm:prSet presAssocID="{45FEF1E2-56CC-2641-BD6B-10B09086BD3B}" presName="ConnectLine" presStyleLbl="alignNode1" presStyleIdx="3"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BC22A76F-D378-7E42-BB76-1BDE911D24F5}" type="pres">
      <dgm:prSet presAssocID="{45FEF1E2-56CC-2641-BD6B-10B09086BD3B}" presName="ConnectorPoint" presStyleLbl="fgAcc1" presStyleIdx="3" presStyleCnt="7"/>
      <dgm:spPr>
        <a:solidFill>
          <a:schemeClr val="lt1">
            <a:alpha val="90000"/>
            <a:hueOff val="0"/>
            <a:satOff val="0"/>
            <a:lumOff val="0"/>
            <a:alphaOff val="0"/>
          </a:schemeClr>
        </a:solidFill>
        <a:ln w="19050" cap="flat" cmpd="sng" algn="ctr">
          <a:noFill/>
          <a:prstDash val="solid"/>
          <a:miter lim="800000"/>
        </a:ln>
        <a:effectLst/>
      </dgm:spPr>
    </dgm:pt>
    <dgm:pt modelId="{B10633E9-71AD-0B4C-9108-FCB488D234F0}" type="pres">
      <dgm:prSet presAssocID="{45FEF1E2-56CC-2641-BD6B-10B09086BD3B}" presName="EmptyPlaceHolder" presStyleCnt="0"/>
      <dgm:spPr/>
    </dgm:pt>
    <dgm:pt modelId="{4C972FDF-54ED-E44B-A10E-0B386516BFB3}" type="pres">
      <dgm:prSet presAssocID="{6DE77B4C-3720-0341-A7E0-6F7150A540CF}" presName="spaceBetweenRectangles" presStyleCnt="0"/>
      <dgm:spPr/>
    </dgm:pt>
    <dgm:pt modelId="{DC8C4440-321C-884B-87F1-D1BC5F13CE8C}" type="pres">
      <dgm:prSet presAssocID="{342F361C-E6CD-43C5-9B10-E29B9E0DA277}" presName="composite" presStyleCnt="0"/>
      <dgm:spPr/>
    </dgm:pt>
    <dgm:pt modelId="{E5417E85-DB77-824B-AB3C-E760D6E48C12}" type="pres">
      <dgm:prSet presAssocID="{342F361C-E6CD-43C5-9B10-E29B9E0DA277}" presName="L1TextContainer" presStyleLbl="revTx" presStyleIdx="4" presStyleCnt="7">
        <dgm:presLayoutVars>
          <dgm:chMax val="1"/>
          <dgm:chPref val="1"/>
          <dgm:bulletEnabled val="1"/>
        </dgm:presLayoutVars>
      </dgm:prSet>
      <dgm:spPr/>
    </dgm:pt>
    <dgm:pt modelId="{6C774069-91C6-4049-94C2-5D0E61CD2891}" type="pres">
      <dgm:prSet presAssocID="{342F361C-E6CD-43C5-9B10-E29B9E0DA277}" presName="L2TextContainerWrapper" presStyleCnt="0">
        <dgm:presLayoutVars>
          <dgm:chMax val="0"/>
          <dgm:chPref val="0"/>
          <dgm:bulletEnabled val="1"/>
        </dgm:presLayoutVars>
      </dgm:prSet>
      <dgm:spPr/>
    </dgm:pt>
    <dgm:pt modelId="{DED07915-5FB5-5A42-AE99-C090B3E09CD9}" type="pres">
      <dgm:prSet presAssocID="{342F361C-E6CD-43C5-9B10-E29B9E0DA277}" presName="L2TextContainer" presStyleLbl="bgAccFollowNode1" presStyleIdx="4" presStyleCnt="7"/>
      <dgm:spPr/>
    </dgm:pt>
    <dgm:pt modelId="{87F97825-585F-3E41-BDA1-FE996F0C4A0B}" type="pres">
      <dgm:prSet presAssocID="{342F361C-E6CD-43C5-9B10-E29B9E0DA277}" presName="FlexibleEmptyPlaceHolder" presStyleCnt="0"/>
      <dgm:spPr/>
    </dgm:pt>
    <dgm:pt modelId="{E4330F01-E362-4044-AC35-1FDD63CBDD4B}" type="pres">
      <dgm:prSet presAssocID="{342F361C-E6CD-43C5-9B10-E29B9E0DA277}" presName="ConnectLine" presStyleLbl="alignNode1" presStyleIdx="4"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D6AD4803-3834-F545-B51E-BDE99EE66302}" type="pres">
      <dgm:prSet presAssocID="{342F361C-E6CD-43C5-9B10-E29B9E0DA277}" presName="ConnectorPoint" presStyleLbl="fgAcc1" presStyleIdx="4" presStyleCnt="7"/>
      <dgm:spPr>
        <a:solidFill>
          <a:schemeClr val="lt1">
            <a:alpha val="90000"/>
            <a:hueOff val="0"/>
            <a:satOff val="0"/>
            <a:lumOff val="0"/>
            <a:alphaOff val="0"/>
          </a:schemeClr>
        </a:solidFill>
        <a:ln w="19050" cap="flat" cmpd="sng" algn="ctr">
          <a:noFill/>
          <a:prstDash val="solid"/>
          <a:miter lim="800000"/>
        </a:ln>
        <a:effectLst/>
      </dgm:spPr>
    </dgm:pt>
    <dgm:pt modelId="{B1E7B907-8BDC-9347-B6EF-F274D77A099B}" type="pres">
      <dgm:prSet presAssocID="{342F361C-E6CD-43C5-9B10-E29B9E0DA277}" presName="EmptyPlaceHolder" presStyleCnt="0"/>
      <dgm:spPr/>
    </dgm:pt>
    <dgm:pt modelId="{BC0EBAD3-AED7-8D4B-8B97-B50AB649CF0F}" type="pres">
      <dgm:prSet presAssocID="{174DBB21-393E-42B1-90A8-EAE1E6F180EB}" presName="spaceBetweenRectangles" presStyleCnt="0"/>
      <dgm:spPr/>
    </dgm:pt>
    <dgm:pt modelId="{BEA3660F-FED6-194F-A9FD-DB161ED1C10D}" type="pres">
      <dgm:prSet presAssocID="{927C1B83-6229-B341-AF3B-56BD5F542E7D}" presName="composite" presStyleCnt="0"/>
      <dgm:spPr/>
    </dgm:pt>
    <dgm:pt modelId="{A1F94CA9-D141-EC49-9A68-9693FB74FD74}" type="pres">
      <dgm:prSet presAssocID="{927C1B83-6229-B341-AF3B-56BD5F542E7D}" presName="L1TextContainer" presStyleLbl="revTx" presStyleIdx="5" presStyleCnt="7">
        <dgm:presLayoutVars>
          <dgm:chMax val="1"/>
          <dgm:chPref val="1"/>
          <dgm:bulletEnabled val="1"/>
        </dgm:presLayoutVars>
      </dgm:prSet>
      <dgm:spPr/>
    </dgm:pt>
    <dgm:pt modelId="{B00BFC78-374B-6143-AF8C-EFF9347F00F3}" type="pres">
      <dgm:prSet presAssocID="{927C1B83-6229-B341-AF3B-56BD5F542E7D}" presName="L2TextContainerWrapper" presStyleCnt="0">
        <dgm:presLayoutVars>
          <dgm:chMax val="0"/>
          <dgm:chPref val="0"/>
          <dgm:bulletEnabled val="1"/>
        </dgm:presLayoutVars>
      </dgm:prSet>
      <dgm:spPr/>
    </dgm:pt>
    <dgm:pt modelId="{CF6A4F32-F841-0D43-9ED9-53137C9DF3BD}" type="pres">
      <dgm:prSet presAssocID="{927C1B83-6229-B341-AF3B-56BD5F542E7D}" presName="L2TextContainer" presStyleLbl="bgAccFollowNode1" presStyleIdx="5" presStyleCnt="7" custLinFactNeighborX="-1384" custLinFactNeighborY="6773"/>
      <dgm:spPr/>
    </dgm:pt>
    <dgm:pt modelId="{3ED0A4BD-295D-1E40-831C-C7D1A7FEB5E3}" type="pres">
      <dgm:prSet presAssocID="{927C1B83-6229-B341-AF3B-56BD5F542E7D}" presName="FlexibleEmptyPlaceHolder" presStyleCnt="0"/>
      <dgm:spPr/>
    </dgm:pt>
    <dgm:pt modelId="{1DF405CF-F51D-8146-8A10-CBD71C6C94A5}" type="pres">
      <dgm:prSet presAssocID="{927C1B83-6229-B341-AF3B-56BD5F542E7D}" presName="ConnectLine" presStyleLbl="alignNode1" presStyleIdx="5"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B6D18F32-741F-D54B-AD22-FA5F2B43AEEC}" type="pres">
      <dgm:prSet presAssocID="{927C1B83-6229-B341-AF3B-56BD5F542E7D}" presName="ConnectorPoint" presStyleLbl="fgAcc1" presStyleIdx="5" presStyleCnt="7"/>
      <dgm:spPr>
        <a:solidFill>
          <a:schemeClr val="lt1">
            <a:alpha val="90000"/>
            <a:hueOff val="0"/>
            <a:satOff val="0"/>
            <a:lumOff val="0"/>
            <a:alphaOff val="0"/>
          </a:schemeClr>
        </a:solidFill>
        <a:ln w="19050" cap="flat" cmpd="sng" algn="ctr">
          <a:noFill/>
          <a:prstDash val="solid"/>
          <a:miter lim="800000"/>
        </a:ln>
        <a:effectLst/>
      </dgm:spPr>
    </dgm:pt>
    <dgm:pt modelId="{EB72BB98-DF44-4A4D-A81B-49004BDAFCC5}" type="pres">
      <dgm:prSet presAssocID="{927C1B83-6229-B341-AF3B-56BD5F542E7D}" presName="EmptyPlaceHolder" presStyleCnt="0"/>
      <dgm:spPr/>
    </dgm:pt>
    <dgm:pt modelId="{5401C065-C33C-2E4F-8E4B-B8304EEAFE82}" type="pres">
      <dgm:prSet presAssocID="{9742C1A0-EF6F-2544-946B-94AC052C9925}" presName="spaceBetweenRectangles" presStyleCnt="0"/>
      <dgm:spPr/>
    </dgm:pt>
    <dgm:pt modelId="{0527E277-36F1-E241-8964-1C5037099A20}" type="pres">
      <dgm:prSet presAssocID="{5CEE7E33-73DA-074A-B3BF-B2D00F4440F1}" presName="composite" presStyleCnt="0"/>
      <dgm:spPr/>
    </dgm:pt>
    <dgm:pt modelId="{50A468AA-46C3-1A43-8DEC-6CC2A5E7D6E0}" type="pres">
      <dgm:prSet presAssocID="{5CEE7E33-73DA-074A-B3BF-B2D00F4440F1}" presName="L1TextContainer" presStyleLbl="revTx" presStyleIdx="6" presStyleCnt="7">
        <dgm:presLayoutVars>
          <dgm:chMax val="1"/>
          <dgm:chPref val="1"/>
          <dgm:bulletEnabled val="1"/>
        </dgm:presLayoutVars>
      </dgm:prSet>
      <dgm:spPr/>
    </dgm:pt>
    <dgm:pt modelId="{FC31FA9A-1CCE-6D40-AC02-E52C5D9B545C}" type="pres">
      <dgm:prSet presAssocID="{5CEE7E33-73DA-074A-B3BF-B2D00F4440F1}" presName="L2TextContainerWrapper" presStyleCnt="0">
        <dgm:presLayoutVars>
          <dgm:chMax val="0"/>
          <dgm:chPref val="0"/>
          <dgm:bulletEnabled val="1"/>
        </dgm:presLayoutVars>
      </dgm:prSet>
      <dgm:spPr/>
    </dgm:pt>
    <dgm:pt modelId="{03E6D539-5BAE-E643-8DE0-1D848B744A8E}" type="pres">
      <dgm:prSet presAssocID="{5CEE7E33-73DA-074A-B3BF-B2D00F4440F1}" presName="L2TextContainer" presStyleLbl="bgAccFollowNode1" presStyleIdx="6" presStyleCnt="7"/>
      <dgm:spPr/>
    </dgm:pt>
    <dgm:pt modelId="{94CCCFD2-5914-1445-A272-63C01F3A6060}" type="pres">
      <dgm:prSet presAssocID="{5CEE7E33-73DA-074A-B3BF-B2D00F4440F1}" presName="FlexibleEmptyPlaceHolder" presStyleCnt="0"/>
      <dgm:spPr/>
    </dgm:pt>
    <dgm:pt modelId="{E543A908-3631-164D-BDF6-05A126D15BA0}" type="pres">
      <dgm:prSet presAssocID="{5CEE7E33-73DA-074A-B3BF-B2D00F4440F1}" presName="ConnectLine" presStyleLbl="alignNode1" presStyleIdx="6"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B38C62E2-8C82-2C48-9230-C9F20C5ED2A2}" type="pres">
      <dgm:prSet presAssocID="{5CEE7E33-73DA-074A-B3BF-B2D00F4440F1}" presName="ConnectorPoint" presStyleLbl="fgAcc1" presStyleIdx="6" presStyleCnt="7"/>
      <dgm:spPr>
        <a:solidFill>
          <a:schemeClr val="lt1">
            <a:alpha val="90000"/>
            <a:hueOff val="0"/>
            <a:satOff val="0"/>
            <a:lumOff val="0"/>
            <a:alphaOff val="0"/>
          </a:schemeClr>
        </a:solidFill>
        <a:ln w="19050" cap="flat" cmpd="sng" algn="ctr">
          <a:noFill/>
          <a:prstDash val="solid"/>
          <a:miter lim="800000"/>
        </a:ln>
        <a:effectLst/>
      </dgm:spPr>
    </dgm:pt>
    <dgm:pt modelId="{EE663595-62F4-DF45-AFC7-AE456B8DBE04}" type="pres">
      <dgm:prSet presAssocID="{5CEE7E33-73DA-074A-B3BF-B2D00F4440F1}" presName="EmptyPlaceHolder" presStyleCnt="0"/>
      <dgm:spPr/>
    </dgm:pt>
  </dgm:ptLst>
  <dgm:cxnLst>
    <dgm:cxn modelId="{413A2502-258C-3B45-903F-46A22AFA8E75}" type="presOf" srcId="{ADE41F28-6D93-4540-8BB1-095F620D448B}" destId="{DAAF8C8F-2D4D-F947-8DB0-18C901015060}" srcOrd="0" destOrd="0" presId="urn:microsoft.com/office/officeart/2017/3/layout/HorizontalPathTimeline"/>
    <dgm:cxn modelId="{85705F14-C08D-CD46-AFCE-F7AC949814A2}" srcId="{6A17B0E6-0F9F-4365-9FC2-508A3A92590A}" destId="{2AD07A16-84B6-F54A-8F1C-280BB64E8CC2}" srcOrd="1" destOrd="0" parTransId="{B875EABF-2CEE-D143-B948-8542F6A5E5A6}" sibTransId="{F769C261-AC47-0743-9078-0A105259D7B7}"/>
    <dgm:cxn modelId="{48BE1416-4744-B84C-A595-B4DA318675F4}" type="presOf" srcId="{89981048-D109-3945-95D2-59F71892B7FF}" destId="{31B0B07F-50C2-6149-95A8-88A9BB8E8701}" srcOrd="0" destOrd="0" presId="urn:microsoft.com/office/officeart/2017/3/layout/HorizontalPathTimeline"/>
    <dgm:cxn modelId="{0B3C7917-B01F-214F-AB93-D8BA7D233979}" type="presOf" srcId="{BFE66118-156A-F54F-95B2-4675F8FBF175}" destId="{2591CEC7-0A73-EC4D-8537-8434BE309772}" srcOrd="0" destOrd="0" presId="urn:microsoft.com/office/officeart/2017/3/layout/HorizontalPathTimeline"/>
    <dgm:cxn modelId="{85510D18-1892-A34B-AF67-A6FDF93A38B5}" srcId="{6A17B0E6-0F9F-4365-9FC2-508A3A92590A}" destId="{89981048-D109-3945-95D2-59F71892B7FF}" srcOrd="0" destOrd="0" parTransId="{C8D46739-2F03-BE4F-9D02-2DE33FC45AC0}" sibTransId="{892EA617-2AFA-9F4B-BBB6-941F8D92C85D}"/>
    <dgm:cxn modelId="{B144461E-452B-46FB-8309-4DA1A6BE9385}" srcId="{6A17B0E6-0F9F-4365-9FC2-508A3A92590A}" destId="{ADE41F28-6D93-4540-8BB1-095F620D448B}" srcOrd="2" destOrd="0" parTransId="{106DCC32-30B5-49F7-9AB2-DCD47BF97A97}" sibTransId="{9C6AEBA9-15BA-4D61-94CC-8505BF317065}"/>
    <dgm:cxn modelId="{6FA2F321-D4CD-6D46-9DCC-9E5CA09A36C3}" type="presOf" srcId="{2AD07A16-84B6-F54A-8F1C-280BB64E8CC2}" destId="{927A24CC-6028-F649-82BF-13FE6A938728}" srcOrd="0" destOrd="0" presId="urn:microsoft.com/office/officeart/2017/3/layout/HorizontalPathTimeline"/>
    <dgm:cxn modelId="{52CD903F-A659-294B-96C8-38F18583E198}" type="presOf" srcId="{6A17B0E6-0F9F-4365-9FC2-508A3A92590A}" destId="{C8D9701E-0FF9-0E47-8057-74C8BD4181B0}" srcOrd="0" destOrd="0" presId="urn:microsoft.com/office/officeart/2017/3/layout/HorizontalPathTimeline"/>
    <dgm:cxn modelId="{2324A33F-8B47-4E42-AF97-88B254F3479D}" type="presOf" srcId="{7112E938-00CF-C543-B0B8-30D14410A180}" destId="{163EAB96-C083-014B-AA27-C159B79D97C1}" srcOrd="0" destOrd="0" presId="urn:microsoft.com/office/officeart/2017/3/layout/HorizontalPathTimeline"/>
    <dgm:cxn modelId="{82FE4D44-3ABA-6149-AA6C-3EF33AB7B92A}" type="presOf" srcId="{41B67BCD-C81C-D74C-A78E-BCC11F4E5632}" destId="{03E6D539-5BAE-E643-8DE0-1D848B744A8E}" srcOrd="0" destOrd="0" presId="urn:microsoft.com/office/officeart/2017/3/layout/HorizontalPathTimeline"/>
    <dgm:cxn modelId="{B2DC8647-068A-7548-9359-A7950FADF8E0}" type="presOf" srcId="{2C179EFC-EE2F-5941-8C0D-E5DA071F68EC}" destId="{CF6A4F32-F841-0D43-9ED9-53137C9DF3BD}" srcOrd="0" destOrd="0" presId="urn:microsoft.com/office/officeart/2017/3/layout/HorizontalPathTimeline"/>
    <dgm:cxn modelId="{B69DE570-A7FD-3849-8F0C-77A7CB8985A2}" srcId="{89981048-D109-3945-95D2-59F71892B7FF}" destId="{016BA5C0-A910-6744-BBEC-C48344272A99}" srcOrd="0" destOrd="0" parTransId="{4B07DA7D-752C-D641-A7B9-0415F2E23CD4}" sibTransId="{681E3537-D31E-6448-A1B7-CE6E811D4194}"/>
    <dgm:cxn modelId="{E88D0F51-0083-AF49-B70E-DA526E1609E1}" srcId="{6A17B0E6-0F9F-4365-9FC2-508A3A92590A}" destId="{5CEE7E33-73DA-074A-B3BF-B2D00F4440F1}" srcOrd="6" destOrd="0" parTransId="{3A5785A5-0B21-4F4C-BA54-D922F8AE9E5C}" sibTransId="{F0DF3880-6B7C-4D44-8B07-145FC5DD71B6}"/>
    <dgm:cxn modelId="{48490355-811E-F64B-8386-2FD595F4E078}" type="presOf" srcId="{45FEF1E2-56CC-2641-BD6B-10B09086BD3B}" destId="{4C20863E-1492-7E4D-B58A-1648ED1DD0D6}" srcOrd="0" destOrd="0" presId="urn:microsoft.com/office/officeart/2017/3/layout/HorizontalPathTimeline"/>
    <dgm:cxn modelId="{94EABB56-F0B8-4EDD-AFB8-737E107FBE69}" srcId="{342F361C-E6CD-43C5-9B10-E29B9E0DA277}" destId="{F6AF2126-F42E-44B2-9CE1-626231B30E98}" srcOrd="0" destOrd="0" parTransId="{A18D7362-5D42-40A1-B925-9435834E1026}" sibTransId="{C1AD507B-4001-45CC-940A-B1B0815302A3}"/>
    <dgm:cxn modelId="{D1AB0D57-20D9-F84E-BB08-CB811AA5E417}" srcId="{2AD07A16-84B6-F54A-8F1C-280BB64E8CC2}" destId="{BFE66118-156A-F54F-95B2-4675F8FBF175}" srcOrd="0" destOrd="0" parTransId="{888CE996-8830-1F49-9EE0-077B0D123486}" sibTransId="{667CDD9C-05C2-E24C-896A-623FED97FAA3}"/>
    <dgm:cxn modelId="{9F6DEE77-47D2-6348-94E7-3B192D9EE54F}" srcId="{ADE41F28-6D93-4540-8BB1-095F620D448B}" destId="{7112E938-00CF-C543-B0B8-30D14410A180}" srcOrd="0" destOrd="0" parTransId="{52307D0F-A66C-1F45-B704-6C464888F6C3}" sibTransId="{3D42DBC0-99A9-8947-A4C2-CDA0FDC116E1}"/>
    <dgm:cxn modelId="{B1DCD279-E2B7-4A50-B808-944649CFE998}" srcId="{6A17B0E6-0F9F-4365-9FC2-508A3A92590A}" destId="{342F361C-E6CD-43C5-9B10-E29B9E0DA277}" srcOrd="4" destOrd="0" parTransId="{372497CE-59BE-4A72-9A0D-E022A0679314}" sibTransId="{174DBB21-393E-42B1-90A8-EAE1E6F180EB}"/>
    <dgm:cxn modelId="{5D0ECD87-4BB1-C94D-84AB-C79BAB071617}" srcId="{5CEE7E33-73DA-074A-B3BF-B2D00F4440F1}" destId="{41B67BCD-C81C-D74C-A78E-BCC11F4E5632}" srcOrd="0" destOrd="0" parTransId="{EA8671CC-C03A-064E-BBB0-374C05C9743E}" sibTransId="{E24D0267-679C-2646-A8B1-1222ECA7C1A9}"/>
    <dgm:cxn modelId="{E6453188-6357-954B-8D68-6CD3AFC53951}" type="presOf" srcId="{F6AF2126-F42E-44B2-9CE1-626231B30E98}" destId="{DED07915-5FB5-5A42-AE99-C090B3E09CD9}" srcOrd="0" destOrd="0" presId="urn:microsoft.com/office/officeart/2017/3/layout/HorizontalPathTimeline"/>
    <dgm:cxn modelId="{01D3AD95-DFC1-2A4E-84E2-78EE4BC97BFA}" srcId="{6A17B0E6-0F9F-4365-9FC2-508A3A92590A}" destId="{927C1B83-6229-B341-AF3B-56BD5F542E7D}" srcOrd="5" destOrd="0" parTransId="{EC1A5518-CCBF-E543-958F-E6601C794D4D}" sibTransId="{9742C1A0-EF6F-2544-946B-94AC052C9925}"/>
    <dgm:cxn modelId="{169EDB9C-D4DF-E843-A8DC-D9F000341E82}" type="presOf" srcId="{351907DE-B565-4644-A6AE-B998F68E7801}" destId="{9C241E40-DD9B-7747-B6FA-B345508DA266}" srcOrd="0" destOrd="0" presId="urn:microsoft.com/office/officeart/2017/3/layout/HorizontalPathTimeline"/>
    <dgm:cxn modelId="{5D60D39E-9370-4B49-AF18-4000AC057097}" srcId="{927C1B83-6229-B341-AF3B-56BD5F542E7D}" destId="{2C179EFC-EE2F-5941-8C0D-E5DA071F68EC}" srcOrd="0" destOrd="0" parTransId="{AEF7EB43-61AA-0240-A571-8AF28C2E40A1}" sibTransId="{EE15495A-A1A1-1642-B252-55CF6A573CF8}"/>
    <dgm:cxn modelId="{3545E0A0-22F6-4284-BE54-0613F792E62A}" srcId="{45FEF1E2-56CC-2641-BD6B-10B09086BD3B}" destId="{351907DE-B565-4644-A6AE-B998F68E7801}" srcOrd="0" destOrd="0" parTransId="{DCC4C4A5-0C3D-468A-A40F-8C21D975B4F9}" sibTransId="{53C798B0-2910-48F6-B968-F6774173E349}"/>
    <dgm:cxn modelId="{19E174B2-70F9-BB43-8983-62E7A89FF77B}" type="presOf" srcId="{016BA5C0-A910-6744-BBEC-C48344272A99}" destId="{A2368D28-B379-7D42-B985-B3F4CBEE0733}" srcOrd="0" destOrd="0" presId="urn:microsoft.com/office/officeart/2017/3/layout/HorizontalPathTimeline"/>
    <dgm:cxn modelId="{8B95F6C2-14A4-CF45-B721-A710B4C09C20}" type="presOf" srcId="{5CEE7E33-73DA-074A-B3BF-B2D00F4440F1}" destId="{50A468AA-46C3-1A43-8DEC-6CC2A5E7D6E0}" srcOrd="0" destOrd="0" presId="urn:microsoft.com/office/officeart/2017/3/layout/HorizontalPathTimeline"/>
    <dgm:cxn modelId="{BEC2FDC4-5BE7-8943-B632-83A129BE091D}" srcId="{6A17B0E6-0F9F-4365-9FC2-508A3A92590A}" destId="{45FEF1E2-56CC-2641-BD6B-10B09086BD3B}" srcOrd="3" destOrd="0" parTransId="{7F11824B-6425-074D-A58D-835531DB8A73}" sibTransId="{6DE77B4C-3720-0341-A7E0-6F7150A540CF}"/>
    <dgm:cxn modelId="{935203D5-B52C-3245-8549-CC793C9F204A}" type="presOf" srcId="{927C1B83-6229-B341-AF3B-56BD5F542E7D}" destId="{A1F94CA9-D141-EC49-9A68-9693FB74FD74}" srcOrd="0" destOrd="0" presId="urn:microsoft.com/office/officeart/2017/3/layout/HorizontalPathTimeline"/>
    <dgm:cxn modelId="{C2BDCEDE-D013-FF4E-AEA9-CEAE87A994B3}" type="presOf" srcId="{342F361C-E6CD-43C5-9B10-E29B9E0DA277}" destId="{E5417E85-DB77-824B-AB3C-E760D6E48C12}" srcOrd="0" destOrd="0" presId="urn:microsoft.com/office/officeart/2017/3/layout/HorizontalPathTimeline"/>
    <dgm:cxn modelId="{832240FB-1460-B749-AC74-318D9F6B984F}" type="presParOf" srcId="{C8D9701E-0FF9-0E47-8057-74C8BD4181B0}" destId="{FD05EBAF-56CC-E64B-A79A-A075D6B7FDD0}" srcOrd="0" destOrd="0" presId="urn:microsoft.com/office/officeart/2017/3/layout/HorizontalPathTimeline"/>
    <dgm:cxn modelId="{D67B9149-4C5B-0D4B-9503-EBA7B027C4BC}" type="presParOf" srcId="{C8D9701E-0FF9-0E47-8057-74C8BD4181B0}" destId="{38D8D78B-66C4-924E-96C1-61A9777B870F}" srcOrd="1" destOrd="0" presId="urn:microsoft.com/office/officeart/2017/3/layout/HorizontalPathTimeline"/>
    <dgm:cxn modelId="{550C155A-5799-E244-AD76-D01AE46C0440}" type="presParOf" srcId="{38D8D78B-66C4-924E-96C1-61A9777B870F}" destId="{CE7F7EA3-A422-0C42-8120-534825821F28}" srcOrd="0" destOrd="0" presId="urn:microsoft.com/office/officeart/2017/3/layout/HorizontalPathTimeline"/>
    <dgm:cxn modelId="{419CBC49-071A-3341-AB90-C14D303A0F5D}" type="presParOf" srcId="{CE7F7EA3-A422-0C42-8120-534825821F28}" destId="{31B0B07F-50C2-6149-95A8-88A9BB8E8701}" srcOrd="0" destOrd="0" presId="urn:microsoft.com/office/officeart/2017/3/layout/HorizontalPathTimeline"/>
    <dgm:cxn modelId="{AFB8240A-9E14-E944-895C-CC443864B7B7}" type="presParOf" srcId="{CE7F7EA3-A422-0C42-8120-534825821F28}" destId="{01E2971A-ABA1-9F4C-B2C4-B3502FF3DF7B}" srcOrd="1" destOrd="0" presId="urn:microsoft.com/office/officeart/2017/3/layout/HorizontalPathTimeline"/>
    <dgm:cxn modelId="{2F7E133A-C7A7-5D46-B3C0-0AFCE49C43C5}" type="presParOf" srcId="{01E2971A-ABA1-9F4C-B2C4-B3502FF3DF7B}" destId="{A2368D28-B379-7D42-B985-B3F4CBEE0733}" srcOrd="0" destOrd="0" presId="urn:microsoft.com/office/officeart/2017/3/layout/HorizontalPathTimeline"/>
    <dgm:cxn modelId="{621BEC20-B206-EB40-987C-C158BC292955}" type="presParOf" srcId="{01E2971A-ABA1-9F4C-B2C4-B3502FF3DF7B}" destId="{A1A8553D-AC44-FE47-A253-723E4BBCF5DA}" srcOrd="1" destOrd="0" presId="urn:microsoft.com/office/officeart/2017/3/layout/HorizontalPathTimeline"/>
    <dgm:cxn modelId="{D65C761B-5F7C-B341-857A-9413E883E67F}" type="presParOf" srcId="{CE7F7EA3-A422-0C42-8120-534825821F28}" destId="{AA50E91C-5650-8E46-86E2-4A3F8228C030}" srcOrd="2" destOrd="0" presId="urn:microsoft.com/office/officeart/2017/3/layout/HorizontalPathTimeline"/>
    <dgm:cxn modelId="{474EC4DA-2744-5744-A2B5-C9C5D512D74A}" type="presParOf" srcId="{CE7F7EA3-A422-0C42-8120-534825821F28}" destId="{984EF6AA-8333-D740-B7DE-375D2158451E}" srcOrd="3" destOrd="0" presId="urn:microsoft.com/office/officeart/2017/3/layout/HorizontalPathTimeline"/>
    <dgm:cxn modelId="{5EBBFD2B-8DDB-A24A-A21D-F85F14F35D2D}" type="presParOf" srcId="{CE7F7EA3-A422-0C42-8120-534825821F28}" destId="{87849FDA-52D7-FD4A-851C-53C7C1569571}" srcOrd="4" destOrd="0" presId="urn:microsoft.com/office/officeart/2017/3/layout/HorizontalPathTimeline"/>
    <dgm:cxn modelId="{2AD53434-F6C4-1A4D-A43B-58183DC802B8}" type="presParOf" srcId="{38D8D78B-66C4-924E-96C1-61A9777B870F}" destId="{900AE92D-0DD7-DE4F-9D8E-E72ABFB39DAE}" srcOrd="1" destOrd="0" presId="urn:microsoft.com/office/officeart/2017/3/layout/HorizontalPathTimeline"/>
    <dgm:cxn modelId="{39963A63-5080-C041-A287-4F5D1B2C5A36}" type="presParOf" srcId="{38D8D78B-66C4-924E-96C1-61A9777B870F}" destId="{4723C1EA-E9F3-B446-A8E0-A04E8D4692E0}" srcOrd="2" destOrd="0" presId="urn:microsoft.com/office/officeart/2017/3/layout/HorizontalPathTimeline"/>
    <dgm:cxn modelId="{FBDB358E-F48D-744E-B946-9B78E78FF4A8}" type="presParOf" srcId="{4723C1EA-E9F3-B446-A8E0-A04E8D4692E0}" destId="{927A24CC-6028-F649-82BF-13FE6A938728}" srcOrd="0" destOrd="0" presId="urn:microsoft.com/office/officeart/2017/3/layout/HorizontalPathTimeline"/>
    <dgm:cxn modelId="{BA1D0F01-E974-6348-9C27-BEBAA38A5FB7}" type="presParOf" srcId="{4723C1EA-E9F3-B446-A8E0-A04E8D4692E0}" destId="{8BB09498-B48F-E64F-96EB-612FCD5677D7}" srcOrd="1" destOrd="0" presId="urn:microsoft.com/office/officeart/2017/3/layout/HorizontalPathTimeline"/>
    <dgm:cxn modelId="{A078F773-D221-5F4E-9359-E8ED3C3307CB}" type="presParOf" srcId="{8BB09498-B48F-E64F-96EB-612FCD5677D7}" destId="{2591CEC7-0A73-EC4D-8537-8434BE309772}" srcOrd="0" destOrd="0" presId="urn:microsoft.com/office/officeart/2017/3/layout/HorizontalPathTimeline"/>
    <dgm:cxn modelId="{94D4AE7A-78C4-C84A-99F5-6B7356D6BB13}" type="presParOf" srcId="{8BB09498-B48F-E64F-96EB-612FCD5677D7}" destId="{7E63ED8F-CADC-AA44-87B0-16B27DC1FB9A}" srcOrd="1" destOrd="0" presId="urn:microsoft.com/office/officeart/2017/3/layout/HorizontalPathTimeline"/>
    <dgm:cxn modelId="{F42047AB-E446-9D4C-BAB0-D1DF8FA7C509}" type="presParOf" srcId="{4723C1EA-E9F3-B446-A8E0-A04E8D4692E0}" destId="{BC9C49AB-7784-2E43-9A1C-F40B96E521AB}" srcOrd="2" destOrd="0" presId="urn:microsoft.com/office/officeart/2017/3/layout/HorizontalPathTimeline"/>
    <dgm:cxn modelId="{9E3F9432-F46B-C84C-AAD6-4D34E74D02CD}" type="presParOf" srcId="{4723C1EA-E9F3-B446-A8E0-A04E8D4692E0}" destId="{0A6E1760-316D-7648-9088-6BA8A47534B0}" srcOrd="3" destOrd="0" presId="urn:microsoft.com/office/officeart/2017/3/layout/HorizontalPathTimeline"/>
    <dgm:cxn modelId="{ECE6B1B1-2B17-6C4C-952F-18083FD880AC}" type="presParOf" srcId="{4723C1EA-E9F3-B446-A8E0-A04E8D4692E0}" destId="{9382E014-9EA9-974A-9AF4-C0D0BA747810}" srcOrd="4" destOrd="0" presId="urn:microsoft.com/office/officeart/2017/3/layout/HorizontalPathTimeline"/>
    <dgm:cxn modelId="{9EA0DFD5-F129-4449-89DA-B15A867A3F19}" type="presParOf" srcId="{38D8D78B-66C4-924E-96C1-61A9777B870F}" destId="{AD1CAB22-5D30-7C4A-8A39-9E4E507845BE}" srcOrd="3" destOrd="0" presId="urn:microsoft.com/office/officeart/2017/3/layout/HorizontalPathTimeline"/>
    <dgm:cxn modelId="{7A925BB5-390C-0F42-BF4D-C3AE0D5E8C74}" type="presParOf" srcId="{38D8D78B-66C4-924E-96C1-61A9777B870F}" destId="{5447D1A7-0BDC-4345-9472-8F509C36AA3F}" srcOrd="4" destOrd="0" presId="urn:microsoft.com/office/officeart/2017/3/layout/HorizontalPathTimeline"/>
    <dgm:cxn modelId="{69FBFA47-FADD-C049-952E-F80AB2D692E7}" type="presParOf" srcId="{5447D1A7-0BDC-4345-9472-8F509C36AA3F}" destId="{DAAF8C8F-2D4D-F947-8DB0-18C901015060}" srcOrd="0" destOrd="0" presId="urn:microsoft.com/office/officeart/2017/3/layout/HorizontalPathTimeline"/>
    <dgm:cxn modelId="{4BD4E79C-DC1F-304E-A61F-961F3DE82E08}" type="presParOf" srcId="{5447D1A7-0BDC-4345-9472-8F509C36AA3F}" destId="{E9CED327-279B-8F4B-8243-AE455B94874B}" srcOrd="1" destOrd="0" presId="urn:microsoft.com/office/officeart/2017/3/layout/HorizontalPathTimeline"/>
    <dgm:cxn modelId="{F81E9066-9E9A-934D-B9AC-FEC75709F90E}" type="presParOf" srcId="{E9CED327-279B-8F4B-8243-AE455B94874B}" destId="{163EAB96-C083-014B-AA27-C159B79D97C1}" srcOrd="0" destOrd="0" presId="urn:microsoft.com/office/officeart/2017/3/layout/HorizontalPathTimeline"/>
    <dgm:cxn modelId="{FA14F5F2-40A3-AB4E-AFEE-3285B1C1B85F}" type="presParOf" srcId="{E9CED327-279B-8F4B-8243-AE455B94874B}" destId="{50DE4F6D-A361-DE48-A138-BD0EEE58938A}" srcOrd="1" destOrd="0" presId="urn:microsoft.com/office/officeart/2017/3/layout/HorizontalPathTimeline"/>
    <dgm:cxn modelId="{E4186E18-DA0E-024D-97B1-94F5FCFB6B41}" type="presParOf" srcId="{5447D1A7-0BDC-4345-9472-8F509C36AA3F}" destId="{4C13D653-B0EF-9F43-AAFE-7BF5BEBDF8A4}" srcOrd="2" destOrd="0" presId="urn:microsoft.com/office/officeart/2017/3/layout/HorizontalPathTimeline"/>
    <dgm:cxn modelId="{214A94DB-F692-0B4B-A4D5-C97D83CC6815}" type="presParOf" srcId="{5447D1A7-0BDC-4345-9472-8F509C36AA3F}" destId="{C9011307-F660-A249-B682-B10D6B55C89F}" srcOrd="3" destOrd="0" presId="urn:microsoft.com/office/officeart/2017/3/layout/HorizontalPathTimeline"/>
    <dgm:cxn modelId="{1D08BB50-28A4-FB45-A87A-14ADB3088072}" type="presParOf" srcId="{5447D1A7-0BDC-4345-9472-8F509C36AA3F}" destId="{AFF24915-CA25-FB47-A7FA-B2775826C40E}" srcOrd="4" destOrd="0" presId="urn:microsoft.com/office/officeart/2017/3/layout/HorizontalPathTimeline"/>
    <dgm:cxn modelId="{C5434E96-D199-B248-9ED1-FF5677D1CD9E}" type="presParOf" srcId="{38D8D78B-66C4-924E-96C1-61A9777B870F}" destId="{AE3CDCCC-4FF2-B54A-891F-D538D2678833}" srcOrd="5" destOrd="0" presId="urn:microsoft.com/office/officeart/2017/3/layout/HorizontalPathTimeline"/>
    <dgm:cxn modelId="{A27F6C39-F678-3940-B07A-714DC1858893}" type="presParOf" srcId="{38D8D78B-66C4-924E-96C1-61A9777B870F}" destId="{1ABD7A20-B989-9B44-A47A-C154B1EC7B8C}" srcOrd="6" destOrd="0" presId="urn:microsoft.com/office/officeart/2017/3/layout/HorizontalPathTimeline"/>
    <dgm:cxn modelId="{F5122FB9-57D7-D44F-8B70-B8026CA499E0}" type="presParOf" srcId="{1ABD7A20-B989-9B44-A47A-C154B1EC7B8C}" destId="{4C20863E-1492-7E4D-B58A-1648ED1DD0D6}" srcOrd="0" destOrd="0" presId="urn:microsoft.com/office/officeart/2017/3/layout/HorizontalPathTimeline"/>
    <dgm:cxn modelId="{D02307B5-EB26-9A45-A415-7F7ED4F8068D}" type="presParOf" srcId="{1ABD7A20-B989-9B44-A47A-C154B1EC7B8C}" destId="{F16181B1-A8BB-4148-AA86-1D5480DE698F}" srcOrd="1" destOrd="0" presId="urn:microsoft.com/office/officeart/2017/3/layout/HorizontalPathTimeline"/>
    <dgm:cxn modelId="{21ED3485-1654-BE41-9852-A4D0A3D2CB45}" type="presParOf" srcId="{F16181B1-A8BB-4148-AA86-1D5480DE698F}" destId="{9C241E40-DD9B-7747-B6FA-B345508DA266}" srcOrd="0" destOrd="0" presId="urn:microsoft.com/office/officeart/2017/3/layout/HorizontalPathTimeline"/>
    <dgm:cxn modelId="{206D05D6-153E-DC40-80B2-2B662C1D5044}" type="presParOf" srcId="{F16181B1-A8BB-4148-AA86-1D5480DE698F}" destId="{48BD1576-98E9-B44A-9532-4B64F0F783F0}" srcOrd="1" destOrd="0" presId="urn:microsoft.com/office/officeart/2017/3/layout/HorizontalPathTimeline"/>
    <dgm:cxn modelId="{4B1DDC63-5398-F448-B993-E27C7D8D1D27}" type="presParOf" srcId="{1ABD7A20-B989-9B44-A47A-C154B1EC7B8C}" destId="{D708E778-3146-4741-A8B4-2075F422D478}" srcOrd="2" destOrd="0" presId="urn:microsoft.com/office/officeart/2017/3/layout/HorizontalPathTimeline"/>
    <dgm:cxn modelId="{BEF8520E-41F8-564A-8EA5-CDCCE8AF72F3}" type="presParOf" srcId="{1ABD7A20-B989-9B44-A47A-C154B1EC7B8C}" destId="{BC22A76F-D378-7E42-BB76-1BDE911D24F5}" srcOrd="3" destOrd="0" presId="urn:microsoft.com/office/officeart/2017/3/layout/HorizontalPathTimeline"/>
    <dgm:cxn modelId="{A42F814C-BCC9-3F4B-839A-A9FBDC7BCEB2}" type="presParOf" srcId="{1ABD7A20-B989-9B44-A47A-C154B1EC7B8C}" destId="{B10633E9-71AD-0B4C-9108-FCB488D234F0}" srcOrd="4" destOrd="0" presId="urn:microsoft.com/office/officeart/2017/3/layout/HorizontalPathTimeline"/>
    <dgm:cxn modelId="{8DF94513-F671-7442-BA35-7AF101024CCD}" type="presParOf" srcId="{38D8D78B-66C4-924E-96C1-61A9777B870F}" destId="{4C972FDF-54ED-E44B-A10E-0B386516BFB3}" srcOrd="7" destOrd="0" presId="urn:microsoft.com/office/officeart/2017/3/layout/HorizontalPathTimeline"/>
    <dgm:cxn modelId="{75EC6707-1B02-664C-961F-1FA23F53E003}" type="presParOf" srcId="{38D8D78B-66C4-924E-96C1-61A9777B870F}" destId="{DC8C4440-321C-884B-87F1-D1BC5F13CE8C}" srcOrd="8" destOrd="0" presId="urn:microsoft.com/office/officeart/2017/3/layout/HorizontalPathTimeline"/>
    <dgm:cxn modelId="{DCA46B25-F763-F145-A483-F92444059D9C}" type="presParOf" srcId="{DC8C4440-321C-884B-87F1-D1BC5F13CE8C}" destId="{E5417E85-DB77-824B-AB3C-E760D6E48C12}" srcOrd="0" destOrd="0" presId="urn:microsoft.com/office/officeart/2017/3/layout/HorizontalPathTimeline"/>
    <dgm:cxn modelId="{8DBDF0FD-DA40-054D-BB69-BE91250824C7}" type="presParOf" srcId="{DC8C4440-321C-884B-87F1-D1BC5F13CE8C}" destId="{6C774069-91C6-4049-94C2-5D0E61CD2891}" srcOrd="1" destOrd="0" presId="urn:microsoft.com/office/officeart/2017/3/layout/HorizontalPathTimeline"/>
    <dgm:cxn modelId="{CE37F0DF-2BE9-9641-A7AD-510F245F8A7E}" type="presParOf" srcId="{6C774069-91C6-4049-94C2-5D0E61CD2891}" destId="{DED07915-5FB5-5A42-AE99-C090B3E09CD9}" srcOrd="0" destOrd="0" presId="urn:microsoft.com/office/officeart/2017/3/layout/HorizontalPathTimeline"/>
    <dgm:cxn modelId="{0A9DBE81-8855-1741-BB17-82F90CDD8EC1}" type="presParOf" srcId="{6C774069-91C6-4049-94C2-5D0E61CD2891}" destId="{87F97825-585F-3E41-BDA1-FE996F0C4A0B}" srcOrd="1" destOrd="0" presId="urn:microsoft.com/office/officeart/2017/3/layout/HorizontalPathTimeline"/>
    <dgm:cxn modelId="{06033818-FD1A-0D4E-A444-36844E9F5DCC}" type="presParOf" srcId="{DC8C4440-321C-884B-87F1-D1BC5F13CE8C}" destId="{E4330F01-E362-4044-AC35-1FDD63CBDD4B}" srcOrd="2" destOrd="0" presId="urn:microsoft.com/office/officeart/2017/3/layout/HorizontalPathTimeline"/>
    <dgm:cxn modelId="{569EE8C2-27B9-8845-B389-F4E26C7ED58D}" type="presParOf" srcId="{DC8C4440-321C-884B-87F1-D1BC5F13CE8C}" destId="{D6AD4803-3834-F545-B51E-BDE99EE66302}" srcOrd="3" destOrd="0" presId="urn:microsoft.com/office/officeart/2017/3/layout/HorizontalPathTimeline"/>
    <dgm:cxn modelId="{7A0E90C1-7118-7E4A-B6CA-AE3A3F055DEB}" type="presParOf" srcId="{DC8C4440-321C-884B-87F1-D1BC5F13CE8C}" destId="{B1E7B907-8BDC-9347-B6EF-F274D77A099B}" srcOrd="4" destOrd="0" presId="urn:microsoft.com/office/officeart/2017/3/layout/HorizontalPathTimeline"/>
    <dgm:cxn modelId="{0BDDD90D-A178-104F-9FD1-9557D0332FA3}" type="presParOf" srcId="{38D8D78B-66C4-924E-96C1-61A9777B870F}" destId="{BC0EBAD3-AED7-8D4B-8B97-B50AB649CF0F}" srcOrd="9" destOrd="0" presId="urn:microsoft.com/office/officeart/2017/3/layout/HorizontalPathTimeline"/>
    <dgm:cxn modelId="{AA15BA63-B5C6-5E4A-A18E-02029405E78F}" type="presParOf" srcId="{38D8D78B-66C4-924E-96C1-61A9777B870F}" destId="{BEA3660F-FED6-194F-A9FD-DB161ED1C10D}" srcOrd="10" destOrd="0" presId="urn:microsoft.com/office/officeart/2017/3/layout/HorizontalPathTimeline"/>
    <dgm:cxn modelId="{CB90DF36-3883-464A-9526-38342B21C277}" type="presParOf" srcId="{BEA3660F-FED6-194F-A9FD-DB161ED1C10D}" destId="{A1F94CA9-D141-EC49-9A68-9693FB74FD74}" srcOrd="0" destOrd="0" presId="urn:microsoft.com/office/officeart/2017/3/layout/HorizontalPathTimeline"/>
    <dgm:cxn modelId="{773FF0C2-101D-5245-95E7-0F35E27F19F7}" type="presParOf" srcId="{BEA3660F-FED6-194F-A9FD-DB161ED1C10D}" destId="{B00BFC78-374B-6143-AF8C-EFF9347F00F3}" srcOrd="1" destOrd="0" presId="urn:microsoft.com/office/officeart/2017/3/layout/HorizontalPathTimeline"/>
    <dgm:cxn modelId="{028A5571-D5B3-EB42-98C4-9B49A8C7F1EE}" type="presParOf" srcId="{B00BFC78-374B-6143-AF8C-EFF9347F00F3}" destId="{CF6A4F32-F841-0D43-9ED9-53137C9DF3BD}" srcOrd="0" destOrd="0" presId="urn:microsoft.com/office/officeart/2017/3/layout/HorizontalPathTimeline"/>
    <dgm:cxn modelId="{67458D8A-428D-1142-9E9D-2265D1143994}" type="presParOf" srcId="{B00BFC78-374B-6143-AF8C-EFF9347F00F3}" destId="{3ED0A4BD-295D-1E40-831C-C7D1A7FEB5E3}" srcOrd="1" destOrd="0" presId="urn:microsoft.com/office/officeart/2017/3/layout/HorizontalPathTimeline"/>
    <dgm:cxn modelId="{E1C43133-5B2A-2C45-823A-FE1AF42D60A1}" type="presParOf" srcId="{BEA3660F-FED6-194F-A9FD-DB161ED1C10D}" destId="{1DF405CF-F51D-8146-8A10-CBD71C6C94A5}" srcOrd="2" destOrd="0" presId="urn:microsoft.com/office/officeart/2017/3/layout/HorizontalPathTimeline"/>
    <dgm:cxn modelId="{1E27F309-615B-804A-B785-A6844851675A}" type="presParOf" srcId="{BEA3660F-FED6-194F-A9FD-DB161ED1C10D}" destId="{B6D18F32-741F-D54B-AD22-FA5F2B43AEEC}" srcOrd="3" destOrd="0" presId="urn:microsoft.com/office/officeart/2017/3/layout/HorizontalPathTimeline"/>
    <dgm:cxn modelId="{9EA57C3F-2059-CD4F-BA0C-305DA3AA5933}" type="presParOf" srcId="{BEA3660F-FED6-194F-A9FD-DB161ED1C10D}" destId="{EB72BB98-DF44-4A4D-A81B-49004BDAFCC5}" srcOrd="4" destOrd="0" presId="urn:microsoft.com/office/officeart/2017/3/layout/HorizontalPathTimeline"/>
    <dgm:cxn modelId="{D231BC62-7EC2-904C-B9B7-FF3E665C211F}" type="presParOf" srcId="{38D8D78B-66C4-924E-96C1-61A9777B870F}" destId="{5401C065-C33C-2E4F-8E4B-B8304EEAFE82}" srcOrd="11" destOrd="0" presId="urn:microsoft.com/office/officeart/2017/3/layout/HorizontalPathTimeline"/>
    <dgm:cxn modelId="{99D7B016-E62A-EB4A-92BE-D06C82EF2284}" type="presParOf" srcId="{38D8D78B-66C4-924E-96C1-61A9777B870F}" destId="{0527E277-36F1-E241-8964-1C5037099A20}" srcOrd="12" destOrd="0" presId="urn:microsoft.com/office/officeart/2017/3/layout/HorizontalPathTimeline"/>
    <dgm:cxn modelId="{56A39368-134C-C14F-A731-9BE08D4F0AA9}" type="presParOf" srcId="{0527E277-36F1-E241-8964-1C5037099A20}" destId="{50A468AA-46C3-1A43-8DEC-6CC2A5E7D6E0}" srcOrd="0" destOrd="0" presId="urn:microsoft.com/office/officeart/2017/3/layout/HorizontalPathTimeline"/>
    <dgm:cxn modelId="{E3955AA9-556B-2748-A1ED-F5AD42FADACD}" type="presParOf" srcId="{0527E277-36F1-E241-8964-1C5037099A20}" destId="{FC31FA9A-1CCE-6D40-AC02-E52C5D9B545C}" srcOrd="1" destOrd="0" presId="urn:microsoft.com/office/officeart/2017/3/layout/HorizontalPathTimeline"/>
    <dgm:cxn modelId="{8C6C1D2D-35FD-CB45-BA4D-00ED8D3FF1EB}" type="presParOf" srcId="{FC31FA9A-1CCE-6D40-AC02-E52C5D9B545C}" destId="{03E6D539-5BAE-E643-8DE0-1D848B744A8E}" srcOrd="0" destOrd="0" presId="urn:microsoft.com/office/officeart/2017/3/layout/HorizontalPathTimeline"/>
    <dgm:cxn modelId="{B30E512A-3F7D-6647-951B-B10973374DF6}" type="presParOf" srcId="{FC31FA9A-1CCE-6D40-AC02-E52C5D9B545C}" destId="{94CCCFD2-5914-1445-A272-63C01F3A6060}" srcOrd="1" destOrd="0" presId="urn:microsoft.com/office/officeart/2017/3/layout/HorizontalPathTimeline"/>
    <dgm:cxn modelId="{A4EC95D2-BFF7-604F-88BD-42E51C504F23}" type="presParOf" srcId="{0527E277-36F1-E241-8964-1C5037099A20}" destId="{E543A908-3631-164D-BDF6-05A126D15BA0}" srcOrd="2" destOrd="0" presId="urn:microsoft.com/office/officeart/2017/3/layout/HorizontalPathTimeline"/>
    <dgm:cxn modelId="{5BF87CDF-A347-314F-89CD-192ABF3A15EA}" type="presParOf" srcId="{0527E277-36F1-E241-8964-1C5037099A20}" destId="{B38C62E2-8C82-2C48-9230-C9F20C5ED2A2}" srcOrd="3" destOrd="0" presId="urn:microsoft.com/office/officeart/2017/3/layout/HorizontalPathTimeline"/>
    <dgm:cxn modelId="{86D7277A-FF99-4140-8FC5-8FEB63AAD81C}" type="presParOf" srcId="{0527E277-36F1-E241-8964-1C5037099A20}" destId="{EE663595-62F4-DF45-AFC7-AE456B8DBE04}"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EAD805-D885-4D4B-AAA5-EE2002A9C5A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BE2EBF3-9512-4D3A-8CCB-458BB334A1A3}">
      <dgm:prSet/>
      <dgm:spPr/>
      <dgm:t>
        <a:bodyPr/>
        <a:lstStyle/>
        <a:p>
          <a:r>
            <a:rPr lang="en-US" dirty="0"/>
            <a:t> Read the full description in the Course Planning Book (online, Tupper website)</a:t>
          </a:r>
        </a:p>
      </dgm:t>
    </dgm:pt>
    <dgm:pt modelId="{B5410A00-AC92-4753-8E51-A6EC6E066403}" type="parTrans" cxnId="{BD205C98-FF81-4AE9-AE59-876E87D53987}">
      <dgm:prSet/>
      <dgm:spPr/>
      <dgm:t>
        <a:bodyPr/>
        <a:lstStyle/>
        <a:p>
          <a:endParaRPr lang="en-US"/>
        </a:p>
      </dgm:t>
    </dgm:pt>
    <dgm:pt modelId="{D4EBDB1F-AA17-452C-9FB1-58F22BA92512}" type="sibTrans" cxnId="{BD205C98-FF81-4AE9-AE59-876E87D53987}">
      <dgm:prSet/>
      <dgm:spPr/>
      <dgm:t>
        <a:bodyPr/>
        <a:lstStyle/>
        <a:p>
          <a:endParaRPr lang="en-US"/>
        </a:p>
      </dgm:t>
    </dgm:pt>
    <dgm:pt modelId="{C1672442-9C3A-4810-B9BF-9FCEF2966265}">
      <dgm:prSet/>
      <dgm:spPr/>
      <dgm:t>
        <a:bodyPr/>
        <a:lstStyle/>
        <a:p>
          <a:r>
            <a:rPr lang="en-US"/>
            <a:t>Talk to the teachers who teach in the departments</a:t>
          </a:r>
        </a:p>
      </dgm:t>
    </dgm:pt>
    <dgm:pt modelId="{A0AE45F5-DC8C-4A0D-B717-3275A42F209A}" type="parTrans" cxnId="{BB5A9479-B890-48EB-8254-697E282702F2}">
      <dgm:prSet/>
      <dgm:spPr/>
      <dgm:t>
        <a:bodyPr/>
        <a:lstStyle/>
        <a:p>
          <a:endParaRPr lang="en-US"/>
        </a:p>
      </dgm:t>
    </dgm:pt>
    <dgm:pt modelId="{D3B7D9AF-8868-4290-8173-7E3BF69DFEE5}" type="sibTrans" cxnId="{BB5A9479-B890-48EB-8254-697E282702F2}">
      <dgm:prSet/>
      <dgm:spPr/>
      <dgm:t>
        <a:bodyPr/>
        <a:lstStyle/>
        <a:p>
          <a:endParaRPr lang="en-US"/>
        </a:p>
      </dgm:t>
    </dgm:pt>
    <dgm:pt modelId="{0D29095E-D47C-4F68-9B2D-177202CDDB4F}">
      <dgm:prSet/>
      <dgm:spPr/>
      <dgm:t>
        <a:bodyPr/>
        <a:lstStyle/>
        <a:p>
          <a:r>
            <a:rPr lang="en-US"/>
            <a:t>Talk to people who have taken the course</a:t>
          </a:r>
        </a:p>
      </dgm:t>
    </dgm:pt>
    <dgm:pt modelId="{75CBC232-98FC-433B-9270-0CE479AD004D}" type="parTrans" cxnId="{09F27E49-12E0-43E4-824A-411E921E0D73}">
      <dgm:prSet/>
      <dgm:spPr/>
      <dgm:t>
        <a:bodyPr/>
        <a:lstStyle/>
        <a:p>
          <a:endParaRPr lang="en-US"/>
        </a:p>
      </dgm:t>
    </dgm:pt>
    <dgm:pt modelId="{2CAE7A7F-E9CF-4B00-896D-004481362B82}" type="sibTrans" cxnId="{09F27E49-12E0-43E4-824A-411E921E0D73}">
      <dgm:prSet/>
      <dgm:spPr/>
      <dgm:t>
        <a:bodyPr/>
        <a:lstStyle/>
        <a:p>
          <a:endParaRPr lang="en-US"/>
        </a:p>
      </dgm:t>
    </dgm:pt>
    <dgm:pt modelId="{F81C69C5-9F0C-430A-9312-4004D7402A75}">
      <dgm:prSet/>
      <dgm:spPr/>
      <dgm:t>
        <a:bodyPr/>
        <a:lstStyle/>
        <a:p>
          <a:r>
            <a:rPr lang="en-US"/>
            <a:t>Check post secondary requirements and talk to parents</a:t>
          </a:r>
        </a:p>
      </dgm:t>
    </dgm:pt>
    <dgm:pt modelId="{3FBE71EE-5AEB-492D-AFFE-4A71E90A0A63}" type="parTrans" cxnId="{A7238F7B-3A87-4A97-83AF-A142F16EDA08}">
      <dgm:prSet/>
      <dgm:spPr/>
      <dgm:t>
        <a:bodyPr/>
        <a:lstStyle/>
        <a:p>
          <a:endParaRPr lang="en-US"/>
        </a:p>
      </dgm:t>
    </dgm:pt>
    <dgm:pt modelId="{B90C1F54-AEE4-4088-A478-F71823B971B5}" type="sibTrans" cxnId="{A7238F7B-3A87-4A97-83AF-A142F16EDA08}">
      <dgm:prSet/>
      <dgm:spPr/>
      <dgm:t>
        <a:bodyPr/>
        <a:lstStyle/>
        <a:p>
          <a:endParaRPr lang="en-US"/>
        </a:p>
      </dgm:t>
    </dgm:pt>
    <dgm:pt modelId="{F0C5B58D-878A-0B41-BA3F-2FD56EC75B2E}" type="pres">
      <dgm:prSet presAssocID="{7DEAD805-D885-4D4B-AAA5-EE2002A9C5A1}" presName="linear" presStyleCnt="0">
        <dgm:presLayoutVars>
          <dgm:animLvl val="lvl"/>
          <dgm:resizeHandles val="exact"/>
        </dgm:presLayoutVars>
      </dgm:prSet>
      <dgm:spPr/>
    </dgm:pt>
    <dgm:pt modelId="{06B25CFE-A14F-234F-A9F9-0F8086281069}" type="pres">
      <dgm:prSet presAssocID="{EBE2EBF3-9512-4D3A-8CCB-458BB334A1A3}" presName="parentText" presStyleLbl="node1" presStyleIdx="0" presStyleCnt="4">
        <dgm:presLayoutVars>
          <dgm:chMax val="0"/>
          <dgm:bulletEnabled val="1"/>
        </dgm:presLayoutVars>
      </dgm:prSet>
      <dgm:spPr/>
    </dgm:pt>
    <dgm:pt modelId="{F3022DA6-4530-0F43-BD9C-E00CB5AA145F}" type="pres">
      <dgm:prSet presAssocID="{D4EBDB1F-AA17-452C-9FB1-58F22BA92512}" presName="spacer" presStyleCnt="0"/>
      <dgm:spPr/>
    </dgm:pt>
    <dgm:pt modelId="{5418EFD9-F679-644F-B2B9-E7650DED6693}" type="pres">
      <dgm:prSet presAssocID="{C1672442-9C3A-4810-B9BF-9FCEF2966265}" presName="parentText" presStyleLbl="node1" presStyleIdx="1" presStyleCnt="4">
        <dgm:presLayoutVars>
          <dgm:chMax val="0"/>
          <dgm:bulletEnabled val="1"/>
        </dgm:presLayoutVars>
      </dgm:prSet>
      <dgm:spPr/>
    </dgm:pt>
    <dgm:pt modelId="{5D671371-A9CC-F847-988F-D7AC22B8D671}" type="pres">
      <dgm:prSet presAssocID="{D3B7D9AF-8868-4290-8173-7E3BF69DFEE5}" presName="spacer" presStyleCnt="0"/>
      <dgm:spPr/>
    </dgm:pt>
    <dgm:pt modelId="{7D44B83A-D4B4-6441-AF0F-94FE9838EA7D}" type="pres">
      <dgm:prSet presAssocID="{0D29095E-D47C-4F68-9B2D-177202CDDB4F}" presName="parentText" presStyleLbl="node1" presStyleIdx="2" presStyleCnt="4">
        <dgm:presLayoutVars>
          <dgm:chMax val="0"/>
          <dgm:bulletEnabled val="1"/>
        </dgm:presLayoutVars>
      </dgm:prSet>
      <dgm:spPr/>
    </dgm:pt>
    <dgm:pt modelId="{03F9894A-6743-2348-991D-88526F423053}" type="pres">
      <dgm:prSet presAssocID="{2CAE7A7F-E9CF-4B00-896D-004481362B82}" presName="spacer" presStyleCnt="0"/>
      <dgm:spPr/>
    </dgm:pt>
    <dgm:pt modelId="{03F33A6F-5E5E-0F4D-B537-2C949162F142}" type="pres">
      <dgm:prSet presAssocID="{F81C69C5-9F0C-430A-9312-4004D7402A75}" presName="parentText" presStyleLbl="node1" presStyleIdx="3" presStyleCnt="4">
        <dgm:presLayoutVars>
          <dgm:chMax val="0"/>
          <dgm:bulletEnabled val="1"/>
        </dgm:presLayoutVars>
      </dgm:prSet>
      <dgm:spPr/>
    </dgm:pt>
  </dgm:ptLst>
  <dgm:cxnLst>
    <dgm:cxn modelId="{7D45EF25-9764-2C44-847C-BB991175129C}" type="presOf" srcId="{7DEAD805-D885-4D4B-AAA5-EE2002A9C5A1}" destId="{F0C5B58D-878A-0B41-BA3F-2FD56EC75B2E}" srcOrd="0" destOrd="0" presId="urn:microsoft.com/office/officeart/2005/8/layout/vList2"/>
    <dgm:cxn modelId="{A9D3212C-6B71-E347-ACF2-D9EB752E16C5}" type="presOf" srcId="{F81C69C5-9F0C-430A-9312-4004D7402A75}" destId="{03F33A6F-5E5E-0F4D-B537-2C949162F142}" srcOrd="0" destOrd="0" presId="urn:microsoft.com/office/officeart/2005/8/layout/vList2"/>
    <dgm:cxn modelId="{09F27E49-12E0-43E4-824A-411E921E0D73}" srcId="{7DEAD805-D885-4D4B-AAA5-EE2002A9C5A1}" destId="{0D29095E-D47C-4F68-9B2D-177202CDDB4F}" srcOrd="2" destOrd="0" parTransId="{75CBC232-98FC-433B-9270-0CE479AD004D}" sibTransId="{2CAE7A7F-E9CF-4B00-896D-004481362B82}"/>
    <dgm:cxn modelId="{501F304E-D6EC-0B46-9164-BDB0D47F3E7E}" type="presOf" srcId="{EBE2EBF3-9512-4D3A-8CCB-458BB334A1A3}" destId="{06B25CFE-A14F-234F-A9F9-0F8086281069}" srcOrd="0" destOrd="0" presId="urn:microsoft.com/office/officeart/2005/8/layout/vList2"/>
    <dgm:cxn modelId="{723BD952-E5F0-D848-AD7E-57E29F15D128}" type="presOf" srcId="{C1672442-9C3A-4810-B9BF-9FCEF2966265}" destId="{5418EFD9-F679-644F-B2B9-E7650DED6693}" srcOrd="0" destOrd="0" presId="urn:microsoft.com/office/officeart/2005/8/layout/vList2"/>
    <dgm:cxn modelId="{BB5A9479-B890-48EB-8254-697E282702F2}" srcId="{7DEAD805-D885-4D4B-AAA5-EE2002A9C5A1}" destId="{C1672442-9C3A-4810-B9BF-9FCEF2966265}" srcOrd="1" destOrd="0" parTransId="{A0AE45F5-DC8C-4A0D-B717-3275A42F209A}" sibTransId="{D3B7D9AF-8868-4290-8173-7E3BF69DFEE5}"/>
    <dgm:cxn modelId="{A7238F7B-3A87-4A97-83AF-A142F16EDA08}" srcId="{7DEAD805-D885-4D4B-AAA5-EE2002A9C5A1}" destId="{F81C69C5-9F0C-430A-9312-4004D7402A75}" srcOrd="3" destOrd="0" parTransId="{3FBE71EE-5AEB-492D-AFFE-4A71E90A0A63}" sibTransId="{B90C1F54-AEE4-4088-A478-F71823B971B5}"/>
    <dgm:cxn modelId="{BD205C98-FF81-4AE9-AE59-876E87D53987}" srcId="{7DEAD805-D885-4D4B-AAA5-EE2002A9C5A1}" destId="{EBE2EBF3-9512-4D3A-8CCB-458BB334A1A3}" srcOrd="0" destOrd="0" parTransId="{B5410A00-AC92-4753-8E51-A6EC6E066403}" sibTransId="{D4EBDB1F-AA17-452C-9FB1-58F22BA92512}"/>
    <dgm:cxn modelId="{73EC84E3-255D-4E40-8DDB-FC15215A08E9}" type="presOf" srcId="{0D29095E-D47C-4F68-9B2D-177202CDDB4F}" destId="{7D44B83A-D4B4-6441-AF0F-94FE9838EA7D}" srcOrd="0" destOrd="0" presId="urn:microsoft.com/office/officeart/2005/8/layout/vList2"/>
    <dgm:cxn modelId="{6ECFC71A-6055-3E40-BAEA-5BE22FD49D5F}" type="presParOf" srcId="{F0C5B58D-878A-0B41-BA3F-2FD56EC75B2E}" destId="{06B25CFE-A14F-234F-A9F9-0F8086281069}" srcOrd="0" destOrd="0" presId="urn:microsoft.com/office/officeart/2005/8/layout/vList2"/>
    <dgm:cxn modelId="{B6E6D5A6-6718-AA42-8B2C-AC037E9EBF77}" type="presParOf" srcId="{F0C5B58D-878A-0B41-BA3F-2FD56EC75B2E}" destId="{F3022DA6-4530-0F43-BD9C-E00CB5AA145F}" srcOrd="1" destOrd="0" presId="urn:microsoft.com/office/officeart/2005/8/layout/vList2"/>
    <dgm:cxn modelId="{9C71E833-5BB0-374F-8C8C-65CD8C369642}" type="presParOf" srcId="{F0C5B58D-878A-0B41-BA3F-2FD56EC75B2E}" destId="{5418EFD9-F679-644F-B2B9-E7650DED6693}" srcOrd="2" destOrd="0" presId="urn:microsoft.com/office/officeart/2005/8/layout/vList2"/>
    <dgm:cxn modelId="{B0D3C4FA-FBB5-D649-89B1-7E27907C2606}" type="presParOf" srcId="{F0C5B58D-878A-0B41-BA3F-2FD56EC75B2E}" destId="{5D671371-A9CC-F847-988F-D7AC22B8D671}" srcOrd="3" destOrd="0" presId="urn:microsoft.com/office/officeart/2005/8/layout/vList2"/>
    <dgm:cxn modelId="{F053DF9B-65AF-5345-8B32-F6D0CCE8B3A1}" type="presParOf" srcId="{F0C5B58D-878A-0B41-BA3F-2FD56EC75B2E}" destId="{7D44B83A-D4B4-6441-AF0F-94FE9838EA7D}" srcOrd="4" destOrd="0" presId="urn:microsoft.com/office/officeart/2005/8/layout/vList2"/>
    <dgm:cxn modelId="{EEF54F91-FBD1-0F42-8DDA-BD142DAD198B}" type="presParOf" srcId="{F0C5B58D-878A-0B41-BA3F-2FD56EC75B2E}" destId="{03F9894A-6743-2348-991D-88526F423053}" srcOrd="5" destOrd="0" presId="urn:microsoft.com/office/officeart/2005/8/layout/vList2"/>
    <dgm:cxn modelId="{479F0118-8350-954A-96B8-77DEFF82762A}" type="presParOf" srcId="{F0C5B58D-878A-0B41-BA3F-2FD56EC75B2E}" destId="{03F33A6F-5E5E-0F4D-B537-2C949162F14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E9C387-6DE3-4736-9C92-157DB1D881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CE15550-6C48-4A4A-BCFD-407903179FBA}">
      <dgm:prSet/>
      <dgm:spPr/>
      <dgm:t>
        <a:bodyPr/>
        <a:lstStyle/>
        <a:p>
          <a:pPr algn="ctr"/>
          <a:r>
            <a:rPr lang="en-US" dirty="0"/>
            <a:t>Register for the Informational Session on </a:t>
          </a:r>
          <a:r>
            <a:rPr lang="en-US" b="1" u="sng" dirty="0"/>
            <a:t>February 26, 2025 @ 5:30 PM </a:t>
          </a:r>
          <a:r>
            <a:rPr lang="en-US" dirty="0"/>
            <a:t>(virtual) for more details! </a:t>
          </a:r>
          <a:endParaRPr lang="en-US" dirty="0">
            <a:solidFill>
              <a:schemeClr val="bg1"/>
            </a:solidFill>
          </a:endParaRPr>
        </a:p>
      </dgm:t>
    </dgm:pt>
    <dgm:pt modelId="{AA463346-22CF-425E-9906-5F4B0C7D8E13}" type="parTrans" cxnId="{099A0EF6-7B87-47E6-A22F-9FD0E8A43D6A}">
      <dgm:prSet/>
      <dgm:spPr/>
      <dgm:t>
        <a:bodyPr/>
        <a:lstStyle/>
        <a:p>
          <a:endParaRPr lang="en-US"/>
        </a:p>
      </dgm:t>
    </dgm:pt>
    <dgm:pt modelId="{B2F572A6-AE0D-4FE4-981B-305130BC840A}" type="sibTrans" cxnId="{099A0EF6-7B87-47E6-A22F-9FD0E8A43D6A}">
      <dgm:prSet/>
      <dgm:spPr/>
      <dgm:t>
        <a:bodyPr/>
        <a:lstStyle/>
        <a:p>
          <a:endParaRPr lang="en-US"/>
        </a:p>
      </dgm:t>
    </dgm:pt>
    <dgm:pt modelId="{18060C4F-A199-448D-ABE3-4350EA5C3F05}" type="pres">
      <dgm:prSet presAssocID="{18E9C387-6DE3-4736-9C92-157DB1D88178}" presName="linear" presStyleCnt="0">
        <dgm:presLayoutVars>
          <dgm:animLvl val="lvl"/>
          <dgm:resizeHandles val="exact"/>
        </dgm:presLayoutVars>
      </dgm:prSet>
      <dgm:spPr/>
    </dgm:pt>
    <dgm:pt modelId="{70F46B19-D71E-4446-B8F8-8EBB0A5B1B5A}" type="pres">
      <dgm:prSet presAssocID="{5CE15550-6C48-4A4A-BCFD-407903179FBA}" presName="parentText" presStyleLbl="node1" presStyleIdx="0" presStyleCnt="1" custLinFactNeighborX="-16337" custLinFactNeighborY="6431">
        <dgm:presLayoutVars>
          <dgm:chMax val="0"/>
          <dgm:bulletEnabled val="1"/>
        </dgm:presLayoutVars>
      </dgm:prSet>
      <dgm:spPr/>
    </dgm:pt>
  </dgm:ptLst>
  <dgm:cxnLst>
    <dgm:cxn modelId="{CE27FD72-E3B4-4464-9653-625830AFC9CB}" type="presOf" srcId="{5CE15550-6C48-4A4A-BCFD-407903179FBA}" destId="{70F46B19-D71E-4446-B8F8-8EBB0A5B1B5A}" srcOrd="0" destOrd="0" presId="urn:microsoft.com/office/officeart/2005/8/layout/vList2"/>
    <dgm:cxn modelId="{413D4674-D241-42A8-946C-E9B7A879251A}" type="presOf" srcId="{18E9C387-6DE3-4736-9C92-157DB1D88178}" destId="{18060C4F-A199-448D-ABE3-4350EA5C3F05}" srcOrd="0" destOrd="0" presId="urn:microsoft.com/office/officeart/2005/8/layout/vList2"/>
    <dgm:cxn modelId="{099A0EF6-7B87-47E6-A22F-9FD0E8A43D6A}" srcId="{18E9C387-6DE3-4736-9C92-157DB1D88178}" destId="{5CE15550-6C48-4A4A-BCFD-407903179FBA}" srcOrd="0" destOrd="0" parTransId="{AA463346-22CF-425E-9906-5F4B0C7D8E13}" sibTransId="{B2F572A6-AE0D-4FE4-981B-305130BC840A}"/>
    <dgm:cxn modelId="{962AF136-A5B1-4D3B-81BF-AAE9F1F840E7}" type="presParOf" srcId="{18060C4F-A199-448D-ABE3-4350EA5C3F05}" destId="{70F46B19-D71E-4446-B8F8-8EBB0A5B1B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64E734-7A67-4C1B-B388-0B7ED044E7A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A9FBDB7-4DC9-42D2-8983-06213663C353}">
      <dgm:prSet/>
      <dgm:spPr/>
      <dgm:t>
        <a:bodyPr/>
        <a:lstStyle/>
        <a:p>
          <a:r>
            <a:rPr lang="en-US"/>
            <a:t>This is an Off timetable course that will be delivered in 2 parts.  1</a:t>
          </a:r>
          <a:r>
            <a:rPr lang="en-US" baseline="30000"/>
            <a:t>st</a:t>
          </a:r>
          <a:r>
            <a:rPr lang="en-US"/>
            <a:t> portion in Grade 11 and the other in Grade 12.</a:t>
          </a:r>
        </a:p>
      </dgm:t>
    </dgm:pt>
    <dgm:pt modelId="{B13B9CEB-A8D4-4160-9A8F-9A0AFB39609D}" type="parTrans" cxnId="{CE004E3D-4AC3-40CC-AA7C-7A6FA17E12B7}">
      <dgm:prSet/>
      <dgm:spPr/>
      <dgm:t>
        <a:bodyPr/>
        <a:lstStyle/>
        <a:p>
          <a:endParaRPr lang="en-US"/>
        </a:p>
      </dgm:t>
    </dgm:pt>
    <dgm:pt modelId="{E26C08F5-5E14-4A8D-BAB1-19296FFD3205}" type="sibTrans" cxnId="{CE004E3D-4AC3-40CC-AA7C-7A6FA17E12B7}">
      <dgm:prSet/>
      <dgm:spPr/>
      <dgm:t>
        <a:bodyPr/>
        <a:lstStyle/>
        <a:p>
          <a:endParaRPr lang="en-US"/>
        </a:p>
      </dgm:t>
    </dgm:pt>
    <dgm:pt modelId="{2F7116ED-AF8B-4056-9347-3A17133662BD}">
      <dgm:prSet/>
      <dgm:spPr/>
      <dgm:t>
        <a:bodyPr/>
        <a:lstStyle/>
        <a:p>
          <a:r>
            <a:rPr lang="en-US"/>
            <a:t>Both CLC 11 and 12 are worth 2 credits each</a:t>
          </a:r>
        </a:p>
      </dgm:t>
    </dgm:pt>
    <dgm:pt modelId="{7861B8A6-8C39-460A-ADD3-E4F24DB1CBE0}" type="parTrans" cxnId="{01F9A84A-4D36-4D37-8D1D-571F63EF6F55}">
      <dgm:prSet/>
      <dgm:spPr/>
      <dgm:t>
        <a:bodyPr/>
        <a:lstStyle/>
        <a:p>
          <a:endParaRPr lang="en-US"/>
        </a:p>
      </dgm:t>
    </dgm:pt>
    <dgm:pt modelId="{F983CA47-74C0-41E0-9705-DED9D7B9CC1A}" type="sibTrans" cxnId="{01F9A84A-4D36-4D37-8D1D-571F63EF6F55}">
      <dgm:prSet/>
      <dgm:spPr/>
      <dgm:t>
        <a:bodyPr/>
        <a:lstStyle/>
        <a:p>
          <a:endParaRPr lang="en-US"/>
        </a:p>
      </dgm:t>
    </dgm:pt>
    <dgm:pt modelId="{23229840-C6A8-4354-92A5-EC1D6D454BBC}">
      <dgm:prSet/>
      <dgm:spPr/>
      <dgm:t>
        <a:bodyPr/>
        <a:lstStyle/>
        <a:p>
          <a:r>
            <a:rPr lang="en-US"/>
            <a:t>These courses will be delivered during the school year with 6-10 assignments throughout the year </a:t>
          </a:r>
        </a:p>
      </dgm:t>
    </dgm:pt>
    <dgm:pt modelId="{59181892-066A-413B-9EB7-C896243C6CE9}" type="parTrans" cxnId="{1B61208B-C833-4675-AAE3-8C971E9EEBB0}">
      <dgm:prSet/>
      <dgm:spPr/>
      <dgm:t>
        <a:bodyPr/>
        <a:lstStyle/>
        <a:p>
          <a:endParaRPr lang="en-US"/>
        </a:p>
      </dgm:t>
    </dgm:pt>
    <dgm:pt modelId="{4B9FFAD3-CB46-4FCE-A5CE-9A265CC854A8}" type="sibTrans" cxnId="{1B61208B-C833-4675-AAE3-8C971E9EEBB0}">
      <dgm:prSet/>
      <dgm:spPr/>
      <dgm:t>
        <a:bodyPr/>
        <a:lstStyle/>
        <a:p>
          <a:endParaRPr lang="en-US"/>
        </a:p>
      </dgm:t>
    </dgm:pt>
    <dgm:pt modelId="{77C8AD6C-3BD8-4D39-93E7-EF4DBD21F9C0}">
      <dgm:prSet/>
      <dgm:spPr/>
      <dgm:t>
        <a:bodyPr/>
        <a:lstStyle/>
        <a:p>
          <a:r>
            <a:rPr lang="en-US"/>
            <a:t>Students will be assigned to a teacher, to which they will submit their assignments</a:t>
          </a:r>
        </a:p>
      </dgm:t>
    </dgm:pt>
    <dgm:pt modelId="{1157339C-920C-492C-B454-70C006ACE679}" type="parTrans" cxnId="{ABEC41D0-C500-458C-874A-66301E580A1A}">
      <dgm:prSet/>
      <dgm:spPr/>
      <dgm:t>
        <a:bodyPr/>
        <a:lstStyle/>
        <a:p>
          <a:endParaRPr lang="en-US"/>
        </a:p>
      </dgm:t>
    </dgm:pt>
    <dgm:pt modelId="{93449961-A0F1-4B47-B13C-B4D99714A519}" type="sibTrans" cxnId="{ABEC41D0-C500-458C-874A-66301E580A1A}">
      <dgm:prSet/>
      <dgm:spPr/>
      <dgm:t>
        <a:bodyPr/>
        <a:lstStyle/>
        <a:p>
          <a:endParaRPr lang="en-US"/>
        </a:p>
      </dgm:t>
    </dgm:pt>
    <dgm:pt modelId="{870D9CC0-68E9-6B46-845E-EE8DCBD2C80B}" type="pres">
      <dgm:prSet presAssocID="{F064E734-7A67-4C1B-B388-0B7ED044E7A1}" presName="linear" presStyleCnt="0">
        <dgm:presLayoutVars>
          <dgm:animLvl val="lvl"/>
          <dgm:resizeHandles val="exact"/>
        </dgm:presLayoutVars>
      </dgm:prSet>
      <dgm:spPr/>
    </dgm:pt>
    <dgm:pt modelId="{E4D967EA-3A04-1145-AC0A-C6E7B086D3CB}" type="pres">
      <dgm:prSet presAssocID="{0A9FBDB7-4DC9-42D2-8983-06213663C353}" presName="parentText" presStyleLbl="node1" presStyleIdx="0" presStyleCnt="4">
        <dgm:presLayoutVars>
          <dgm:chMax val="0"/>
          <dgm:bulletEnabled val="1"/>
        </dgm:presLayoutVars>
      </dgm:prSet>
      <dgm:spPr/>
    </dgm:pt>
    <dgm:pt modelId="{D25E404F-22C4-9945-98A4-BC4F5477AE9A}" type="pres">
      <dgm:prSet presAssocID="{E26C08F5-5E14-4A8D-BAB1-19296FFD3205}" presName="spacer" presStyleCnt="0"/>
      <dgm:spPr/>
    </dgm:pt>
    <dgm:pt modelId="{028EA84E-7BD7-5543-855F-BD1ECB8C52C4}" type="pres">
      <dgm:prSet presAssocID="{2F7116ED-AF8B-4056-9347-3A17133662BD}" presName="parentText" presStyleLbl="node1" presStyleIdx="1" presStyleCnt="4">
        <dgm:presLayoutVars>
          <dgm:chMax val="0"/>
          <dgm:bulletEnabled val="1"/>
        </dgm:presLayoutVars>
      </dgm:prSet>
      <dgm:spPr/>
    </dgm:pt>
    <dgm:pt modelId="{9F1321FC-5DA0-9449-A8AA-701396B0DFA6}" type="pres">
      <dgm:prSet presAssocID="{F983CA47-74C0-41E0-9705-DED9D7B9CC1A}" presName="spacer" presStyleCnt="0"/>
      <dgm:spPr/>
    </dgm:pt>
    <dgm:pt modelId="{6A4FFF74-3B28-6045-8A6F-6C67F4263B1F}" type="pres">
      <dgm:prSet presAssocID="{23229840-C6A8-4354-92A5-EC1D6D454BBC}" presName="parentText" presStyleLbl="node1" presStyleIdx="2" presStyleCnt="4">
        <dgm:presLayoutVars>
          <dgm:chMax val="0"/>
          <dgm:bulletEnabled val="1"/>
        </dgm:presLayoutVars>
      </dgm:prSet>
      <dgm:spPr/>
    </dgm:pt>
    <dgm:pt modelId="{777CD02F-49B7-264B-93AA-3434CA1FFDC2}" type="pres">
      <dgm:prSet presAssocID="{4B9FFAD3-CB46-4FCE-A5CE-9A265CC854A8}" presName="spacer" presStyleCnt="0"/>
      <dgm:spPr/>
    </dgm:pt>
    <dgm:pt modelId="{6D0AFE87-C77F-6D41-AF1D-59898F3D8AA4}" type="pres">
      <dgm:prSet presAssocID="{77C8AD6C-3BD8-4D39-93E7-EF4DBD21F9C0}" presName="parentText" presStyleLbl="node1" presStyleIdx="3" presStyleCnt="4">
        <dgm:presLayoutVars>
          <dgm:chMax val="0"/>
          <dgm:bulletEnabled val="1"/>
        </dgm:presLayoutVars>
      </dgm:prSet>
      <dgm:spPr/>
    </dgm:pt>
  </dgm:ptLst>
  <dgm:cxnLst>
    <dgm:cxn modelId="{F4A44A00-BF28-B94A-8F2F-D0A6BBEFD391}" type="presOf" srcId="{77C8AD6C-3BD8-4D39-93E7-EF4DBD21F9C0}" destId="{6D0AFE87-C77F-6D41-AF1D-59898F3D8AA4}" srcOrd="0" destOrd="0" presId="urn:microsoft.com/office/officeart/2005/8/layout/vList2"/>
    <dgm:cxn modelId="{CE004E3D-4AC3-40CC-AA7C-7A6FA17E12B7}" srcId="{F064E734-7A67-4C1B-B388-0B7ED044E7A1}" destId="{0A9FBDB7-4DC9-42D2-8983-06213663C353}" srcOrd="0" destOrd="0" parTransId="{B13B9CEB-A8D4-4160-9A8F-9A0AFB39609D}" sibTransId="{E26C08F5-5E14-4A8D-BAB1-19296FFD3205}"/>
    <dgm:cxn modelId="{01F9A84A-4D36-4D37-8D1D-571F63EF6F55}" srcId="{F064E734-7A67-4C1B-B388-0B7ED044E7A1}" destId="{2F7116ED-AF8B-4056-9347-3A17133662BD}" srcOrd="1" destOrd="0" parTransId="{7861B8A6-8C39-460A-ADD3-E4F24DB1CBE0}" sibTransId="{F983CA47-74C0-41E0-9705-DED9D7B9CC1A}"/>
    <dgm:cxn modelId="{31881D55-85C6-A146-9E4B-6D55E2500C08}" type="presOf" srcId="{F064E734-7A67-4C1B-B388-0B7ED044E7A1}" destId="{870D9CC0-68E9-6B46-845E-EE8DCBD2C80B}" srcOrd="0" destOrd="0" presId="urn:microsoft.com/office/officeart/2005/8/layout/vList2"/>
    <dgm:cxn modelId="{1B61208B-C833-4675-AAE3-8C971E9EEBB0}" srcId="{F064E734-7A67-4C1B-B388-0B7ED044E7A1}" destId="{23229840-C6A8-4354-92A5-EC1D6D454BBC}" srcOrd="2" destOrd="0" parTransId="{59181892-066A-413B-9EB7-C896243C6CE9}" sibTransId="{4B9FFAD3-CB46-4FCE-A5CE-9A265CC854A8}"/>
    <dgm:cxn modelId="{40F87F9C-55AC-C14F-8917-2F7D169951C4}" type="presOf" srcId="{2F7116ED-AF8B-4056-9347-3A17133662BD}" destId="{028EA84E-7BD7-5543-855F-BD1ECB8C52C4}" srcOrd="0" destOrd="0" presId="urn:microsoft.com/office/officeart/2005/8/layout/vList2"/>
    <dgm:cxn modelId="{AA5ADAB0-8F0E-FB42-AE9C-38C5FE62DB3B}" type="presOf" srcId="{0A9FBDB7-4DC9-42D2-8983-06213663C353}" destId="{E4D967EA-3A04-1145-AC0A-C6E7B086D3CB}" srcOrd="0" destOrd="0" presId="urn:microsoft.com/office/officeart/2005/8/layout/vList2"/>
    <dgm:cxn modelId="{13B5B1C3-27CC-4147-A29D-C71CB9B9307F}" type="presOf" srcId="{23229840-C6A8-4354-92A5-EC1D6D454BBC}" destId="{6A4FFF74-3B28-6045-8A6F-6C67F4263B1F}" srcOrd="0" destOrd="0" presId="urn:microsoft.com/office/officeart/2005/8/layout/vList2"/>
    <dgm:cxn modelId="{ABEC41D0-C500-458C-874A-66301E580A1A}" srcId="{F064E734-7A67-4C1B-B388-0B7ED044E7A1}" destId="{77C8AD6C-3BD8-4D39-93E7-EF4DBD21F9C0}" srcOrd="3" destOrd="0" parTransId="{1157339C-920C-492C-B454-70C006ACE679}" sibTransId="{93449961-A0F1-4B47-B13C-B4D99714A519}"/>
    <dgm:cxn modelId="{F8077062-73C0-5749-B05C-FE5B6F47A516}" type="presParOf" srcId="{870D9CC0-68E9-6B46-845E-EE8DCBD2C80B}" destId="{E4D967EA-3A04-1145-AC0A-C6E7B086D3CB}" srcOrd="0" destOrd="0" presId="urn:microsoft.com/office/officeart/2005/8/layout/vList2"/>
    <dgm:cxn modelId="{D75C18CD-AF94-CC47-A12B-B14FB96D087A}" type="presParOf" srcId="{870D9CC0-68E9-6B46-845E-EE8DCBD2C80B}" destId="{D25E404F-22C4-9945-98A4-BC4F5477AE9A}" srcOrd="1" destOrd="0" presId="urn:microsoft.com/office/officeart/2005/8/layout/vList2"/>
    <dgm:cxn modelId="{FDD4BD81-3694-2C47-B7B6-4FBA1CF44FDE}" type="presParOf" srcId="{870D9CC0-68E9-6B46-845E-EE8DCBD2C80B}" destId="{028EA84E-7BD7-5543-855F-BD1ECB8C52C4}" srcOrd="2" destOrd="0" presId="urn:microsoft.com/office/officeart/2005/8/layout/vList2"/>
    <dgm:cxn modelId="{4007518A-5498-5C4C-B268-18020F5A1DF7}" type="presParOf" srcId="{870D9CC0-68E9-6B46-845E-EE8DCBD2C80B}" destId="{9F1321FC-5DA0-9449-A8AA-701396B0DFA6}" srcOrd="3" destOrd="0" presId="urn:microsoft.com/office/officeart/2005/8/layout/vList2"/>
    <dgm:cxn modelId="{6BA26704-4B2A-CA42-BAC5-7FE6503121E5}" type="presParOf" srcId="{870D9CC0-68E9-6B46-845E-EE8DCBD2C80B}" destId="{6A4FFF74-3B28-6045-8A6F-6C67F4263B1F}" srcOrd="4" destOrd="0" presId="urn:microsoft.com/office/officeart/2005/8/layout/vList2"/>
    <dgm:cxn modelId="{A8C4A470-7B4F-874C-A250-2ED52F264CA6}" type="presParOf" srcId="{870D9CC0-68E9-6B46-845E-EE8DCBD2C80B}" destId="{777CD02F-49B7-264B-93AA-3434CA1FFDC2}" srcOrd="5" destOrd="0" presId="urn:microsoft.com/office/officeart/2005/8/layout/vList2"/>
    <dgm:cxn modelId="{B8DDD9D9-3507-F346-8A11-FCACAD50D391}" type="presParOf" srcId="{870D9CC0-68E9-6B46-845E-EE8DCBD2C80B}" destId="{6D0AFE87-C77F-6D41-AF1D-59898F3D8AA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2E9176-AA79-4B22-A120-473EC06874C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8D98728-467D-49C2-A794-38F33A6DEED2}">
      <dgm:prSet/>
      <dgm:spPr/>
      <dgm:t>
        <a:bodyPr/>
        <a:lstStyle/>
        <a:p>
          <a:r>
            <a:rPr lang="en-US"/>
            <a:t>Read the planners online</a:t>
          </a:r>
        </a:p>
      </dgm:t>
    </dgm:pt>
    <dgm:pt modelId="{7A084CA3-3AAF-4FF9-993F-BF3ACDD3355E}" type="parTrans" cxnId="{669CEE0A-2E9F-4310-9301-5A43BB579606}">
      <dgm:prSet/>
      <dgm:spPr/>
      <dgm:t>
        <a:bodyPr/>
        <a:lstStyle/>
        <a:p>
          <a:endParaRPr lang="en-US"/>
        </a:p>
      </dgm:t>
    </dgm:pt>
    <dgm:pt modelId="{54E061BF-B335-4198-99B0-AF0B245308CC}" type="sibTrans" cxnId="{669CEE0A-2E9F-4310-9301-5A43BB579606}">
      <dgm:prSet/>
      <dgm:spPr/>
      <dgm:t>
        <a:bodyPr/>
        <a:lstStyle/>
        <a:p>
          <a:endParaRPr lang="en-US"/>
        </a:p>
      </dgm:t>
    </dgm:pt>
    <dgm:pt modelId="{8D553D4D-5E15-4028-8827-F8F0779D8060}">
      <dgm:prSet/>
      <dgm:spPr/>
      <dgm:t>
        <a:bodyPr/>
        <a:lstStyle/>
        <a:p>
          <a:r>
            <a:rPr lang="en-US"/>
            <a:t>Talk to your parents/guardians</a:t>
          </a:r>
        </a:p>
      </dgm:t>
    </dgm:pt>
    <dgm:pt modelId="{61D7BB49-F3EC-436F-B9B1-91E8792BACF1}" type="parTrans" cxnId="{3EEDCDAF-0392-4E79-A788-4A2832F63B3F}">
      <dgm:prSet/>
      <dgm:spPr/>
      <dgm:t>
        <a:bodyPr/>
        <a:lstStyle/>
        <a:p>
          <a:endParaRPr lang="en-US"/>
        </a:p>
      </dgm:t>
    </dgm:pt>
    <dgm:pt modelId="{F4BFD870-831C-411C-95DB-D895F2951968}" type="sibTrans" cxnId="{3EEDCDAF-0392-4E79-A788-4A2832F63B3F}">
      <dgm:prSet/>
      <dgm:spPr/>
      <dgm:t>
        <a:bodyPr/>
        <a:lstStyle/>
        <a:p>
          <a:endParaRPr lang="en-US"/>
        </a:p>
      </dgm:t>
    </dgm:pt>
    <dgm:pt modelId="{1964DE5D-6BBD-4ABA-817D-84CADDF488A9}">
      <dgm:prSet/>
      <dgm:spPr/>
      <dgm:t>
        <a:bodyPr/>
        <a:lstStyle/>
        <a:p>
          <a:r>
            <a:rPr lang="en-US"/>
            <a:t>Make individual appts with your counsellor if necessary </a:t>
          </a:r>
        </a:p>
      </dgm:t>
    </dgm:pt>
    <dgm:pt modelId="{4C66375C-9C5A-40ED-8C06-BE2D722BD76D}" type="parTrans" cxnId="{EF9B88F4-6A2C-4F09-B36E-5E77F8A55152}">
      <dgm:prSet/>
      <dgm:spPr/>
      <dgm:t>
        <a:bodyPr/>
        <a:lstStyle/>
        <a:p>
          <a:endParaRPr lang="en-US"/>
        </a:p>
      </dgm:t>
    </dgm:pt>
    <dgm:pt modelId="{F5226285-C8FC-4B89-BFA3-0F60280613CD}" type="sibTrans" cxnId="{EF9B88F4-6A2C-4F09-B36E-5E77F8A55152}">
      <dgm:prSet/>
      <dgm:spPr/>
      <dgm:t>
        <a:bodyPr/>
        <a:lstStyle/>
        <a:p>
          <a:endParaRPr lang="en-US"/>
        </a:p>
      </dgm:t>
    </dgm:pt>
    <dgm:pt modelId="{9ACC6B64-173F-4F50-822C-D409BB83D640}">
      <dgm:prSet/>
      <dgm:spPr/>
      <dgm:t>
        <a:bodyPr/>
        <a:lstStyle/>
        <a:p>
          <a:r>
            <a:rPr lang="en-US"/>
            <a:t>Talk to your teachers--especially Youth Train in Trades and Tupper Tech hopefuls---research the courses and make informed choices.</a:t>
          </a:r>
        </a:p>
      </dgm:t>
    </dgm:pt>
    <dgm:pt modelId="{DB70EEF8-F11F-40C0-BBB4-059C11E7A6F3}" type="parTrans" cxnId="{9E454B32-AE66-4F5C-9D20-25828B5949C6}">
      <dgm:prSet/>
      <dgm:spPr/>
      <dgm:t>
        <a:bodyPr/>
        <a:lstStyle/>
        <a:p>
          <a:endParaRPr lang="en-US"/>
        </a:p>
      </dgm:t>
    </dgm:pt>
    <dgm:pt modelId="{62C38C39-590C-414E-866A-D92C594F09D6}" type="sibTrans" cxnId="{9E454B32-AE66-4F5C-9D20-25828B5949C6}">
      <dgm:prSet/>
      <dgm:spPr/>
      <dgm:t>
        <a:bodyPr/>
        <a:lstStyle/>
        <a:p>
          <a:endParaRPr lang="en-US"/>
        </a:p>
      </dgm:t>
    </dgm:pt>
    <dgm:pt modelId="{4B898C6B-F955-4A03-876D-12433FE3D33E}">
      <dgm:prSet/>
      <dgm:spPr/>
      <dgm:t>
        <a:bodyPr/>
        <a:lstStyle/>
        <a:p>
          <a:r>
            <a:rPr lang="en-US" dirty="0"/>
            <a:t>Research Career Programs</a:t>
          </a:r>
        </a:p>
      </dgm:t>
    </dgm:pt>
    <dgm:pt modelId="{5B173A7E-21ED-4FB2-B96C-746D2FDED49F}" type="parTrans" cxnId="{9459CB8B-89E3-4BEB-9D84-80C78886965A}">
      <dgm:prSet/>
      <dgm:spPr/>
      <dgm:t>
        <a:bodyPr/>
        <a:lstStyle/>
        <a:p>
          <a:endParaRPr lang="en-US"/>
        </a:p>
      </dgm:t>
    </dgm:pt>
    <dgm:pt modelId="{5A283964-0C27-4602-B4F9-0C37740F29BD}" type="sibTrans" cxnId="{9459CB8B-89E3-4BEB-9D84-80C78886965A}">
      <dgm:prSet/>
      <dgm:spPr/>
      <dgm:t>
        <a:bodyPr/>
        <a:lstStyle/>
        <a:p>
          <a:endParaRPr lang="en-US"/>
        </a:p>
      </dgm:t>
    </dgm:pt>
    <dgm:pt modelId="{0B2B52C7-95BE-4B7C-B1DF-25CCF419878D}">
      <dgm:prSet/>
      <dgm:spPr/>
      <dgm:t>
        <a:bodyPr/>
        <a:lstStyle/>
        <a:p>
          <a:r>
            <a:rPr lang="en-US"/>
            <a:t>If you have questions, I want to HEAR FROM YOU !!</a:t>
          </a:r>
        </a:p>
      </dgm:t>
    </dgm:pt>
    <dgm:pt modelId="{DE607EFA-8C35-4F71-9BC5-5E493CCDFC17}" type="parTrans" cxnId="{9418A12F-AB88-480B-A3BA-F5C13C1DE048}">
      <dgm:prSet/>
      <dgm:spPr/>
      <dgm:t>
        <a:bodyPr/>
        <a:lstStyle/>
        <a:p>
          <a:endParaRPr lang="en-US"/>
        </a:p>
      </dgm:t>
    </dgm:pt>
    <dgm:pt modelId="{08A1D3C1-1092-4560-BABB-AD826E1454AE}" type="sibTrans" cxnId="{9418A12F-AB88-480B-A3BA-F5C13C1DE048}">
      <dgm:prSet/>
      <dgm:spPr/>
      <dgm:t>
        <a:bodyPr/>
        <a:lstStyle/>
        <a:p>
          <a:endParaRPr lang="en-US"/>
        </a:p>
      </dgm:t>
    </dgm:pt>
    <dgm:pt modelId="{4822BCA9-013D-D941-91F4-A743A99B3106}" type="pres">
      <dgm:prSet presAssocID="{6D2E9176-AA79-4B22-A120-473EC06874C8}" presName="linear" presStyleCnt="0">
        <dgm:presLayoutVars>
          <dgm:animLvl val="lvl"/>
          <dgm:resizeHandles val="exact"/>
        </dgm:presLayoutVars>
      </dgm:prSet>
      <dgm:spPr/>
    </dgm:pt>
    <dgm:pt modelId="{BB4FA8FE-C411-BD49-9E15-F96C53893B90}" type="pres">
      <dgm:prSet presAssocID="{98D98728-467D-49C2-A794-38F33A6DEED2}" presName="parentText" presStyleLbl="node1" presStyleIdx="0" presStyleCnt="6">
        <dgm:presLayoutVars>
          <dgm:chMax val="0"/>
          <dgm:bulletEnabled val="1"/>
        </dgm:presLayoutVars>
      </dgm:prSet>
      <dgm:spPr/>
    </dgm:pt>
    <dgm:pt modelId="{59945A62-B861-D347-A639-75F9B5913018}" type="pres">
      <dgm:prSet presAssocID="{54E061BF-B335-4198-99B0-AF0B245308CC}" presName="spacer" presStyleCnt="0"/>
      <dgm:spPr/>
    </dgm:pt>
    <dgm:pt modelId="{DD498384-77D9-C74E-A7D7-064B3DDBB401}" type="pres">
      <dgm:prSet presAssocID="{8D553D4D-5E15-4028-8827-F8F0779D8060}" presName="parentText" presStyleLbl="node1" presStyleIdx="1" presStyleCnt="6">
        <dgm:presLayoutVars>
          <dgm:chMax val="0"/>
          <dgm:bulletEnabled val="1"/>
        </dgm:presLayoutVars>
      </dgm:prSet>
      <dgm:spPr/>
    </dgm:pt>
    <dgm:pt modelId="{3EC6005C-7263-DB4E-8F9B-CADF33E7E077}" type="pres">
      <dgm:prSet presAssocID="{F4BFD870-831C-411C-95DB-D895F2951968}" presName="spacer" presStyleCnt="0"/>
      <dgm:spPr/>
    </dgm:pt>
    <dgm:pt modelId="{394DB409-A84E-E04A-9223-CEA4E31FB772}" type="pres">
      <dgm:prSet presAssocID="{1964DE5D-6BBD-4ABA-817D-84CADDF488A9}" presName="parentText" presStyleLbl="node1" presStyleIdx="2" presStyleCnt="6">
        <dgm:presLayoutVars>
          <dgm:chMax val="0"/>
          <dgm:bulletEnabled val="1"/>
        </dgm:presLayoutVars>
      </dgm:prSet>
      <dgm:spPr/>
    </dgm:pt>
    <dgm:pt modelId="{06681EA6-52D9-5A43-A0E6-642C68516034}" type="pres">
      <dgm:prSet presAssocID="{F5226285-C8FC-4B89-BFA3-0F60280613CD}" presName="spacer" presStyleCnt="0"/>
      <dgm:spPr/>
    </dgm:pt>
    <dgm:pt modelId="{6BFAAA6F-B821-C841-83B3-DAD0C416E691}" type="pres">
      <dgm:prSet presAssocID="{9ACC6B64-173F-4F50-822C-D409BB83D640}" presName="parentText" presStyleLbl="node1" presStyleIdx="3" presStyleCnt="6">
        <dgm:presLayoutVars>
          <dgm:chMax val="0"/>
          <dgm:bulletEnabled val="1"/>
        </dgm:presLayoutVars>
      </dgm:prSet>
      <dgm:spPr/>
    </dgm:pt>
    <dgm:pt modelId="{AE3E3B13-E590-5B49-8DB8-A684951A8679}" type="pres">
      <dgm:prSet presAssocID="{62C38C39-590C-414E-866A-D92C594F09D6}" presName="spacer" presStyleCnt="0"/>
      <dgm:spPr/>
    </dgm:pt>
    <dgm:pt modelId="{645C2886-56FB-224E-87C0-1516F7385B25}" type="pres">
      <dgm:prSet presAssocID="{4B898C6B-F955-4A03-876D-12433FE3D33E}" presName="parentText" presStyleLbl="node1" presStyleIdx="4" presStyleCnt="6">
        <dgm:presLayoutVars>
          <dgm:chMax val="0"/>
          <dgm:bulletEnabled val="1"/>
        </dgm:presLayoutVars>
      </dgm:prSet>
      <dgm:spPr/>
    </dgm:pt>
    <dgm:pt modelId="{07523D12-AF8A-1547-9C3A-BA8ED3CEABF8}" type="pres">
      <dgm:prSet presAssocID="{5A283964-0C27-4602-B4F9-0C37740F29BD}" presName="spacer" presStyleCnt="0"/>
      <dgm:spPr/>
    </dgm:pt>
    <dgm:pt modelId="{75125D2E-A0B0-DC43-8BA3-FCD2A7863A75}" type="pres">
      <dgm:prSet presAssocID="{0B2B52C7-95BE-4B7C-B1DF-25CCF419878D}" presName="parentText" presStyleLbl="node1" presStyleIdx="5" presStyleCnt="6">
        <dgm:presLayoutVars>
          <dgm:chMax val="0"/>
          <dgm:bulletEnabled val="1"/>
        </dgm:presLayoutVars>
      </dgm:prSet>
      <dgm:spPr/>
    </dgm:pt>
  </dgm:ptLst>
  <dgm:cxnLst>
    <dgm:cxn modelId="{0F54DE01-113E-C74C-B890-4AA0D207BF56}" type="presOf" srcId="{1964DE5D-6BBD-4ABA-817D-84CADDF488A9}" destId="{394DB409-A84E-E04A-9223-CEA4E31FB772}" srcOrd="0" destOrd="0" presId="urn:microsoft.com/office/officeart/2005/8/layout/vList2"/>
    <dgm:cxn modelId="{669CEE0A-2E9F-4310-9301-5A43BB579606}" srcId="{6D2E9176-AA79-4B22-A120-473EC06874C8}" destId="{98D98728-467D-49C2-A794-38F33A6DEED2}" srcOrd="0" destOrd="0" parTransId="{7A084CA3-3AAF-4FF9-993F-BF3ACDD3355E}" sibTransId="{54E061BF-B335-4198-99B0-AF0B245308CC}"/>
    <dgm:cxn modelId="{9418A12F-AB88-480B-A3BA-F5C13C1DE048}" srcId="{6D2E9176-AA79-4B22-A120-473EC06874C8}" destId="{0B2B52C7-95BE-4B7C-B1DF-25CCF419878D}" srcOrd="5" destOrd="0" parTransId="{DE607EFA-8C35-4F71-9BC5-5E493CCDFC17}" sibTransId="{08A1D3C1-1092-4560-BABB-AD826E1454AE}"/>
    <dgm:cxn modelId="{9E454B32-AE66-4F5C-9D20-25828B5949C6}" srcId="{6D2E9176-AA79-4B22-A120-473EC06874C8}" destId="{9ACC6B64-173F-4F50-822C-D409BB83D640}" srcOrd="3" destOrd="0" parTransId="{DB70EEF8-F11F-40C0-BBB4-059C11E7A6F3}" sibTransId="{62C38C39-590C-414E-866A-D92C594F09D6}"/>
    <dgm:cxn modelId="{C0299762-5F92-3B48-9308-5ECF7B5CA5BB}" type="presOf" srcId="{9ACC6B64-173F-4F50-822C-D409BB83D640}" destId="{6BFAAA6F-B821-C841-83B3-DAD0C416E691}" srcOrd="0" destOrd="0" presId="urn:microsoft.com/office/officeart/2005/8/layout/vList2"/>
    <dgm:cxn modelId="{5DB55773-FC1A-7948-ACD8-8F1C46E13A37}" type="presOf" srcId="{0B2B52C7-95BE-4B7C-B1DF-25CCF419878D}" destId="{75125D2E-A0B0-DC43-8BA3-FCD2A7863A75}" srcOrd="0" destOrd="0" presId="urn:microsoft.com/office/officeart/2005/8/layout/vList2"/>
    <dgm:cxn modelId="{BC644884-5439-CA4F-AB7F-6150E6A5F7D2}" type="presOf" srcId="{6D2E9176-AA79-4B22-A120-473EC06874C8}" destId="{4822BCA9-013D-D941-91F4-A743A99B3106}" srcOrd="0" destOrd="0" presId="urn:microsoft.com/office/officeart/2005/8/layout/vList2"/>
    <dgm:cxn modelId="{9459CB8B-89E3-4BEB-9D84-80C78886965A}" srcId="{6D2E9176-AA79-4B22-A120-473EC06874C8}" destId="{4B898C6B-F955-4A03-876D-12433FE3D33E}" srcOrd="4" destOrd="0" parTransId="{5B173A7E-21ED-4FB2-B96C-746D2FDED49F}" sibTransId="{5A283964-0C27-4602-B4F9-0C37740F29BD}"/>
    <dgm:cxn modelId="{8EE06B9C-20F7-D143-BD43-11A08BE54F36}" type="presOf" srcId="{98D98728-467D-49C2-A794-38F33A6DEED2}" destId="{BB4FA8FE-C411-BD49-9E15-F96C53893B90}" srcOrd="0" destOrd="0" presId="urn:microsoft.com/office/officeart/2005/8/layout/vList2"/>
    <dgm:cxn modelId="{3EEDCDAF-0392-4E79-A788-4A2832F63B3F}" srcId="{6D2E9176-AA79-4B22-A120-473EC06874C8}" destId="{8D553D4D-5E15-4028-8827-F8F0779D8060}" srcOrd="1" destOrd="0" parTransId="{61D7BB49-F3EC-436F-B9B1-91E8792BACF1}" sibTransId="{F4BFD870-831C-411C-95DB-D895F2951968}"/>
    <dgm:cxn modelId="{19E9BBCF-0401-B243-80C7-77C6C0A1C94D}" type="presOf" srcId="{4B898C6B-F955-4A03-876D-12433FE3D33E}" destId="{645C2886-56FB-224E-87C0-1516F7385B25}" srcOrd="0" destOrd="0" presId="urn:microsoft.com/office/officeart/2005/8/layout/vList2"/>
    <dgm:cxn modelId="{EF9B88F4-6A2C-4F09-B36E-5E77F8A55152}" srcId="{6D2E9176-AA79-4B22-A120-473EC06874C8}" destId="{1964DE5D-6BBD-4ABA-817D-84CADDF488A9}" srcOrd="2" destOrd="0" parTransId="{4C66375C-9C5A-40ED-8C06-BE2D722BD76D}" sibTransId="{F5226285-C8FC-4B89-BFA3-0F60280613CD}"/>
    <dgm:cxn modelId="{6AC8E5FC-B6E9-E64F-80FE-3CFB44402A4C}" type="presOf" srcId="{8D553D4D-5E15-4028-8827-F8F0779D8060}" destId="{DD498384-77D9-C74E-A7D7-064B3DDBB401}" srcOrd="0" destOrd="0" presId="urn:microsoft.com/office/officeart/2005/8/layout/vList2"/>
    <dgm:cxn modelId="{6997A79C-D0AC-824C-91D6-CD5C5F0636D9}" type="presParOf" srcId="{4822BCA9-013D-D941-91F4-A743A99B3106}" destId="{BB4FA8FE-C411-BD49-9E15-F96C53893B90}" srcOrd="0" destOrd="0" presId="urn:microsoft.com/office/officeart/2005/8/layout/vList2"/>
    <dgm:cxn modelId="{CDF65332-6B7C-A447-850D-45298A4E93E2}" type="presParOf" srcId="{4822BCA9-013D-D941-91F4-A743A99B3106}" destId="{59945A62-B861-D347-A639-75F9B5913018}" srcOrd="1" destOrd="0" presId="urn:microsoft.com/office/officeart/2005/8/layout/vList2"/>
    <dgm:cxn modelId="{DF25B5CB-9D48-5A49-9366-5FC06CC94630}" type="presParOf" srcId="{4822BCA9-013D-D941-91F4-A743A99B3106}" destId="{DD498384-77D9-C74E-A7D7-064B3DDBB401}" srcOrd="2" destOrd="0" presId="urn:microsoft.com/office/officeart/2005/8/layout/vList2"/>
    <dgm:cxn modelId="{00F18632-539E-344F-9D90-01A544BC875D}" type="presParOf" srcId="{4822BCA9-013D-D941-91F4-A743A99B3106}" destId="{3EC6005C-7263-DB4E-8F9B-CADF33E7E077}" srcOrd="3" destOrd="0" presId="urn:microsoft.com/office/officeart/2005/8/layout/vList2"/>
    <dgm:cxn modelId="{4A07FC59-AB1E-3745-8AF9-C4F95355BCB2}" type="presParOf" srcId="{4822BCA9-013D-D941-91F4-A743A99B3106}" destId="{394DB409-A84E-E04A-9223-CEA4E31FB772}" srcOrd="4" destOrd="0" presId="urn:microsoft.com/office/officeart/2005/8/layout/vList2"/>
    <dgm:cxn modelId="{C9F547C3-22CA-D848-A135-41B7AF74794C}" type="presParOf" srcId="{4822BCA9-013D-D941-91F4-A743A99B3106}" destId="{06681EA6-52D9-5A43-A0E6-642C68516034}" srcOrd="5" destOrd="0" presId="urn:microsoft.com/office/officeart/2005/8/layout/vList2"/>
    <dgm:cxn modelId="{FA345A60-CC4F-DD4D-A856-FB1AF61E2E18}" type="presParOf" srcId="{4822BCA9-013D-D941-91F4-A743A99B3106}" destId="{6BFAAA6F-B821-C841-83B3-DAD0C416E691}" srcOrd="6" destOrd="0" presId="urn:microsoft.com/office/officeart/2005/8/layout/vList2"/>
    <dgm:cxn modelId="{DFA18B33-B6FA-6C44-BD83-7AEDE77D7710}" type="presParOf" srcId="{4822BCA9-013D-D941-91F4-A743A99B3106}" destId="{AE3E3B13-E590-5B49-8DB8-A684951A8679}" srcOrd="7" destOrd="0" presId="urn:microsoft.com/office/officeart/2005/8/layout/vList2"/>
    <dgm:cxn modelId="{1408B8F4-3100-7A48-A529-86E753C1E26C}" type="presParOf" srcId="{4822BCA9-013D-D941-91F4-A743A99B3106}" destId="{645C2886-56FB-224E-87C0-1516F7385B25}" srcOrd="8" destOrd="0" presId="urn:microsoft.com/office/officeart/2005/8/layout/vList2"/>
    <dgm:cxn modelId="{C61277C3-BA6C-264F-9563-E03255FAC30B}" type="presParOf" srcId="{4822BCA9-013D-D941-91F4-A743A99B3106}" destId="{07523D12-AF8A-1547-9C3A-BA8ED3CEABF8}" srcOrd="9" destOrd="0" presId="urn:microsoft.com/office/officeart/2005/8/layout/vList2"/>
    <dgm:cxn modelId="{C4E0687D-2B9B-4B40-8D49-DEB95AD91F5E}" type="presParOf" srcId="{4822BCA9-013D-D941-91F4-A743A99B3106}" destId="{75125D2E-A0B0-DC43-8BA3-FCD2A7863A75}"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E6F182-EA83-40F5-85A3-9D5890793359}" type="doc">
      <dgm:prSet loTypeId="urn:microsoft.com/office/officeart/2016/7/layout/BasicLinearProcessNumbered" loCatId="process" qsTypeId="urn:microsoft.com/office/officeart/2005/8/quickstyle/simple4" qsCatId="simple" csTypeId="urn:microsoft.com/office/officeart/2005/8/colors/accent1_2" csCatId="accent1" phldr="1"/>
      <dgm:spPr/>
      <dgm:t>
        <a:bodyPr/>
        <a:lstStyle/>
        <a:p>
          <a:endParaRPr lang="en-US"/>
        </a:p>
      </dgm:t>
    </dgm:pt>
    <dgm:pt modelId="{ABC1A873-97C1-B447-842F-0A4BA8149E55}">
      <dgm:prSet/>
      <dgm:spPr/>
      <dgm:t>
        <a:bodyPr/>
        <a:lstStyle/>
        <a:p>
          <a:r>
            <a:rPr lang="en-US" dirty="0"/>
            <a:t>Please attend one of the course planning assemblies on February 4 or sixth</a:t>
          </a:r>
        </a:p>
      </dgm:t>
    </dgm:pt>
    <dgm:pt modelId="{AFFEFD37-09F9-8D4C-9AB1-A9228AE31AD5}" type="parTrans" cxnId="{883100EB-ABB9-D44E-83D1-FE03B6209F56}">
      <dgm:prSet/>
      <dgm:spPr/>
    </dgm:pt>
    <dgm:pt modelId="{0828A8CA-53CB-9D48-BADE-195885A72F68}" type="sibTrans" cxnId="{883100EB-ABB9-D44E-83D1-FE03B6209F56}">
      <dgm:prSet phldrT="1"/>
      <dgm:spPr/>
      <dgm:t>
        <a:bodyPr/>
        <a:lstStyle/>
        <a:p>
          <a:r>
            <a:rPr lang="en-US"/>
            <a:t>1</a:t>
          </a:r>
        </a:p>
        <a:p>
          <a:endParaRPr lang="en-US"/>
        </a:p>
      </dgm:t>
    </dgm:pt>
    <dgm:pt modelId="{18AB89D3-C043-1847-8CB0-09839258FDF8}">
      <dgm:prSet/>
      <dgm:spPr/>
      <dgm:t>
        <a:bodyPr/>
        <a:lstStyle/>
        <a:p>
          <a:r>
            <a:rPr lang="en-US" dirty="0"/>
            <a:t>Please attend a follow up smaller group session in the library during fit from February 4 to the 21st</a:t>
          </a:r>
        </a:p>
      </dgm:t>
    </dgm:pt>
    <dgm:pt modelId="{89E5D964-AF2F-DA44-AF11-37EE6A9B69BE}" type="parTrans" cxnId="{91733FBB-F63D-9640-A208-E9AEFA3DDCE9}">
      <dgm:prSet/>
      <dgm:spPr/>
    </dgm:pt>
    <dgm:pt modelId="{F92730C7-6E89-274F-866A-DADEB9E1623B}" type="sibTrans" cxnId="{91733FBB-F63D-9640-A208-E9AEFA3DDCE9}">
      <dgm:prSet phldrT="2"/>
      <dgm:spPr/>
      <dgm:t>
        <a:bodyPr/>
        <a:lstStyle/>
        <a:p>
          <a:r>
            <a:rPr lang="en-US"/>
            <a:t>2</a:t>
          </a:r>
        </a:p>
        <a:p>
          <a:endParaRPr lang="en-US"/>
        </a:p>
      </dgm:t>
    </dgm:pt>
    <dgm:pt modelId="{D74DD483-AF6D-6D4A-8398-68104E568FBF}">
      <dgm:prSet/>
      <dgm:spPr/>
      <dgm:t>
        <a:bodyPr/>
        <a:lstStyle/>
        <a:p>
          <a:r>
            <a:rPr lang="en-US" dirty="0"/>
            <a:t>See</a:t>
          </a:r>
          <a:r>
            <a:rPr lang="en-US" baseline="0" dirty="0"/>
            <a:t> your counsellor for more help</a:t>
          </a:r>
          <a:endParaRPr lang="en-US" dirty="0"/>
        </a:p>
      </dgm:t>
    </dgm:pt>
    <dgm:pt modelId="{95D880F5-B6F8-134D-A85C-04879E84E3E6}" type="parTrans" cxnId="{8B398409-08EB-974F-A1AE-F2BF2D60925B}">
      <dgm:prSet/>
      <dgm:spPr/>
    </dgm:pt>
    <dgm:pt modelId="{09E65B41-8C12-4446-888C-D2F7EC31F6F5}" type="sibTrans" cxnId="{8B398409-08EB-974F-A1AE-F2BF2D60925B}">
      <dgm:prSet phldrT="3"/>
      <dgm:spPr/>
      <dgm:t>
        <a:bodyPr/>
        <a:lstStyle/>
        <a:p>
          <a:r>
            <a:rPr lang="en-US"/>
            <a:t>3</a:t>
          </a:r>
        </a:p>
        <a:p>
          <a:endParaRPr lang="en-US"/>
        </a:p>
      </dgm:t>
    </dgm:pt>
    <dgm:pt modelId="{9E95C271-1B25-2B43-8227-E3783D716BA3}" type="pres">
      <dgm:prSet presAssocID="{64E6F182-EA83-40F5-85A3-9D5890793359}" presName="Name0" presStyleCnt="0">
        <dgm:presLayoutVars>
          <dgm:animLvl val="lvl"/>
          <dgm:resizeHandles val="exact"/>
        </dgm:presLayoutVars>
      </dgm:prSet>
      <dgm:spPr/>
    </dgm:pt>
    <dgm:pt modelId="{A747C9E7-2B0D-5C47-9F8C-C3AEB7987504}" type="pres">
      <dgm:prSet presAssocID="{ABC1A873-97C1-B447-842F-0A4BA8149E55}" presName="compositeNode" presStyleCnt="0">
        <dgm:presLayoutVars>
          <dgm:bulletEnabled val="1"/>
        </dgm:presLayoutVars>
      </dgm:prSet>
      <dgm:spPr/>
    </dgm:pt>
    <dgm:pt modelId="{3CE1C89A-C872-EB4F-AF85-ED866426B170}" type="pres">
      <dgm:prSet presAssocID="{ABC1A873-97C1-B447-842F-0A4BA8149E55}" presName="bgRect" presStyleLbl="bgAccFollowNode1" presStyleIdx="0" presStyleCnt="3"/>
      <dgm:spPr/>
    </dgm:pt>
    <dgm:pt modelId="{C823201E-C198-6F43-A664-D5A6F9093D75}" type="pres">
      <dgm:prSet presAssocID="{0828A8CA-53CB-9D48-BADE-195885A72F68}" presName="sibTransNodeCircle" presStyleLbl="alignNode1" presStyleIdx="0" presStyleCnt="6">
        <dgm:presLayoutVars>
          <dgm:chMax val="0"/>
          <dgm:bulletEnabled/>
        </dgm:presLayoutVars>
      </dgm:prSet>
      <dgm:spPr/>
    </dgm:pt>
    <dgm:pt modelId="{32674471-AAA9-7A40-8351-B342420528DD}" type="pres">
      <dgm:prSet presAssocID="{ABC1A873-97C1-B447-842F-0A4BA8149E55}" presName="bottomLine" presStyleLbl="alignNode1" presStyleIdx="1" presStyleCnt="6">
        <dgm:presLayoutVars/>
      </dgm:prSet>
      <dgm:spPr/>
    </dgm:pt>
    <dgm:pt modelId="{B9C2EEE8-4899-714A-A553-FC6FF20BFBE1}" type="pres">
      <dgm:prSet presAssocID="{ABC1A873-97C1-B447-842F-0A4BA8149E55}" presName="nodeText" presStyleLbl="bgAccFollowNode1" presStyleIdx="0" presStyleCnt="3">
        <dgm:presLayoutVars>
          <dgm:bulletEnabled val="1"/>
        </dgm:presLayoutVars>
      </dgm:prSet>
      <dgm:spPr/>
    </dgm:pt>
    <dgm:pt modelId="{95C83991-CE43-B84B-8FC0-72E7FBAD7816}" type="pres">
      <dgm:prSet presAssocID="{0828A8CA-53CB-9D48-BADE-195885A72F68}" presName="sibTrans" presStyleCnt="0"/>
      <dgm:spPr/>
    </dgm:pt>
    <dgm:pt modelId="{C00A6928-1019-A645-9C4A-CA55B3358C40}" type="pres">
      <dgm:prSet presAssocID="{18AB89D3-C043-1847-8CB0-09839258FDF8}" presName="compositeNode" presStyleCnt="0">
        <dgm:presLayoutVars>
          <dgm:bulletEnabled val="1"/>
        </dgm:presLayoutVars>
      </dgm:prSet>
      <dgm:spPr/>
    </dgm:pt>
    <dgm:pt modelId="{5EA46769-E147-3A4B-A7F4-6A7255C06D22}" type="pres">
      <dgm:prSet presAssocID="{18AB89D3-C043-1847-8CB0-09839258FDF8}" presName="bgRect" presStyleLbl="bgAccFollowNode1" presStyleIdx="1" presStyleCnt="3"/>
      <dgm:spPr/>
    </dgm:pt>
    <dgm:pt modelId="{07456DA8-6CA1-3441-A4F7-B8CFAE377F4B}" type="pres">
      <dgm:prSet presAssocID="{F92730C7-6E89-274F-866A-DADEB9E1623B}" presName="sibTransNodeCircle" presStyleLbl="alignNode1" presStyleIdx="2" presStyleCnt="6">
        <dgm:presLayoutVars>
          <dgm:chMax val="0"/>
          <dgm:bulletEnabled/>
        </dgm:presLayoutVars>
      </dgm:prSet>
      <dgm:spPr/>
    </dgm:pt>
    <dgm:pt modelId="{C04CD39A-90ED-0A4F-9461-5FD855D3A770}" type="pres">
      <dgm:prSet presAssocID="{18AB89D3-C043-1847-8CB0-09839258FDF8}" presName="bottomLine" presStyleLbl="alignNode1" presStyleIdx="3" presStyleCnt="6">
        <dgm:presLayoutVars/>
      </dgm:prSet>
      <dgm:spPr/>
    </dgm:pt>
    <dgm:pt modelId="{9A0869F0-CF8C-EC4D-858B-DA632DC96F03}" type="pres">
      <dgm:prSet presAssocID="{18AB89D3-C043-1847-8CB0-09839258FDF8}" presName="nodeText" presStyleLbl="bgAccFollowNode1" presStyleIdx="1" presStyleCnt="3">
        <dgm:presLayoutVars>
          <dgm:bulletEnabled val="1"/>
        </dgm:presLayoutVars>
      </dgm:prSet>
      <dgm:spPr/>
    </dgm:pt>
    <dgm:pt modelId="{54A3F6DF-910B-5840-A685-37C0862C4D90}" type="pres">
      <dgm:prSet presAssocID="{F92730C7-6E89-274F-866A-DADEB9E1623B}" presName="sibTrans" presStyleCnt="0"/>
      <dgm:spPr/>
    </dgm:pt>
    <dgm:pt modelId="{DD274446-3E06-B54D-861D-47914B2F5B29}" type="pres">
      <dgm:prSet presAssocID="{D74DD483-AF6D-6D4A-8398-68104E568FBF}" presName="compositeNode" presStyleCnt="0">
        <dgm:presLayoutVars>
          <dgm:bulletEnabled val="1"/>
        </dgm:presLayoutVars>
      </dgm:prSet>
      <dgm:spPr/>
    </dgm:pt>
    <dgm:pt modelId="{68954DF3-CC5A-FD4C-A660-B06203F80B3A}" type="pres">
      <dgm:prSet presAssocID="{D74DD483-AF6D-6D4A-8398-68104E568FBF}" presName="bgRect" presStyleLbl="bgAccFollowNode1" presStyleIdx="2" presStyleCnt="3"/>
      <dgm:spPr/>
    </dgm:pt>
    <dgm:pt modelId="{8A2310AC-B04E-CE4A-B088-2BFFA75DB17C}" type="pres">
      <dgm:prSet presAssocID="{09E65B41-8C12-4446-888C-D2F7EC31F6F5}" presName="sibTransNodeCircle" presStyleLbl="alignNode1" presStyleIdx="4" presStyleCnt="6">
        <dgm:presLayoutVars>
          <dgm:chMax val="0"/>
          <dgm:bulletEnabled/>
        </dgm:presLayoutVars>
      </dgm:prSet>
      <dgm:spPr/>
    </dgm:pt>
    <dgm:pt modelId="{C11FA1D7-331D-9B4A-B414-E8CABEBA20BB}" type="pres">
      <dgm:prSet presAssocID="{D74DD483-AF6D-6D4A-8398-68104E568FBF}" presName="bottomLine" presStyleLbl="alignNode1" presStyleIdx="5" presStyleCnt="6">
        <dgm:presLayoutVars/>
      </dgm:prSet>
      <dgm:spPr/>
    </dgm:pt>
    <dgm:pt modelId="{C5CD8BAA-9BB8-084D-96D0-E6BBCD152B37}" type="pres">
      <dgm:prSet presAssocID="{D74DD483-AF6D-6D4A-8398-68104E568FBF}" presName="nodeText" presStyleLbl="bgAccFollowNode1" presStyleIdx="2" presStyleCnt="3">
        <dgm:presLayoutVars>
          <dgm:bulletEnabled val="1"/>
        </dgm:presLayoutVars>
      </dgm:prSet>
      <dgm:spPr/>
    </dgm:pt>
  </dgm:ptLst>
  <dgm:cxnLst>
    <dgm:cxn modelId="{1E657601-BC5B-8743-863A-09F52419ECD0}" type="presOf" srcId="{0828A8CA-53CB-9D48-BADE-195885A72F68}" destId="{C823201E-C198-6F43-A664-D5A6F9093D75}" srcOrd="0" destOrd="0" presId="urn:microsoft.com/office/officeart/2016/7/layout/BasicLinearProcessNumbered"/>
    <dgm:cxn modelId="{8B398409-08EB-974F-A1AE-F2BF2D60925B}" srcId="{64E6F182-EA83-40F5-85A3-9D5890793359}" destId="{D74DD483-AF6D-6D4A-8398-68104E568FBF}" srcOrd="2" destOrd="0" parTransId="{95D880F5-B6F8-134D-A85C-04879E84E3E6}" sibTransId="{09E65B41-8C12-4446-888C-D2F7EC31F6F5}"/>
    <dgm:cxn modelId="{2CEA0F14-9CE0-A241-A176-FAB2FF02AD2F}" type="presOf" srcId="{ABC1A873-97C1-B447-842F-0A4BA8149E55}" destId="{3CE1C89A-C872-EB4F-AF85-ED866426B170}" srcOrd="0" destOrd="0" presId="urn:microsoft.com/office/officeart/2016/7/layout/BasicLinearProcessNumbered"/>
    <dgm:cxn modelId="{03273235-8950-764D-B1D3-707DFFACA7D8}" type="presOf" srcId="{09E65B41-8C12-4446-888C-D2F7EC31F6F5}" destId="{8A2310AC-B04E-CE4A-B088-2BFFA75DB17C}" srcOrd="0" destOrd="0" presId="urn:microsoft.com/office/officeart/2016/7/layout/BasicLinearProcessNumbered"/>
    <dgm:cxn modelId="{7C1EDA67-678C-9343-AAAE-FC8DE895E2BB}" type="presOf" srcId="{D74DD483-AF6D-6D4A-8398-68104E568FBF}" destId="{C5CD8BAA-9BB8-084D-96D0-E6BBCD152B37}" srcOrd="1" destOrd="0" presId="urn:microsoft.com/office/officeart/2016/7/layout/BasicLinearProcessNumbered"/>
    <dgm:cxn modelId="{300EE96D-EF69-FB40-8108-6901CBABBC61}" type="presOf" srcId="{64E6F182-EA83-40F5-85A3-9D5890793359}" destId="{9E95C271-1B25-2B43-8227-E3783D716BA3}" srcOrd="0" destOrd="0" presId="urn:microsoft.com/office/officeart/2016/7/layout/BasicLinearProcessNumbered"/>
    <dgm:cxn modelId="{77D33F84-1DAA-4140-AFE3-7E9533D190EB}" type="presOf" srcId="{D74DD483-AF6D-6D4A-8398-68104E568FBF}" destId="{68954DF3-CC5A-FD4C-A660-B06203F80B3A}" srcOrd="0" destOrd="0" presId="urn:microsoft.com/office/officeart/2016/7/layout/BasicLinearProcessNumbered"/>
    <dgm:cxn modelId="{5F77439F-BC0E-AE48-9574-1CEE4844ECB1}" type="presOf" srcId="{18AB89D3-C043-1847-8CB0-09839258FDF8}" destId="{5EA46769-E147-3A4B-A7F4-6A7255C06D22}" srcOrd="0" destOrd="0" presId="urn:microsoft.com/office/officeart/2016/7/layout/BasicLinearProcessNumbered"/>
    <dgm:cxn modelId="{99B4D2A7-43D9-614B-BD31-ACBFFDB758C7}" type="presOf" srcId="{18AB89D3-C043-1847-8CB0-09839258FDF8}" destId="{9A0869F0-CF8C-EC4D-858B-DA632DC96F03}" srcOrd="1" destOrd="0" presId="urn:microsoft.com/office/officeart/2016/7/layout/BasicLinearProcessNumbered"/>
    <dgm:cxn modelId="{91733FBB-F63D-9640-A208-E9AEFA3DDCE9}" srcId="{64E6F182-EA83-40F5-85A3-9D5890793359}" destId="{18AB89D3-C043-1847-8CB0-09839258FDF8}" srcOrd="1" destOrd="0" parTransId="{89E5D964-AF2F-DA44-AF11-37EE6A9B69BE}" sibTransId="{F92730C7-6E89-274F-866A-DADEB9E1623B}"/>
    <dgm:cxn modelId="{A7EE24DC-266E-D94B-BB2E-C831C020ECAD}" type="presOf" srcId="{F92730C7-6E89-274F-866A-DADEB9E1623B}" destId="{07456DA8-6CA1-3441-A4F7-B8CFAE377F4B}" srcOrd="0" destOrd="0" presId="urn:microsoft.com/office/officeart/2016/7/layout/BasicLinearProcessNumbered"/>
    <dgm:cxn modelId="{883100EB-ABB9-D44E-83D1-FE03B6209F56}" srcId="{64E6F182-EA83-40F5-85A3-9D5890793359}" destId="{ABC1A873-97C1-B447-842F-0A4BA8149E55}" srcOrd="0" destOrd="0" parTransId="{AFFEFD37-09F9-8D4C-9AB1-A9228AE31AD5}" sibTransId="{0828A8CA-53CB-9D48-BADE-195885A72F68}"/>
    <dgm:cxn modelId="{7FBA2BFA-EDAC-B542-A23B-C8DCCB97C078}" type="presOf" srcId="{ABC1A873-97C1-B447-842F-0A4BA8149E55}" destId="{B9C2EEE8-4899-714A-A553-FC6FF20BFBE1}" srcOrd="1" destOrd="0" presId="urn:microsoft.com/office/officeart/2016/7/layout/BasicLinearProcessNumbered"/>
    <dgm:cxn modelId="{80E5712F-EDE2-4D4B-8937-A31CB5FCE75D}" type="presParOf" srcId="{9E95C271-1B25-2B43-8227-E3783D716BA3}" destId="{A747C9E7-2B0D-5C47-9F8C-C3AEB7987504}" srcOrd="0" destOrd="0" presId="urn:microsoft.com/office/officeart/2016/7/layout/BasicLinearProcessNumbered"/>
    <dgm:cxn modelId="{EC0D43EE-8503-734A-B3B7-D70D26CADF82}" type="presParOf" srcId="{A747C9E7-2B0D-5C47-9F8C-C3AEB7987504}" destId="{3CE1C89A-C872-EB4F-AF85-ED866426B170}" srcOrd="0" destOrd="0" presId="urn:microsoft.com/office/officeart/2016/7/layout/BasicLinearProcessNumbered"/>
    <dgm:cxn modelId="{CB755208-4F29-4843-97AA-CD2C2E2AB618}" type="presParOf" srcId="{A747C9E7-2B0D-5C47-9F8C-C3AEB7987504}" destId="{C823201E-C198-6F43-A664-D5A6F9093D75}" srcOrd="1" destOrd="0" presId="urn:microsoft.com/office/officeart/2016/7/layout/BasicLinearProcessNumbered"/>
    <dgm:cxn modelId="{E5F61742-D6DB-DA4C-B5A8-B2C8FB7A31F1}" type="presParOf" srcId="{A747C9E7-2B0D-5C47-9F8C-C3AEB7987504}" destId="{32674471-AAA9-7A40-8351-B342420528DD}" srcOrd="2" destOrd="0" presId="urn:microsoft.com/office/officeart/2016/7/layout/BasicLinearProcessNumbered"/>
    <dgm:cxn modelId="{7F52FA01-8E5E-0147-AB56-3B813FE2F13B}" type="presParOf" srcId="{A747C9E7-2B0D-5C47-9F8C-C3AEB7987504}" destId="{B9C2EEE8-4899-714A-A553-FC6FF20BFBE1}" srcOrd="3" destOrd="0" presId="urn:microsoft.com/office/officeart/2016/7/layout/BasicLinearProcessNumbered"/>
    <dgm:cxn modelId="{C125FBA7-D8AB-7746-A6B3-D7AA5C50CA50}" type="presParOf" srcId="{9E95C271-1B25-2B43-8227-E3783D716BA3}" destId="{95C83991-CE43-B84B-8FC0-72E7FBAD7816}" srcOrd="1" destOrd="0" presId="urn:microsoft.com/office/officeart/2016/7/layout/BasicLinearProcessNumbered"/>
    <dgm:cxn modelId="{CC0C9EC0-9843-C541-AEF0-951DE053D7C8}" type="presParOf" srcId="{9E95C271-1B25-2B43-8227-E3783D716BA3}" destId="{C00A6928-1019-A645-9C4A-CA55B3358C40}" srcOrd="2" destOrd="0" presId="urn:microsoft.com/office/officeart/2016/7/layout/BasicLinearProcessNumbered"/>
    <dgm:cxn modelId="{2634B265-BA78-0B41-B38A-711A7C346F57}" type="presParOf" srcId="{C00A6928-1019-A645-9C4A-CA55B3358C40}" destId="{5EA46769-E147-3A4B-A7F4-6A7255C06D22}" srcOrd="0" destOrd="0" presId="urn:microsoft.com/office/officeart/2016/7/layout/BasicLinearProcessNumbered"/>
    <dgm:cxn modelId="{46D83A9B-4299-AC4D-AFE6-8F568AA33D43}" type="presParOf" srcId="{C00A6928-1019-A645-9C4A-CA55B3358C40}" destId="{07456DA8-6CA1-3441-A4F7-B8CFAE377F4B}" srcOrd="1" destOrd="0" presId="urn:microsoft.com/office/officeart/2016/7/layout/BasicLinearProcessNumbered"/>
    <dgm:cxn modelId="{F3FEDEB3-D2C2-1947-9088-478D652BE631}" type="presParOf" srcId="{C00A6928-1019-A645-9C4A-CA55B3358C40}" destId="{C04CD39A-90ED-0A4F-9461-5FD855D3A770}" srcOrd="2" destOrd="0" presId="urn:microsoft.com/office/officeart/2016/7/layout/BasicLinearProcessNumbered"/>
    <dgm:cxn modelId="{5B60F352-F958-0543-B429-6425BF1A13DB}" type="presParOf" srcId="{C00A6928-1019-A645-9C4A-CA55B3358C40}" destId="{9A0869F0-CF8C-EC4D-858B-DA632DC96F03}" srcOrd="3" destOrd="0" presId="urn:microsoft.com/office/officeart/2016/7/layout/BasicLinearProcessNumbered"/>
    <dgm:cxn modelId="{52BBBBB2-90B8-7E47-AF32-89CD5CC07681}" type="presParOf" srcId="{9E95C271-1B25-2B43-8227-E3783D716BA3}" destId="{54A3F6DF-910B-5840-A685-37C0862C4D90}" srcOrd="3" destOrd="0" presId="urn:microsoft.com/office/officeart/2016/7/layout/BasicLinearProcessNumbered"/>
    <dgm:cxn modelId="{3E887FED-2A87-6142-AE1F-A2BC860D9D2A}" type="presParOf" srcId="{9E95C271-1B25-2B43-8227-E3783D716BA3}" destId="{DD274446-3E06-B54D-861D-47914B2F5B29}" srcOrd="4" destOrd="0" presId="urn:microsoft.com/office/officeart/2016/7/layout/BasicLinearProcessNumbered"/>
    <dgm:cxn modelId="{2EAA9DC6-8CC2-4449-8264-697E3498E0B7}" type="presParOf" srcId="{DD274446-3E06-B54D-861D-47914B2F5B29}" destId="{68954DF3-CC5A-FD4C-A660-B06203F80B3A}" srcOrd="0" destOrd="0" presId="urn:microsoft.com/office/officeart/2016/7/layout/BasicLinearProcessNumbered"/>
    <dgm:cxn modelId="{1E95FB56-0F49-7843-830D-6192E3BAA084}" type="presParOf" srcId="{DD274446-3E06-B54D-861D-47914B2F5B29}" destId="{8A2310AC-B04E-CE4A-B088-2BFFA75DB17C}" srcOrd="1" destOrd="0" presId="urn:microsoft.com/office/officeart/2016/7/layout/BasicLinearProcessNumbered"/>
    <dgm:cxn modelId="{101EDED6-BFBC-7847-B174-848C69F3A07C}" type="presParOf" srcId="{DD274446-3E06-B54D-861D-47914B2F5B29}" destId="{C11FA1D7-331D-9B4A-B414-E8CABEBA20BB}" srcOrd="2" destOrd="0" presId="urn:microsoft.com/office/officeart/2016/7/layout/BasicLinearProcessNumbered"/>
    <dgm:cxn modelId="{A8AECA05-C125-374A-800D-8EEDC7B91614}" type="presParOf" srcId="{DD274446-3E06-B54D-861D-47914B2F5B29}" destId="{C5CD8BAA-9BB8-084D-96D0-E6BBCD152B37}"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140DB-A121-554C-8CA7-71CA7F361838}">
      <dsp:nvSpPr>
        <dsp:cNvPr id="0" name=""/>
        <dsp:cNvSpPr/>
      </dsp:nvSpPr>
      <dsp:spPr>
        <a:xfrm>
          <a:off x="2523744" y="2124"/>
          <a:ext cx="2839211" cy="140228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Ms. Rebane (covering the Class of 2027)</a:t>
          </a:r>
        </a:p>
      </dsp:txBody>
      <dsp:txXfrm>
        <a:off x="2592198" y="70578"/>
        <a:ext cx="2702303" cy="1265378"/>
      </dsp:txXfrm>
    </dsp:sp>
    <dsp:sp modelId="{CC7D7B84-A32A-524D-BB5E-A166C90C174E}">
      <dsp:nvSpPr>
        <dsp:cNvPr id="0" name=""/>
        <dsp:cNvSpPr/>
      </dsp:nvSpPr>
      <dsp:spPr>
        <a:xfrm>
          <a:off x="2523744" y="1474525"/>
          <a:ext cx="2839211" cy="1402286"/>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Ms Higenbottam (Class of 2026)</a:t>
          </a:r>
        </a:p>
      </dsp:txBody>
      <dsp:txXfrm>
        <a:off x="2592198" y="1542979"/>
        <a:ext cx="2702303" cy="1265378"/>
      </dsp:txXfrm>
    </dsp:sp>
    <dsp:sp modelId="{BC469280-2765-2B4E-AFDD-BAFE396B8FE6}">
      <dsp:nvSpPr>
        <dsp:cNvPr id="0" name=""/>
        <dsp:cNvSpPr/>
      </dsp:nvSpPr>
      <dsp:spPr>
        <a:xfrm>
          <a:off x="2523744" y="2946926"/>
          <a:ext cx="2839211" cy="1402286"/>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Special guest: Mr. Hamilton (Tupper Tech)</a:t>
          </a:r>
        </a:p>
      </dsp:txBody>
      <dsp:txXfrm>
        <a:off x="2592198" y="3015380"/>
        <a:ext cx="2702303"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0B07F-50C2-6149-95A8-88A9BB8E8701}">
      <dsp:nvSpPr>
        <dsp:cNvPr id="0" name=""/>
        <dsp:cNvSpPr/>
      </dsp:nvSpPr>
      <dsp:spPr>
        <a:xfrm>
          <a:off x="197167" y="2336668"/>
          <a:ext cx="15773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28 Jan 2025</a:t>
          </a:r>
        </a:p>
      </dsp:txBody>
      <dsp:txXfrm>
        <a:off x="197167" y="2336668"/>
        <a:ext cx="1577340" cy="491701"/>
      </dsp:txXfrm>
    </dsp:sp>
    <dsp:sp modelId="{FD05EBAF-56CC-E64B-A79A-A075D6B7FDD0}">
      <dsp:nvSpPr>
        <dsp:cNvPr id="0" name=""/>
        <dsp:cNvSpPr/>
      </dsp:nvSpPr>
      <dsp:spPr>
        <a:xfrm>
          <a:off x="0" y="2088642"/>
          <a:ext cx="7886700" cy="17405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68D28-B379-7D42-B985-B3F4CBEE0733}">
      <dsp:nvSpPr>
        <dsp:cNvPr id="0" name=""/>
        <dsp:cNvSpPr/>
      </dsp:nvSpPr>
      <dsp:spPr>
        <a:xfrm>
          <a:off x="118300" y="552211"/>
          <a:ext cx="1735073" cy="79670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Course Planning </a:t>
          </a:r>
          <a:r>
            <a:rPr lang="en-US" sz="1300" kern="1200" dirty="0" err="1"/>
            <a:t>Powerpoint</a:t>
          </a:r>
          <a:r>
            <a:rPr lang="en-US" sz="1300" kern="1200" dirty="0"/>
            <a:t> available on MS Teams</a:t>
          </a:r>
        </a:p>
      </dsp:txBody>
      <dsp:txXfrm>
        <a:off x="118300" y="552211"/>
        <a:ext cx="1735073" cy="796702"/>
      </dsp:txXfrm>
    </dsp:sp>
    <dsp:sp modelId="{AA50E91C-5650-8E46-86E2-4A3F8228C030}">
      <dsp:nvSpPr>
        <dsp:cNvPr id="0" name=""/>
        <dsp:cNvSpPr/>
      </dsp:nvSpPr>
      <dsp:spPr>
        <a:xfrm>
          <a:off x="985837" y="1348914"/>
          <a:ext cx="0" cy="73972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27A24CC-6028-F649-82BF-13FE6A938728}">
      <dsp:nvSpPr>
        <dsp:cNvPr id="0" name=""/>
        <dsp:cNvSpPr/>
      </dsp:nvSpPr>
      <dsp:spPr>
        <a:xfrm>
          <a:off x="1183005" y="1522968"/>
          <a:ext cx="15773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t>27 Jan 2025</a:t>
          </a:r>
        </a:p>
      </dsp:txBody>
      <dsp:txXfrm>
        <a:off x="1183005" y="1522968"/>
        <a:ext cx="1577340" cy="491701"/>
      </dsp:txXfrm>
    </dsp:sp>
    <dsp:sp modelId="{2591CEC7-0A73-EC4D-8537-8434BE309772}">
      <dsp:nvSpPr>
        <dsp:cNvPr id="0" name=""/>
        <dsp:cNvSpPr/>
      </dsp:nvSpPr>
      <dsp:spPr>
        <a:xfrm>
          <a:off x="1104138" y="3002423"/>
          <a:ext cx="1735073" cy="62598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Course Planning Night</a:t>
          </a:r>
        </a:p>
      </dsp:txBody>
      <dsp:txXfrm>
        <a:off x="1104138" y="3002423"/>
        <a:ext cx="1735073" cy="625980"/>
      </dsp:txXfrm>
    </dsp:sp>
    <dsp:sp modelId="{BC9C49AB-7784-2E43-9A1C-F40B96E521AB}">
      <dsp:nvSpPr>
        <dsp:cNvPr id="0" name=""/>
        <dsp:cNvSpPr/>
      </dsp:nvSpPr>
      <dsp:spPr>
        <a:xfrm>
          <a:off x="1971675" y="2262695"/>
          <a:ext cx="0" cy="73972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84EF6AA-8333-D740-B7DE-375D2158451E}">
      <dsp:nvSpPr>
        <dsp:cNvPr id="0" name=""/>
        <dsp:cNvSpPr/>
      </dsp:nvSpPr>
      <dsp:spPr>
        <a:xfrm>
          <a:off x="931445"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A6E1760-316D-7648-9088-6BA8A47534B0}">
      <dsp:nvSpPr>
        <dsp:cNvPr id="0" name=""/>
        <dsp:cNvSpPr/>
      </dsp:nvSpPr>
      <dsp:spPr>
        <a:xfrm>
          <a:off x="1917283"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AAF8C8F-2D4D-F947-8DB0-18C901015060}">
      <dsp:nvSpPr>
        <dsp:cNvPr id="0" name=""/>
        <dsp:cNvSpPr/>
      </dsp:nvSpPr>
      <dsp:spPr>
        <a:xfrm>
          <a:off x="2168842" y="2336668"/>
          <a:ext cx="15773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4 Feb 2025:   FIT Time </a:t>
          </a:r>
        </a:p>
      </dsp:txBody>
      <dsp:txXfrm>
        <a:off x="2168842" y="2336668"/>
        <a:ext cx="1577340" cy="491701"/>
      </dsp:txXfrm>
    </dsp:sp>
    <dsp:sp modelId="{163EAB96-C083-014B-AA27-C159B79D97C1}">
      <dsp:nvSpPr>
        <dsp:cNvPr id="0" name=""/>
        <dsp:cNvSpPr/>
      </dsp:nvSpPr>
      <dsp:spPr>
        <a:xfrm>
          <a:off x="2089975" y="362520"/>
          <a:ext cx="1735073" cy="98639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Course Planning Presentation to all Grade 10 into 11s in the Auditorium </a:t>
          </a:r>
        </a:p>
      </dsp:txBody>
      <dsp:txXfrm>
        <a:off x="2089975" y="362520"/>
        <a:ext cx="1735073" cy="986393"/>
      </dsp:txXfrm>
    </dsp:sp>
    <dsp:sp modelId="{4C13D653-B0EF-9F43-AAFE-7BF5BEBDF8A4}">
      <dsp:nvSpPr>
        <dsp:cNvPr id="0" name=""/>
        <dsp:cNvSpPr/>
      </dsp:nvSpPr>
      <dsp:spPr>
        <a:xfrm>
          <a:off x="2957512" y="1348914"/>
          <a:ext cx="0" cy="73972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C20863E-1492-7E4D-B58A-1648ED1DD0D6}">
      <dsp:nvSpPr>
        <dsp:cNvPr id="0" name=""/>
        <dsp:cNvSpPr/>
      </dsp:nvSpPr>
      <dsp:spPr>
        <a:xfrm>
          <a:off x="3154680" y="1522968"/>
          <a:ext cx="15773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t>6 Feb 2025</a:t>
          </a:r>
        </a:p>
      </dsp:txBody>
      <dsp:txXfrm>
        <a:off x="3154680" y="1522968"/>
        <a:ext cx="1577340" cy="491701"/>
      </dsp:txXfrm>
    </dsp:sp>
    <dsp:sp modelId="{9C241E40-DD9B-7747-B6FA-B345508DA266}">
      <dsp:nvSpPr>
        <dsp:cNvPr id="0" name=""/>
        <dsp:cNvSpPr/>
      </dsp:nvSpPr>
      <dsp:spPr>
        <a:xfrm>
          <a:off x="3075813" y="3002423"/>
          <a:ext cx="1735073" cy="98639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Course Planning Presentation to all Grade 11 INTO 12, auditorium</a:t>
          </a:r>
        </a:p>
      </dsp:txBody>
      <dsp:txXfrm>
        <a:off x="3075813" y="3002423"/>
        <a:ext cx="1735073" cy="986393"/>
      </dsp:txXfrm>
    </dsp:sp>
    <dsp:sp modelId="{D708E778-3146-4741-A8B4-2075F422D478}">
      <dsp:nvSpPr>
        <dsp:cNvPr id="0" name=""/>
        <dsp:cNvSpPr/>
      </dsp:nvSpPr>
      <dsp:spPr>
        <a:xfrm>
          <a:off x="3943350" y="2262695"/>
          <a:ext cx="0" cy="73972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9011307-F660-A249-B682-B10D6B55C89F}">
      <dsp:nvSpPr>
        <dsp:cNvPr id="0" name=""/>
        <dsp:cNvSpPr/>
      </dsp:nvSpPr>
      <dsp:spPr>
        <a:xfrm>
          <a:off x="2903120"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C22A76F-D378-7E42-BB76-1BDE911D24F5}">
      <dsp:nvSpPr>
        <dsp:cNvPr id="0" name=""/>
        <dsp:cNvSpPr/>
      </dsp:nvSpPr>
      <dsp:spPr>
        <a:xfrm>
          <a:off x="3888958"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5417E85-DB77-824B-AB3C-E760D6E48C12}">
      <dsp:nvSpPr>
        <dsp:cNvPr id="0" name=""/>
        <dsp:cNvSpPr/>
      </dsp:nvSpPr>
      <dsp:spPr>
        <a:xfrm>
          <a:off x="4140517" y="2336668"/>
          <a:ext cx="15773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4-20 Feb 2024</a:t>
          </a:r>
        </a:p>
      </dsp:txBody>
      <dsp:txXfrm>
        <a:off x="4140517" y="2336668"/>
        <a:ext cx="1577340" cy="491701"/>
      </dsp:txXfrm>
    </dsp:sp>
    <dsp:sp modelId="{DED07915-5FB5-5A42-AE99-C090B3E09CD9}">
      <dsp:nvSpPr>
        <dsp:cNvPr id="0" name=""/>
        <dsp:cNvSpPr/>
      </dsp:nvSpPr>
      <dsp:spPr>
        <a:xfrm>
          <a:off x="4061650" y="362520"/>
          <a:ext cx="1735073" cy="98639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Counsellors available at FIT for group course advising/ LIBRARY</a:t>
          </a:r>
        </a:p>
      </dsp:txBody>
      <dsp:txXfrm>
        <a:off x="4061650" y="362520"/>
        <a:ext cx="1735073" cy="986393"/>
      </dsp:txXfrm>
    </dsp:sp>
    <dsp:sp modelId="{E4330F01-E362-4044-AC35-1FDD63CBDD4B}">
      <dsp:nvSpPr>
        <dsp:cNvPr id="0" name=""/>
        <dsp:cNvSpPr/>
      </dsp:nvSpPr>
      <dsp:spPr>
        <a:xfrm>
          <a:off x="4929187" y="1348914"/>
          <a:ext cx="0" cy="73972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1F94CA9-D141-EC49-9A68-9693FB74FD74}">
      <dsp:nvSpPr>
        <dsp:cNvPr id="0" name=""/>
        <dsp:cNvSpPr/>
      </dsp:nvSpPr>
      <dsp:spPr>
        <a:xfrm>
          <a:off x="5126355" y="1522968"/>
          <a:ext cx="15773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t>18 FEB 25</a:t>
          </a:r>
        </a:p>
      </dsp:txBody>
      <dsp:txXfrm>
        <a:off x="5126355" y="1522968"/>
        <a:ext cx="1577340" cy="491701"/>
      </dsp:txXfrm>
    </dsp:sp>
    <dsp:sp modelId="{CF6A4F32-F841-0D43-9ED9-53137C9DF3BD}">
      <dsp:nvSpPr>
        <dsp:cNvPr id="0" name=""/>
        <dsp:cNvSpPr/>
      </dsp:nvSpPr>
      <dsp:spPr>
        <a:xfrm>
          <a:off x="5023474" y="3044820"/>
          <a:ext cx="1735073" cy="62598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Course Requests Due </a:t>
          </a:r>
        </a:p>
      </dsp:txBody>
      <dsp:txXfrm>
        <a:off x="5023474" y="3044820"/>
        <a:ext cx="1735073" cy="625980"/>
      </dsp:txXfrm>
    </dsp:sp>
    <dsp:sp modelId="{1DF405CF-F51D-8146-8A10-CBD71C6C94A5}">
      <dsp:nvSpPr>
        <dsp:cNvPr id="0" name=""/>
        <dsp:cNvSpPr/>
      </dsp:nvSpPr>
      <dsp:spPr>
        <a:xfrm>
          <a:off x="5915025" y="2262695"/>
          <a:ext cx="0" cy="73972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6AD4803-3834-F545-B51E-BDE99EE66302}">
      <dsp:nvSpPr>
        <dsp:cNvPr id="0" name=""/>
        <dsp:cNvSpPr/>
      </dsp:nvSpPr>
      <dsp:spPr>
        <a:xfrm>
          <a:off x="4874795"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6D18F32-741F-D54B-AD22-FA5F2B43AEEC}">
      <dsp:nvSpPr>
        <dsp:cNvPr id="0" name=""/>
        <dsp:cNvSpPr/>
      </dsp:nvSpPr>
      <dsp:spPr>
        <a:xfrm>
          <a:off x="5860633"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0A468AA-46C3-1A43-8DEC-6CC2A5E7D6E0}">
      <dsp:nvSpPr>
        <dsp:cNvPr id="0" name=""/>
        <dsp:cNvSpPr/>
      </dsp:nvSpPr>
      <dsp:spPr>
        <a:xfrm>
          <a:off x="6112192" y="2336668"/>
          <a:ext cx="15773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1 MAR 2025</a:t>
          </a:r>
        </a:p>
      </dsp:txBody>
      <dsp:txXfrm>
        <a:off x="6112192" y="2336668"/>
        <a:ext cx="1577340" cy="491701"/>
      </dsp:txXfrm>
    </dsp:sp>
    <dsp:sp modelId="{03E6D539-5BAE-E643-8DE0-1D848B744A8E}">
      <dsp:nvSpPr>
        <dsp:cNvPr id="0" name=""/>
        <dsp:cNvSpPr/>
      </dsp:nvSpPr>
      <dsp:spPr>
        <a:xfrm>
          <a:off x="6033325" y="722934"/>
          <a:ext cx="1735073" cy="62598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Career Program Applications Due</a:t>
          </a:r>
        </a:p>
      </dsp:txBody>
      <dsp:txXfrm>
        <a:off x="6033325" y="722934"/>
        <a:ext cx="1735073" cy="625980"/>
      </dsp:txXfrm>
    </dsp:sp>
    <dsp:sp modelId="{E543A908-3631-164D-BDF6-05A126D15BA0}">
      <dsp:nvSpPr>
        <dsp:cNvPr id="0" name=""/>
        <dsp:cNvSpPr/>
      </dsp:nvSpPr>
      <dsp:spPr>
        <a:xfrm>
          <a:off x="6900862" y="1348914"/>
          <a:ext cx="0" cy="73972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38C62E2-8C82-2C48-9230-C9F20C5ED2A2}">
      <dsp:nvSpPr>
        <dsp:cNvPr id="0" name=""/>
        <dsp:cNvSpPr/>
      </dsp:nvSpPr>
      <dsp:spPr>
        <a:xfrm>
          <a:off x="6846470"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25CFE-A14F-234F-A9F9-0F8086281069}">
      <dsp:nvSpPr>
        <dsp:cNvPr id="0" name=""/>
        <dsp:cNvSpPr/>
      </dsp:nvSpPr>
      <dsp:spPr>
        <a:xfrm>
          <a:off x="0" y="98059"/>
          <a:ext cx="5000124" cy="126477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Read the full description in the Course Planning Book (online, Tupper website)</a:t>
          </a:r>
        </a:p>
      </dsp:txBody>
      <dsp:txXfrm>
        <a:off x="61741" y="159800"/>
        <a:ext cx="4876642" cy="1141288"/>
      </dsp:txXfrm>
    </dsp:sp>
    <dsp:sp modelId="{5418EFD9-F679-644F-B2B9-E7650DED6693}">
      <dsp:nvSpPr>
        <dsp:cNvPr id="0" name=""/>
        <dsp:cNvSpPr/>
      </dsp:nvSpPr>
      <dsp:spPr>
        <a:xfrm>
          <a:off x="0" y="1429069"/>
          <a:ext cx="5000124" cy="1264770"/>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Talk to the teachers who teach in the departments</a:t>
          </a:r>
        </a:p>
      </dsp:txBody>
      <dsp:txXfrm>
        <a:off x="61741" y="1490810"/>
        <a:ext cx="4876642" cy="1141288"/>
      </dsp:txXfrm>
    </dsp:sp>
    <dsp:sp modelId="{7D44B83A-D4B4-6441-AF0F-94FE9838EA7D}">
      <dsp:nvSpPr>
        <dsp:cNvPr id="0" name=""/>
        <dsp:cNvSpPr/>
      </dsp:nvSpPr>
      <dsp:spPr>
        <a:xfrm>
          <a:off x="0" y="2760080"/>
          <a:ext cx="5000124" cy="1264770"/>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Talk to people who have taken the course</a:t>
          </a:r>
        </a:p>
      </dsp:txBody>
      <dsp:txXfrm>
        <a:off x="61741" y="2821821"/>
        <a:ext cx="4876642" cy="1141288"/>
      </dsp:txXfrm>
    </dsp:sp>
    <dsp:sp modelId="{03F33A6F-5E5E-0F4D-B537-2C949162F142}">
      <dsp:nvSpPr>
        <dsp:cNvPr id="0" name=""/>
        <dsp:cNvSpPr/>
      </dsp:nvSpPr>
      <dsp:spPr>
        <a:xfrm>
          <a:off x="0" y="4091090"/>
          <a:ext cx="5000124" cy="126477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Check post secondary requirements and talk to parents</a:t>
          </a:r>
        </a:p>
      </dsp:txBody>
      <dsp:txXfrm>
        <a:off x="61741" y="4152831"/>
        <a:ext cx="4876642" cy="1141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46B19-D71E-4446-B8F8-8EBB0A5B1B5A}">
      <dsp:nvSpPr>
        <dsp:cNvPr id="0" name=""/>
        <dsp:cNvSpPr/>
      </dsp:nvSpPr>
      <dsp:spPr>
        <a:xfrm>
          <a:off x="0" y="1586"/>
          <a:ext cx="6345560" cy="15397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Register for the Informational Session on </a:t>
          </a:r>
          <a:r>
            <a:rPr lang="en-US" sz="2800" b="1" u="sng" kern="1200" dirty="0"/>
            <a:t>February 26, 2025 @ 5:30 PM </a:t>
          </a:r>
          <a:r>
            <a:rPr lang="en-US" sz="2800" kern="1200" dirty="0"/>
            <a:t>(virtual) for more details! </a:t>
          </a:r>
          <a:endParaRPr lang="en-US" sz="2800" kern="1200" dirty="0">
            <a:solidFill>
              <a:schemeClr val="bg1"/>
            </a:solidFill>
          </a:endParaRPr>
        </a:p>
      </dsp:txBody>
      <dsp:txXfrm>
        <a:off x="75163" y="76749"/>
        <a:ext cx="6195234" cy="1389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967EA-3A04-1145-AC0A-C6E7B086D3CB}">
      <dsp:nvSpPr>
        <dsp:cNvPr id="0" name=""/>
        <dsp:cNvSpPr/>
      </dsp:nvSpPr>
      <dsp:spPr>
        <a:xfrm>
          <a:off x="0" y="70112"/>
          <a:ext cx="5019561" cy="9898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This is an Off timetable course that will be delivered in 2 parts.  1</a:t>
          </a:r>
          <a:r>
            <a:rPr lang="en-US" sz="1800" kern="1200" baseline="30000"/>
            <a:t>st</a:t>
          </a:r>
          <a:r>
            <a:rPr lang="en-US" sz="1800" kern="1200"/>
            <a:t> portion in Grade 11 and the other in Grade 12.</a:t>
          </a:r>
        </a:p>
      </dsp:txBody>
      <dsp:txXfrm>
        <a:off x="48319" y="118431"/>
        <a:ext cx="4922923" cy="893182"/>
      </dsp:txXfrm>
    </dsp:sp>
    <dsp:sp modelId="{028EA84E-7BD7-5543-855F-BD1ECB8C52C4}">
      <dsp:nvSpPr>
        <dsp:cNvPr id="0" name=""/>
        <dsp:cNvSpPr/>
      </dsp:nvSpPr>
      <dsp:spPr>
        <a:xfrm>
          <a:off x="0" y="1111772"/>
          <a:ext cx="5019561" cy="989820"/>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Both CLC 11 and 12 are worth 2 credits each</a:t>
          </a:r>
        </a:p>
      </dsp:txBody>
      <dsp:txXfrm>
        <a:off x="48319" y="1160091"/>
        <a:ext cx="4922923" cy="893182"/>
      </dsp:txXfrm>
    </dsp:sp>
    <dsp:sp modelId="{6A4FFF74-3B28-6045-8A6F-6C67F4263B1F}">
      <dsp:nvSpPr>
        <dsp:cNvPr id="0" name=""/>
        <dsp:cNvSpPr/>
      </dsp:nvSpPr>
      <dsp:spPr>
        <a:xfrm>
          <a:off x="0" y="2153432"/>
          <a:ext cx="5019561" cy="989820"/>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These courses will be delivered during the school year with 6-10 assignments throughout the year </a:t>
          </a:r>
        </a:p>
      </dsp:txBody>
      <dsp:txXfrm>
        <a:off x="48319" y="2201751"/>
        <a:ext cx="4922923" cy="893182"/>
      </dsp:txXfrm>
    </dsp:sp>
    <dsp:sp modelId="{6D0AFE87-C77F-6D41-AF1D-59898F3D8AA4}">
      <dsp:nvSpPr>
        <dsp:cNvPr id="0" name=""/>
        <dsp:cNvSpPr/>
      </dsp:nvSpPr>
      <dsp:spPr>
        <a:xfrm>
          <a:off x="0" y="3195091"/>
          <a:ext cx="5019561" cy="98982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Students will be assigned to a teacher, to which they will submit their assignments</a:t>
          </a:r>
        </a:p>
      </dsp:txBody>
      <dsp:txXfrm>
        <a:off x="48319" y="3243410"/>
        <a:ext cx="4922923" cy="8931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FA8FE-C411-BD49-9E15-F96C53893B90}">
      <dsp:nvSpPr>
        <dsp:cNvPr id="0" name=""/>
        <dsp:cNvSpPr/>
      </dsp:nvSpPr>
      <dsp:spPr>
        <a:xfrm>
          <a:off x="0" y="201884"/>
          <a:ext cx="5098904" cy="51904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Read the planners online</a:t>
          </a:r>
        </a:p>
      </dsp:txBody>
      <dsp:txXfrm>
        <a:off x="25337" y="227221"/>
        <a:ext cx="5048230" cy="468367"/>
      </dsp:txXfrm>
    </dsp:sp>
    <dsp:sp modelId="{DD498384-77D9-C74E-A7D7-064B3DDBB401}">
      <dsp:nvSpPr>
        <dsp:cNvPr id="0" name=""/>
        <dsp:cNvSpPr/>
      </dsp:nvSpPr>
      <dsp:spPr>
        <a:xfrm>
          <a:off x="0" y="758365"/>
          <a:ext cx="5098904" cy="519041"/>
        </a:xfrm>
        <a:prstGeom prst="round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Talk to your parents/guardians</a:t>
          </a:r>
        </a:p>
      </dsp:txBody>
      <dsp:txXfrm>
        <a:off x="25337" y="783702"/>
        <a:ext cx="5048230" cy="468367"/>
      </dsp:txXfrm>
    </dsp:sp>
    <dsp:sp modelId="{394DB409-A84E-E04A-9223-CEA4E31FB772}">
      <dsp:nvSpPr>
        <dsp:cNvPr id="0" name=""/>
        <dsp:cNvSpPr/>
      </dsp:nvSpPr>
      <dsp:spPr>
        <a:xfrm>
          <a:off x="0" y="1314847"/>
          <a:ext cx="5098904" cy="519041"/>
        </a:xfrm>
        <a:prstGeom prst="round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Make individual appts with your counsellor if necessary </a:t>
          </a:r>
        </a:p>
      </dsp:txBody>
      <dsp:txXfrm>
        <a:off x="25337" y="1340184"/>
        <a:ext cx="5048230" cy="468367"/>
      </dsp:txXfrm>
    </dsp:sp>
    <dsp:sp modelId="{6BFAAA6F-B821-C841-83B3-DAD0C416E691}">
      <dsp:nvSpPr>
        <dsp:cNvPr id="0" name=""/>
        <dsp:cNvSpPr/>
      </dsp:nvSpPr>
      <dsp:spPr>
        <a:xfrm>
          <a:off x="0" y="1871328"/>
          <a:ext cx="5098904" cy="519041"/>
        </a:xfrm>
        <a:prstGeom prst="round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Talk to your teachers--especially Youth Train in Trades and Tupper Tech hopefuls---research the courses and make informed choices.</a:t>
          </a:r>
        </a:p>
      </dsp:txBody>
      <dsp:txXfrm>
        <a:off x="25337" y="1896665"/>
        <a:ext cx="5048230" cy="468367"/>
      </dsp:txXfrm>
    </dsp:sp>
    <dsp:sp modelId="{645C2886-56FB-224E-87C0-1516F7385B25}">
      <dsp:nvSpPr>
        <dsp:cNvPr id="0" name=""/>
        <dsp:cNvSpPr/>
      </dsp:nvSpPr>
      <dsp:spPr>
        <a:xfrm>
          <a:off x="0" y="2427809"/>
          <a:ext cx="5098904" cy="519041"/>
        </a:xfrm>
        <a:prstGeom prst="round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Research Career Programs</a:t>
          </a:r>
        </a:p>
      </dsp:txBody>
      <dsp:txXfrm>
        <a:off x="25337" y="2453146"/>
        <a:ext cx="5048230" cy="468367"/>
      </dsp:txXfrm>
    </dsp:sp>
    <dsp:sp modelId="{75125D2E-A0B0-DC43-8BA3-FCD2A7863A75}">
      <dsp:nvSpPr>
        <dsp:cNvPr id="0" name=""/>
        <dsp:cNvSpPr/>
      </dsp:nvSpPr>
      <dsp:spPr>
        <a:xfrm>
          <a:off x="0" y="2984291"/>
          <a:ext cx="5098904" cy="519041"/>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If you have questions, I want to HEAR FROM YOU !!</a:t>
          </a:r>
        </a:p>
      </dsp:txBody>
      <dsp:txXfrm>
        <a:off x="25337" y="3009628"/>
        <a:ext cx="5048230" cy="4683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C89A-C872-EB4F-AF85-ED866426B170}">
      <dsp:nvSpPr>
        <dsp:cNvPr id="0" name=""/>
        <dsp:cNvSpPr/>
      </dsp:nvSpPr>
      <dsp:spPr>
        <a:xfrm>
          <a:off x="0" y="1633182"/>
          <a:ext cx="1562538" cy="21875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822" tIns="330200" rIns="121822" bIns="330200" numCol="1" spcCol="1270" anchor="t" anchorCtr="0">
          <a:noAutofit/>
        </a:bodyPr>
        <a:lstStyle/>
        <a:p>
          <a:pPr marL="0" lvl="0" indent="0" algn="l" defTabSz="488950">
            <a:lnSpc>
              <a:spcPct val="90000"/>
            </a:lnSpc>
            <a:spcBef>
              <a:spcPct val="0"/>
            </a:spcBef>
            <a:spcAft>
              <a:spcPct val="35000"/>
            </a:spcAft>
            <a:buNone/>
          </a:pPr>
          <a:r>
            <a:rPr lang="en-US" sz="1100" kern="1200" dirty="0"/>
            <a:t>Please attend one of the course planning assemblies on February 4 or sixth</a:t>
          </a:r>
        </a:p>
      </dsp:txBody>
      <dsp:txXfrm>
        <a:off x="0" y="2464453"/>
        <a:ext cx="1562538" cy="1312532"/>
      </dsp:txXfrm>
    </dsp:sp>
    <dsp:sp modelId="{C823201E-C198-6F43-A664-D5A6F9093D75}">
      <dsp:nvSpPr>
        <dsp:cNvPr id="0" name=""/>
        <dsp:cNvSpPr/>
      </dsp:nvSpPr>
      <dsp:spPr>
        <a:xfrm>
          <a:off x="453136" y="1851938"/>
          <a:ext cx="656266" cy="6562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1165" tIns="12700" rIns="51165" bIns="12700" numCol="1" spcCol="1270" anchor="ctr" anchorCtr="0">
          <a:noAutofit/>
        </a:bodyPr>
        <a:lstStyle/>
        <a:p>
          <a:pPr marL="0" lvl="0" indent="0" algn="ctr" defTabSz="622300">
            <a:lnSpc>
              <a:spcPct val="90000"/>
            </a:lnSpc>
            <a:spcBef>
              <a:spcPct val="0"/>
            </a:spcBef>
            <a:spcAft>
              <a:spcPct val="35000"/>
            </a:spcAft>
            <a:buNone/>
          </a:pPr>
          <a:r>
            <a:rPr lang="en-US" sz="1400" kern="1200"/>
            <a:t>1</a:t>
          </a:r>
        </a:p>
        <a:p>
          <a:pPr marL="0" lvl="0" indent="0" algn="ctr" defTabSz="622300">
            <a:lnSpc>
              <a:spcPct val="90000"/>
            </a:lnSpc>
            <a:spcBef>
              <a:spcPct val="0"/>
            </a:spcBef>
            <a:spcAft>
              <a:spcPct val="35000"/>
            </a:spcAft>
            <a:buNone/>
          </a:pPr>
          <a:endParaRPr lang="en-US" sz="1400" kern="1200"/>
        </a:p>
      </dsp:txBody>
      <dsp:txXfrm>
        <a:off x="549244" y="1948046"/>
        <a:ext cx="464050" cy="464050"/>
      </dsp:txXfrm>
    </dsp:sp>
    <dsp:sp modelId="{32674471-AAA9-7A40-8351-B342420528DD}">
      <dsp:nvSpPr>
        <dsp:cNvPr id="0" name=""/>
        <dsp:cNvSpPr/>
      </dsp:nvSpPr>
      <dsp:spPr>
        <a:xfrm>
          <a:off x="0" y="3820665"/>
          <a:ext cx="1562538"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A46769-E147-3A4B-A7F4-6A7255C06D22}">
      <dsp:nvSpPr>
        <dsp:cNvPr id="0" name=""/>
        <dsp:cNvSpPr/>
      </dsp:nvSpPr>
      <dsp:spPr>
        <a:xfrm>
          <a:off x="1718792" y="1633182"/>
          <a:ext cx="1562538" cy="21875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822" tIns="330200" rIns="121822" bIns="330200" numCol="1" spcCol="1270" anchor="t" anchorCtr="0">
          <a:noAutofit/>
        </a:bodyPr>
        <a:lstStyle/>
        <a:p>
          <a:pPr marL="0" lvl="0" indent="0" algn="l" defTabSz="488950">
            <a:lnSpc>
              <a:spcPct val="90000"/>
            </a:lnSpc>
            <a:spcBef>
              <a:spcPct val="0"/>
            </a:spcBef>
            <a:spcAft>
              <a:spcPct val="35000"/>
            </a:spcAft>
            <a:buNone/>
          </a:pPr>
          <a:r>
            <a:rPr lang="en-US" sz="1100" kern="1200" dirty="0"/>
            <a:t>Please attend a follow up smaller group session in the library during fit from February 4 to the 21st</a:t>
          </a:r>
        </a:p>
      </dsp:txBody>
      <dsp:txXfrm>
        <a:off x="1718792" y="2464453"/>
        <a:ext cx="1562538" cy="1312532"/>
      </dsp:txXfrm>
    </dsp:sp>
    <dsp:sp modelId="{07456DA8-6CA1-3441-A4F7-B8CFAE377F4B}">
      <dsp:nvSpPr>
        <dsp:cNvPr id="0" name=""/>
        <dsp:cNvSpPr/>
      </dsp:nvSpPr>
      <dsp:spPr>
        <a:xfrm>
          <a:off x="2171928" y="1851938"/>
          <a:ext cx="656266" cy="6562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1165" tIns="12700" rIns="51165" bIns="12700" numCol="1" spcCol="1270" anchor="ctr" anchorCtr="0">
          <a:noAutofit/>
        </a:bodyPr>
        <a:lstStyle/>
        <a:p>
          <a:pPr marL="0" lvl="0" indent="0" algn="ctr" defTabSz="622300">
            <a:lnSpc>
              <a:spcPct val="90000"/>
            </a:lnSpc>
            <a:spcBef>
              <a:spcPct val="0"/>
            </a:spcBef>
            <a:spcAft>
              <a:spcPct val="35000"/>
            </a:spcAft>
            <a:buNone/>
          </a:pPr>
          <a:r>
            <a:rPr lang="en-US" sz="1400" kern="1200"/>
            <a:t>2</a:t>
          </a:r>
        </a:p>
        <a:p>
          <a:pPr marL="0" lvl="0" indent="0" algn="ctr" defTabSz="622300">
            <a:lnSpc>
              <a:spcPct val="90000"/>
            </a:lnSpc>
            <a:spcBef>
              <a:spcPct val="0"/>
            </a:spcBef>
            <a:spcAft>
              <a:spcPct val="35000"/>
            </a:spcAft>
            <a:buNone/>
          </a:pPr>
          <a:endParaRPr lang="en-US" sz="1400" kern="1200"/>
        </a:p>
      </dsp:txBody>
      <dsp:txXfrm>
        <a:off x="2268036" y="1948046"/>
        <a:ext cx="464050" cy="464050"/>
      </dsp:txXfrm>
    </dsp:sp>
    <dsp:sp modelId="{C04CD39A-90ED-0A4F-9461-5FD855D3A770}">
      <dsp:nvSpPr>
        <dsp:cNvPr id="0" name=""/>
        <dsp:cNvSpPr/>
      </dsp:nvSpPr>
      <dsp:spPr>
        <a:xfrm>
          <a:off x="1718792" y="3820665"/>
          <a:ext cx="1562538"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8954DF3-CC5A-FD4C-A660-B06203F80B3A}">
      <dsp:nvSpPr>
        <dsp:cNvPr id="0" name=""/>
        <dsp:cNvSpPr/>
      </dsp:nvSpPr>
      <dsp:spPr>
        <a:xfrm>
          <a:off x="3437585" y="1633182"/>
          <a:ext cx="1562538" cy="21875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822" tIns="330200" rIns="121822" bIns="330200" numCol="1" spcCol="1270" anchor="t" anchorCtr="0">
          <a:noAutofit/>
        </a:bodyPr>
        <a:lstStyle/>
        <a:p>
          <a:pPr marL="0" lvl="0" indent="0" algn="l" defTabSz="488950">
            <a:lnSpc>
              <a:spcPct val="90000"/>
            </a:lnSpc>
            <a:spcBef>
              <a:spcPct val="0"/>
            </a:spcBef>
            <a:spcAft>
              <a:spcPct val="35000"/>
            </a:spcAft>
            <a:buNone/>
          </a:pPr>
          <a:r>
            <a:rPr lang="en-US" sz="1100" kern="1200" dirty="0"/>
            <a:t>See</a:t>
          </a:r>
          <a:r>
            <a:rPr lang="en-US" sz="1100" kern="1200" baseline="0" dirty="0"/>
            <a:t> your counsellor for more help</a:t>
          </a:r>
          <a:endParaRPr lang="en-US" sz="1100" kern="1200" dirty="0"/>
        </a:p>
      </dsp:txBody>
      <dsp:txXfrm>
        <a:off x="3437585" y="2464453"/>
        <a:ext cx="1562538" cy="1312532"/>
      </dsp:txXfrm>
    </dsp:sp>
    <dsp:sp modelId="{8A2310AC-B04E-CE4A-B088-2BFFA75DB17C}">
      <dsp:nvSpPr>
        <dsp:cNvPr id="0" name=""/>
        <dsp:cNvSpPr/>
      </dsp:nvSpPr>
      <dsp:spPr>
        <a:xfrm>
          <a:off x="3890721" y="1851938"/>
          <a:ext cx="656266" cy="6562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1165" tIns="12700" rIns="51165" bIns="12700" numCol="1" spcCol="1270" anchor="ctr" anchorCtr="0">
          <a:noAutofit/>
        </a:bodyPr>
        <a:lstStyle/>
        <a:p>
          <a:pPr marL="0" lvl="0" indent="0" algn="ctr" defTabSz="622300">
            <a:lnSpc>
              <a:spcPct val="90000"/>
            </a:lnSpc>
            <a:spcBef>
              <a:spcPct val="0"/>
            </a:spcBef>
            <a:spcAft>
              <a:spcPct val="35000"/>
            </a:spcAft>
            <a:buNone/>
          </a:pPr>
          <a:r>
            <a:rPr lang="en-US" sz="1400" kern="1200"/>
            <a:t>3</a:t>
          </a:r>
        </a:p>
        <a:p>
          <a:pPr marL="0" lvl="0" indent="0" algn="ctr" defTabSz="622300">
            <a:lnSpc>
              <a:spcPct val="90000"/>
            </a:lnSpc>
            <a:spcBef>
              <a:spcPct val="0"/>
            </a:spcBef>
            <a:spcAft>
              <a:spcPct val="35000"/>
            </a:spcAft>
            <a:buNone/>
          </a:pPr>
          <a:endParaRPr lang="en-US" sz="1400" kern="1200"/>
        </a:p>
      </dsp:txBody>
      <dsp:txXfrm>
        <a:off x="3986829" y="1948046"/>
        <a:ext cx="464050" cy="464050"/>
      </dsp:txXfrm>
    </dsp:sp>
    <dsp:sp modelId="{C11FA1D7-331D-9B4A-B414-E8CABEBA20BB}">
      <dsp:nvSpPr>
        <dsp:cNvPr id="0" name=""/>
        <dsp:cNvSpPr/>
      </dsp:nvSpPr>
      <dsp:spPr>
        <a:xfrm>
          <a:off x="3437585" y="3820665"/>
          <a:ext cx="1562538"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090E9-EA1B-E142-82C8-5DEB2FDD784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n-ea"/>
              </a:defRPr>
            </a:lvl1pPr>
          </a:lstStyle>
          <a:p>
            <a:pPr>
              <a:defRPr/>
            </a:pPr>
            <a:endParaRPr lang="en-US"/>
          </a:p>
        </p:txBody>
      </p:sp>
      <p:sp>
        <p:nvSpPr>
          <p:cNvPr id="27651" name="Rectangle 3">
            <a:extLst>
              <a:ext uri="{FF2B5EF4-FFF2-40B4-BE49-F238E27FC236}">
                <a16:creationId xmlns:a16="http://schemas.microsoft.com/office/drawing/2014/main" id="{19BE9147-B2C7-D145-AF25-2DD7B7060AF7}"/>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n-ea"/>
              </a:defRPr>
            </a:lvl1pPr>
          </a:lstStyle>
          <a:p>
            <a:pPr>
              <a:defRPr/>
            </a:pPr>
            <a:endParaRPr lang="en-US"/>
          </a:p>
        </p:txBody>
      </p:sp>
      <p:sp>
        <p:nvSpPr>
          <p:cNvPr id="4100" name="Rectangle 4">
            <a:extLst>
              <a:ext uri="{FF2B5EF4-FFF2-40B4-BE49-F238E27FC236}">
                <a16:creationId xmlns:a16="http://schemas.microsoft.com/office/drawing/2014/main" id="{A6DA608B-ADCD-DC4A-B23F-7E2CD79E65C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sp>
      <p:sp>
        <p:nvSpPr>
          <p:cNvPr id="27653" name="Rectangle 5">
            <a:extLst>
              <a:ext uri="{FF2B5EF4-FFF2-40B4-BE49-F238E27FC236}">
                <a16:creationId xmlns:a16="http://schemas.microsoft.com/office/drawing/2014/main" id="{32EC4E95-C4C6-614C-8A40-91F27DD7BC0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7C966D66-8263-8647-A127-E274A0083D3A}"/>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n-ea"/>
              </a:defRPr>
            </a:lvl1pPr>
          </a:lstStyle>
          <a:p>
            <a:pPr>
              <a:defRPr/>
            </a:pPr>
            <a:endParaRPr lang="en-US"/>
          </a:p>
        </p:txBody>
      </p:sp>
      <p:sp>
        <p:nvSpPr>
          <p:cNvPr id="27655" name="Rectangle 7">
            <a:extLst>
              <a:ext uri="{FF2B5EF4-FFF2-40B4-BE49-F238E27FC236}">
                <a16:creationId xmlns:a16="http://schemas.microsoft.com/office/drawing/2014/main" id="{5A5F01F9-0A57-EA47-87D9-EEB79DCC181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953C45CE-DFB3-2C43-B9D7-A038F922CE7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3B4BD91-83C0-0345-83A9-6BCA79F7CC21}"/>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3BCBBB-C974-6D40-A866-163D33926D9E}" type="slidenum">
              <a:rPr lang="en-US" altLang="en-US" sz="1200"/>
              <a:pPr/>
              <a:t>1</a:t>
            </a:fld>
            <a:endParaRPr lang="en-US" altLang="en-US" sz="1200"/>
          </a:p>
        </p:txBody>
      </p:sp>
      <p:sp>
        <p:nvSpPr>
          <p:cNvPr id="6147" name="Rectangle 2">
            <a:extLst>
              <a:ext uri="{FF2B5EF4-FFF2-40B4-BE49-F238E27FC236}">
                <a16:creationId xmlns:a16="http://schemas.microsoft.com/office/drawing/2014/main" id="{2B7A4C58-9FD9-FC42-A4BA-F86B21D64933}"/>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A55E734B-0548-FC4C-B1C7-2B86202A308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B8409E2-DD95-6344-A7D9-5EB7552C4A24}"/>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74ED27-4EC0-B144-BF1E-F0A397410192}" type="slidenum">
              <a:rPr lang="en-US" altLang="en-US" sz="1200"/>
              <a:pPr/>
              <a:t>41</a:t>
            </a:fld>
            <a:endParaRPr lang="en-US" altLang="en-US" sz="1200"/>
          </a:p>
        </p:txBody>
      </p:sp>
      <p:sp>
        <p:nvSpPr>
          <p:cNvPr id="32771" name="Rectangle 2">
            <a:extLst>
              <a:ext uri="{FF2B5EF4-FFF2-40B4-BE49-F238E27FC236}">
                <a16:creationId xmlns:a16="http://schemas.microsoft.com/office/drawing/2014/main" id="{DAB1E6C9-DBED-844F-B662-58F2F19A51BC}"/>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6AACD8E9-F0ED-3943-8AE5-2449C583D5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3B4BD91-83C0-0345-83A9-6BCA79F7CC21}"/>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3BCBBB-C974-6D40-A866-163D33926D9E}" type="slidenum">
              <a:rPr lang="en-US" altLang="en-US" sz="1200"/>
              <a:pPr/>
              <a:t>3</a:t>
            </a:fld>
            <a:endParaRPr lang="en-US" altLang="en-US" sz="1200"/>
          </a:p>
        </p:txBody>
      </p:sp>
      <p:sp>
        <p:nvSpPr>
          <p:cNvPr id="6147" name="Rectangle 2">
            <a:extLst>
              <a:ext uri="{FF2B5EF4-FFF2-40B4-BE49-F238E27FC236}">
                <a16:creationId xmlns:a16="http://schemas.microsoft.com/office/drawing/2014/main" id="{2B7A4C58-9FD9-FC42-A4BA-F86B21D64933}"/>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A55E734B-0548-FC4C-B1C7-2B86202A308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44686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00A0-18C3-30B2-41B6-BA4F97ABA86F}"/>
            </a:ext>
          </a:extLst>
        </p:cNvPr>
        <p:cNvGrpSpPr/>
        <p:nvPr/>
      </p:nvGrpSpPr>
      <p:grpSpPr>
        <a:xfrm>
          <a:off x="0" y="0"/>
          <a:ext cx="0" cy="0"/>
          <a:chOff x="0" y="0"/>
          <a:chExt cx="0" cy="0"/>
        </a:xfrm>
      </p:grpSpPr>
      <p:sp>
        <p:nvSpPr>
          <p:cNvPr id="6146" name="Rectangle 7">
            <a:extLst>
              <a:ext uri="{FF2B5EF4-FFF2-40B4-BE49-F238E27FC236}">
                <a16:creationId xmlns:a16="http://schemas.microsoft.com/office/drawing/2014/main" id="{66A24107-A7AF-B252-E79A-4CF2FF539878}"/>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3BCBBB-C974-6D40-A866-163D33926D9E}" type="slidenum">
              <a:rPr lang="en-US" altLang="en-US" sz="1200"/>
              <a:pPr/>
              <a:t>4</a:t>
            </a:fld>
            <a:endParaRPr lang="en-US" altLang="en-US" sz="1200"/>
          </a:p>
        </p:txBody>
      </p:sp>
      <p:sp>
        <p:nvSpPr>
          <p:cNvPr id="6147" name="Rectangle 2">
            <a:extLst>
              <a:ext uri="{FF2B5EF4-FFF2-40B4-BE49-F238E27FC236}">
                <a16:creationId xmlns:a16="http://schemas.microsoft.com/office/drawing/2014/main" id="{CF910B0A-170F-A14D-70E1-5B9955C372A7}"/>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F889BEB5-9CB7-04D7-D640-C6311569B95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253203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978C4AE-01CE-9E40-BC73-01E7B25A20B1}"/>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E3FECB-BB11-2748-8591-E2072B29BCFF}" type="slidenum">
              <a:rPr lang="en-US" altLang="en-US" sz="1200"/>
              <a:pPr/>
              <a:t>5</a:t>
            </a:fld>
            <a:endParaRPr lang="en-US" altLang="en-US" sz="1200"/>
          </a:p>
        </p:txBody>
      </p:sp>
      <p:sp>
        <p:nvSpPr>
          <p:cNvPr id="13315" name="Rectangle 2">
            <a:extLst>
              <a:ext uri="{FF2B5EF4-FFF2-40B4-BE49-F238E27FC236}">
                <a16:creationId xmlns:a16="http://schemas.microsoft.com/office/drawing/2014/main" id="{853FD3D9-73BC-3C4D-A7D9-98BBDDB363AC}"/>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3E1B1938-4BC7-354E-8D0E-004CD19FA36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CF8E2A2-2356-014D-84DB-FCAABFDD804A}"/>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ED81FF-C94E-BC48-84C9-C02C9B991D6B}" type="slidenum">
              <a:rPr lang="en-US" altLang="en-US" sz="1200"/>
              <a:pPr/>
              <a:t>11</a:t>
            </a:fld>
            <a:endParaRPr lang="en-US" altLang="en-US" sz="1200"/>
          </a:p>
        </p:txBody>
      </p:sp>
      <p:sp>
        <p:nvSpPr>
          <p:cNvPr id="17411" name="Rectangle 2">
            <a:extLst>
              <a:ext uri="{FF2B5EF4-FFF2-40B4-BE49-F238E27FC236}">
                <a16:creationId xmlns:a16="http://schemas.microsoft.com/office/drawing/2014/main" id="{16D9588D-7B23-CC4A-9FAE-2630B54A99E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325909B-3154-AD4E-9EE1-54A26BFD14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CF8E2A2-2356-014D-84DB-FCAABFDD804A}"/>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ED81FF-C94E-BC48-84C9-C02C9B991D6B}" type="slidenum">
              <a:rPr lang="en-US" altLang="en-US" sz="1200"/>
              <a:pPr/>
              <a:t>13</a:t>
            </a:fld>
            <a:endParaRPr lang="en-US" altLang="en-US" sz="1200"/>
          </a:p>
        </p:txBody>
      </p:sp>
      <p:sp>
        <p:nvSpPr>
          <p:cNvPr id="17411" name="Rectangle 2">
            <a:extLst>
              <a:ext uri="{FF2B5EF4-FFF2-40B4-BE49-F238E27FC236}">
                <a16:creationId xmlns:a16="http://schemas.microsoft.com/office/drawing/2014/main" id="{16D9588D-7B23-CC4A-9FAE-2630B54A99E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325909B-3154-AD4E-9EE1-54A26BFD14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374392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CF8E2A2-2356-014D-84DB-FCAABFDD804A}"/>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ED81FF-C94E-BC48-84C9-C02C9B991D6B}" type="slidenum">
              <a:rPr lang="en-US" altLang="en-US" sz="1200"/>
              <a:pPr/>
              <a:t>14</a:t>
            </a:fld>
            <a:endParaRPr lang="en-US" altLang="en-US" sz="1200"/>
          </a:p>
        </p:txBody>
      </p:sp>
      <p:sp>
        <p:nvSpPr>
          <p:cNvPr id="17411" name="Rectangle 2">
            <a:extLst>
              <a:ext uri="{FF2B5EF4-FFF2-40B4-BE49-F238E27FC236}">
                <a16:creationId xmlns:a16="http://schemas.microsoft.com/office/drawing/2014/main" id="{16D9588D-7B23-CC4A-9FAE-2630B54A99E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325909B-3154-AD4E-9EE1-54A26BFD14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1338732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0AB2A4F-C54B-0D4A-93F6-870C4D5A2480}"/>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8ED680-A00D-214F-A75B-73DBBBD8A393}" type="slidenum">
              <a:rPr lang="en-US" altLang="en-US" sz="1200"/>
              <a:pPr/>
              <a:t>35</a:t>
            </a:fld>
            <a:endParaRPr lang="en-US" altLang="en-US" sz="1200"/>
          </a:p>
        </p:txBody>
      </p:sp>
      <p:sp>
        <p:nvSpPr>
          <p:cNvPr id="20483" name="Rectangle 2">
            <a:extLst>
              <a:ext uri="{FF2B5EF4-FFF2-40B4-BE49-F238E27FC236}">
                <a16:creationId xmlns:a16="http://schemas.microsoft.com/office/drawing/2014/main" id="{A0C6D68A-C1D2-9C47-9307-B62B8775FFE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19AFC0A5-C3DD-644C-AD6C-87A2DFC5481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9ACB7C6-A3A4-924E-85EC-FA06872A00BD}"/>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12EA46-0A7C-054F-9BCD-E61B399503AA}" type="slidenum">
              <a:rPr lang="en-US" altLang="en-US" sz="1200"/>
              <a:pPr/>
              <a:t>40</a:t>
            </a:fld>
            <a:endParaRPr lang="en-US" altLang="en-US" sz="1200"/>
          </a:p>
        </p:txBody>
      </p:sp>
      <p:sp>
        <p:nvSpPr>
          <p:cNvPr id="28675" name="Rectangle 2">
            <a:extLst>
              <a:ext uri="{FF2B5EF4-FFF2-40B4-BE49-F238E27FC236}">
                <a16:creationId xmlns:a16="http://schemas.microsoft.com/office/drawing/2014/main" id="{41AB5F18-49DD-5F47-9A13-666B7D0E036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045DC42A-C2EE-8543-B1E7-590A505A4AE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42E7-6AF7-9209-9568-EA22CE0C46E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96575A-471C-3CC7-476D-AD667A90F1B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14F38E-A869-858E-B519-8D4C5A325B2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6BBB548-C92C-169D-DA24-88A476AF01E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775B8DD-8015-E2DD-E650-AD690F3ABF69}"/>
              </a:ext>
            </a:extLst>
          </p:cNvPr>
          <p:cNvSpPr>
            <a:spLocks noGrp="1"/>
          </p:cNvSpPr>
          <p:nvPr>
            <p:ph type="sldNum" sz="quarter" idx="12"/>
          </p:nvPr>
        </p:nvSpPr>
        <p:spPr/>
        <p:txBody>
          <a:bodyPr/>
          <a:lstStyle/>
          <a:p>
            <a:fld id="{F1463943-F7EF-1544-AEA0-F31DEE6281DF}" type="slidenum">
              <a:rPr lang="en-US" altLang="en-US" smtClean="0"/>
              <a:pPr/>
              <a:t>‹#›</a:t>
            </a:fld>
            <a:endParaRPr lang="en-US" altLang="en-US"/>
          </a:p>
        </p:txBody>
      </p:sp>
    </p:spTree>
    <p:extLst>
      <p:ext uri="{BB962C8B-B14F-4D97-AF65-F5344CB8AC3E}">
        <p14:creationId xmlns:p14="http://schemas.microsoft.com/office/powerpoint/2010/main" val="26153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841B-30CE-AF8B-0EFB-133AC9F4EE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AF913C-8804-B6B4-0EF1-ED2A7603A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76D09-6250-BF0E-15B2-432BAC28181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A80B0D6-3BDE-42CD-5053-03C30B449CA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EC0F075-2602-EC6C-C9FA-1368DF570CB2}"/>
              </a:ext>
            </a:extLst>
          </p:cNvPr>
          <p:cNvSpPr>
            <a:spLocks noGrp="1"/>
          </p:cNvSpPr>
          <p:nvPr>
            <p:ph type="sldNum" sz="quarter" idx="12"/>
          </p:nvPr>
        </p:nvSpPr>
        <p:spPr/>
        <p:txBody>
          <a:bodyPr/>
          <a:lstStyle/>
          <a:p>
            <a:fld id="{6B52AB0C-6BF1-2A4A-9D84-699662414481}" type="slidenum">
              <a:rPr lang="en-US" altLang="en-US" smtClean="0"/>
              <a:pPr/>
              <a:t>‹#›</a:t>
            </a:fld>
            <a:endParaRPr lang="en-US" altLang="en-US"/>
          </a:p>
        </p:txBody>
      </p:sp>
    </p:spTree>
    <p:extLst>
      <p:ext uri="{BB962C8B-B14F-4D97-AF65-F5344CB8AC3E}">
        <p14:creationId xmlns:p14="http://schemas.microsoft.com/office/powerpoint/2010/main" val="286574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D0AA96-57E1-44D1-D0F4-C2ED3DB4F55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9F7F7F-589E-9737-BD05-04A8E07FEE5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C86A9-05F4-DE2C-67B6-A4CD0D855DD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E240486E-6681-0E7C-26FA-1FE49BD9052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9949E6E-C7D0-57CB-C4AD-2C1527CB34A7}"/>
              </a:ext>
            </a:extLst>
          </p:cNvPr>
          <p:cNvSpPr>
            <a:spLocks noGrp="1"/>
          </p:cNvSpPr>
          <p:nvPr>
            <p:ph type="sldNum" sz="quarter" idx="12"/>
          </p:nvPr>
        </p:nvSpPr>
        <p:spPr/>
        <p:txBody>
          <a:bodyPr/>
          <a:lstStyle/>
          <a:p>
            <a:fld id="{813E528E-F53B-7141-8A45-10B426AA9F85}" type="slidenum">
              <a:rPr lang="en-US" altLang="en-US" smtClean="0"/>
              <a:pPr/>
              <a:t>‹#›</a:t>
            </a:fld>
            <a:endParaRPr lang="en-US" altLang="en-US"/>
          </a:p>
        </p:txBody>
      </p:sp>
    </p:spTree>
    <p:extLst>
      <p:ext uri="{BB962C8B-B14F-4D97-AF65-F5344CB8AC3E}">
        <p14:creationId xmlns:p14="http://schemas.microsoft.com/office/powerpoint/2010/main" val="263709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7" name="Picture Placeholder 15" descr="Background pattern&#10;&#10;Description automatically generated">
            <a:extLst>
              <a:ext uri="{FF2B5EF4-FFF2-40B4-BE49-F238E27FC236}">
                <a16:creationId xmlns:a16="http://schemas.microsoft.com/office/drawing/2014/main" id="{4363635F-9CD7-E21C-B56B-375050656BDC}"/>
              </a:ext>
            </a:extLst>
          </p:cNvPr>
          <p:cNvPicPr>
            <a:picLocks noChangeAspect="1"/>
          </p:cNvPicPr>
          <p:nvPr userDrawn="1"/>
        </p:nvPicPr>
        <p:blipFill rotWithShape="1">
          <a:blip r:embed="rId2"/>
          <a:srcRect/>
          <a:stretch/>
        </p:blipFill>
        <p:spPr>
          <a:xfrm rot="5400000" flipV="1">
            <a:off x="4137470" y="-4137468"/>
            <a:ext cx="869067" cy="9144002"/>
          </a:xfrm>
          <a:custGeom>
            <a:avLst/>
            <a:gdLst>
              <a:gd name="connsiteX0" fmla="*/ 0 w 7113588"/>
              <a:gd name="connsiteY0" fmla="*/ 0 h 6858000"/>
              <a:gd name="connsiteX1" fmla="*/ 7113588 w 7113588"/>
              <a:gd name="connsiteY1" fmla="*/ 0 h 6858000"/>
              <a:gd name="connsiteX2" fmla="*/ 7113588 w 7113588"/>
              <a:gd name="connsiteY2" fmla="*/ 6858000 h 6858000"/>
              <a:gd name="connsiteX3" fmla="*/ 0 w 711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13588" h="6858000">
                <a:moveTo>
                  <a:pt x="0" y="0"/>
                </a:moveTo>
                <a:lnTo>
                  <a:pt x="7113588" y="0"/>
                </a:lnTo>
                <a:lnTo>
                  <a:pt x="7113588" y="6858000"/>
                </a:lnTo>
                <a:lnTo>
                  <a:pt x="0" y="6858000"/>
                </a:lnTo>
                <a:close/>
              </a:path>
            </a:pathLst>
          </a:custGeom>
          <a:gradFill flip="none" rotWithShape="1">
            <a:gsLst>
              <a:gs pos="0">
                <a:schemeClr val="bg1">
                  <a:lumMod val="85000"/>
                </a:schemeClr>
              </a:gs>
              <a:gs pos="100000">
                <a:schemeClr val="bg1">
                  <a:lumMod val="65000"/>
                </a:schemeClr>
              </a:gs>
            </a:gsLst>
            <a:lin ang="2700000" scaled="1"/>
            <a:tileRect/>
          </a:gradFill>
          <a:ln>
            <a:noFill/>
          </a:ln>
        </p:spPr>
      </p:pic>
      <p:pic>
        <p:nvPicPr>
          <p:cNvPr id="9" name="Picture Placeholder 15" descr="Background pattern&#10;&#10;Description automatically generated">
            <a:extLst>
              <a:ext uri="{FF2B5EF4-FFF2-40B4-BE49-F238E27FC236}">
                <a16:creationId xmlns:a16="http://schemas.microsoft.com/office/drawing/2014/main" id="{155291B2-5292-64AA-E9D4-6E50B3E57CDD}"/>
              </a:ext>
            </a:extLst>
          </p:cNvPr>
          <p:cNvPicPr>
            <a:picLocks noChangeAspect="1"/>
          </p:cNvPicPr>
          <p:nvPr userDrawn="1"/>
        </p:nvPicPr>
        <p:blipFill rotWithShape="1">
          <a:blip r:embed="rId2"/>
          <a:srcRect/>
          <a:stretch/>
        </p:blipFill>
        <p:spPr>
          <a:xfrm rot="5400000" flipV="1">
            <a:off x="4204703" y="-4070230"/>
            <a:ext cx="869067" cy="9009527"/>
          </a:xfrm>
          <a:custGeom>
            <a:avLst/>
            <a:gdLst>
              <a:gd name="connsiteX0" fmla="*/ 0 w 7113588"/>
              <a:gd name="connsiteY0" fmla="*/ 0 h 6858000"/>
              <a:gd name="connsiteX1" fmla="*/ 7113588 w 7113588"/>
              <a:gd name="connsiteY1" fmla="*/ 0 h 6858000"/>
              <a:gd name="connsiteX2" fmla="*/ 7113588 w 7113588"/>
              <a:gd name="connsiteY2" fmla="*/ 6858000 h 6858000"/>
              <a:gd name="connsiteX3" fmla="*/ 0 w 711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13588" h="6858000">
                <a:moveTo>
                  <a:pt x="0" y="0"/>
                </a:moveTo>
                <a:lnTo>
                  <a:pt x="7113588" y="0"/>
                </a:lnTo>
                <a:lnTo>
                  <a:pt x="7113588" y="6858000"/>
                </a:lnTo>
                <a:lnTo>
                  <a:pt x="0" y="6858000"/>
                </a:lnTo>
                <a:close/>
              </a:path>
            </a:pathLst>
          </a:custGeom>
          <a:gradFill flip="none" rotWithShape="1">
            <a:gsLst>
              <a:gs pos="0">
                <a:schemeClr val="bg1">
                  <a:lumMod val="85000"/>
                </a:schemeClr>
              </a:gs>
              <a:gs pos="100000">
                <a:schemeClr val="bg1">
                  <a:lumMod val="65000"/>
                </a:schemeClr>
              </a:gs>
            </a:gsLst>
            <a:lin ang="2700000" scaled="1"/>
            <a:tileRect/>
          </a:gradFill>
          <a:ln>
            <a:noFill/>
          </a:ln>
        </p:spPr>
      </p:pic>
      <p:pic>
        <p:nvPicPr>
          <p:cNvPr id="10" name="Picture 9">
            <a:extLst>
              <a:ext uri="{FF2B5EF4-FFF2-40B4-BE49-F238E27FC236}">
                <a16:creationId xmlns:a16="http://schemas.microsoft.com/office/drawing/2014/main" id="{BB49D965-BD9F-D098-C5B3-05F25671379A}"/>
              </a:ext>
            </a:extLst>
          </p:cNvPr>
          <p:cNvPicPr>
            <a:picLocks noChangeAspect="1"/>
          </p:cNvPicPr>
          <p:nvPr userDrawn="1"/>
        </p:nvPicPr>
        <p:blipFill>
          <a:blip r:embed="rId3"/>
          <a:stretch>
            <a:fillRect/>
          </a:stretch>
        </p:blipFill>
        <p:spPr>
          <a:xfrm>
            <a:off x="7857344" y="254438"/>
            <a:ext cx="1101600" cy="313200"/>
          </a:xfrm>
          <a:prstGeom prst="rect">
            <a:avLst/>
          </a:prstGeom>
        </p:spPr>
      </p:pic>
      <p:sp>
        <p:nvSpPr>
          <p:cNvPr id="3" name="Text Placeholder 2">
            <a:extLst>
              <a:ext uri="{FF2B5EF4-FFF2-40B4-BE49-F238E27FC236}">
                <a16:creationId xmlns:a16="http://schemas.microsoft.com/office/drawing/2014/main" id="{1B81296C-7CD4-7BCD-F1AF-DF20CDF277E4}"/>
              </a:ext>
            </a:extLst>
          </p:cNvPr>
          <p:cNvSpPr>
            <a:spLocks noGrp="1"/>
          </p:cNvSpPr>
          <p:nvPr>
            <p:ph type="body" sz="quarter" idx="10" hasCustomPrompt="1"/>
          </p:nvPr>
        </p:nvSpPr>
        <p:spPr>
          <a:xfrm>
            <a:off x="507206" y="1246188"/>
            <a:ext cx="8159354" cy="1523516"/>
          </a:xfrm>
        </p:spPr>
        <p:txBody>
          <a:bodyPr/>
          <a:lstStyle>
            <a:lvl1pPr marL="0" indent="0" algn="ctr">
              <a:buNone/>
              <a:defRPr sz="4500" b="1" i="0">
                <a:solidFill>
                  <a:srgbClr val="2271B5"/>
                </a:solidFill>
                <a:latin typeface="Signika" panose="02010003020600000004" pitchFamily="2" charset="0"/>
              </a:defRPr>
            </a:lvl1pPr>
            <a:lvl2pPr marL="342900" indent="0">
              <a:buNone/>
              <a:defRPr sz="4500" b="1" i="0">
                <a:latin typeface="Signika" panose="02010003020600000004" pitchFamily="2" charset="0"/>
              </a:defRPr>
            </a:lvl2pPr>
            <a:lvl3pPr marL="685800" indent="0">
              <a:buNone/>
              <a:defRPr sz="4500" b="1" i="0">
                <a:latin typeface="Signika" panose="02010003020600000004" pitchFamily="2" charset="0"/>
              </a:defRPr>
            </a:lvl3pPr>
            <a:lvl4pPr marL="1028700" indent="0">
              <a:buNone/>
              <a:defRPr sz="4500" b="1" i="0">
                <a:latin typeface="Signika" panose="02010003020600000004" pitchFamily="2" charset="0"/>
              </a:defRPr>
            </a:lvl4pPr>
            <a:lvl5pPr marL="1371600" indent="0">
              <a:buNone/>
              <a:defRPr sz="4500" b="1" i="0">
                <a:latin typeface="Signika" panose="02010003020600000004" pitchFamily="2" charset="0"/>
              </a:defRPr>
            </a:lvl5pPr>
          </a:lstStyle>
          <a:p>
            <a:pPr lvl="0"/>
            <a:r>
              <a:rPr lang="en-US" dirty="0"/>
              <a:t>Titles/</a:t>
            </a:r>
            <a:r>
              <a:rPr lang="en-US" dirty="0" err="1"/>
              <a:t>EmphasizedStatements</a:t>
            </a:r>
            <a:endParaRPr lang="en-US" dirty="0"/>
          </a:p>
        </p:txBody>
      </p:sp>
      <p:sp>
        <p:nvSpPr>
          <p:cNvPr id="5" name="Text Placeholder 4">
            <a:extLst>
              <a:ext uri="{FF2B5EF4-FFF2-40B4-BE49-F238E27FC236}">
                <a16:creationId xmlns:a16="http://schemas.microsoft.com/office/drawing/2014/main" id="{1506A497-8F24-F13F-469F-B6DB9EBF826E}"/>
              </a:ext>
            </a:extLst>
          </p:cNvPr>
          <p:cNvSpPr>
            <a:spLocks noGrp="1"/>
          </p:cNvSpPr>
          <p:nvPr>
            <p:ph type="body" sz="quarter" idx="11" hasCustomPrompt="1"/>
          </p:nvPr>
        </p:nvSpPr>
        <p:spPr>
          <a:xfrm>
            <a:off x="526256" y="2981326"/>
            <a:ext cx="8170069" cy="3622675"/>
          </a:xfrm>
        </p:spPr>
        <p:txBody>
          <a:bodyPr>
            <a:normAutofit/>
          </a:bodyPr>
          <a:lstStyle>
            <a:lvl1pPr>
              <a:defRPr sz="1350">
                <a:solidFill>
                  <a:srgbClr val="2271B5"/>
                </a:solidFill>
                <a:latin typeface="Source Sans Pro" panose="020B0503030403020204" pitchFamily="34" charset="0"/>
                <a:ea typeface="Source Sans Pro" panose="020B0503030403020204" pitchFamily="34" charset="0"/>
              </a:defRPr>
            </a:lvl1pPr>
            <a:lvl2pPr>
              <a:defRPr sz="1350">
                <a:solidFill>
                  <a:srgbClr val="2271B5"/>
                </a:solidFill>
                <a:latin typeface="Source Sans Pro" panose="020B0503030403020204" pitchFamily="34" charset="0"/>
                <a:ea typeface="Source Sans Pro" panose="020B0503030403020204" pitchFamily="34" charset="0"/>
              </a:defRPr>
            </a:lvl2pPr>
            <a:lvl3pPr>
              <a:defRPr sz="1350">
                <a:solidFill>
                  <a:srgbClr val="2271B5"/>
                </a:solidFill>
                <a:latin typeface="Source Sans Pro" panose="020B0503030403020204" pitchFamily="34" charset="0"/>
                <a:ea typeface="Source Sans Pro" panose="020B0503030403020204" pitchFamily="34" charset="0"/>
              </a:defRPr>
            </a:lvl3pPr>
            <a:lvl4pPr>
              <a:defRPr sz="1350">
                <a:solidFill>
                  <a:srgbClr val="2271B5"/>
                </a:solidFill>
                <a:latin typeface="Source Sans Pro" panose="020B0503030403020204" pitchFamily="34" charset="0"/>
                <a:ea typeface="Source Sans Pro" panose="020B0503030403020204" pitchFamily="34" charset="0"/>
              </a:defRPr>
            </a:lvl4pPr>
            <a:lvl5pPr>
              <a:defRPr sz="1350">
                <a:solidFill>
                  <a:srgbClr val="2271B5"/>
                </a:solidFill>
                <a:latin typeface="Source Sans Pro" panose="020B0503030403020204" pitchFamily="34" charset="0"/>
                <a:ea typeface="Source Sans Pro" panose="020B0503030403020204" pitchFamily="34" charset="0"/>
              </a:defRPr>
            </a:lvl5pPr>
          </a:lstStyle>
          <a:p>
            <a:pPr lvl="0"/>
            <a:r>
              <a:rPr lang="en-US" dirty="0"/>
              <a:t>Text</a:t>
            </a:r>
          </a:p>
          <a:p>
            <a:pPr lvl="0"/>
            <a:endParaRPr lang="en-US" dirty="0"/>
          </a:p>
          <a:p>
            <a:pPr lvl="0"/>
            <a:r>
              <a:rPr lang="en-US" dirty="0"/>
              <a:t>Text</a:t>
            </a:r>
          </a:p>
          <a:p>
            <a:pPr lvl="0"/>
            <a:endParaRPr lang="en-US" dirty="0"/>
          </a:p>
          <a:p>
            <a:pPr lvl="0"/>
            <a:r>
              <a:rPr lang="en-US" dirty="0"/>
              <a:t>Text</a:t>
            </a:r>
          </a:p>
        </p:txBody>
      </p:sp>
    </p:spTree>
    <p:extLst>
      <p:ext uri="{BB962C8B-B14F-4D97-AF65-F5344CB8AC3E}">
        <p14:creationId xmlns:p14="http://schemas.microsoft.com/office/powerpoint/2010/main" val="909314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lvl1pPr>
              <a:defRPr cap="all" baseline="0"/>
            </a:lvl1pPr>
          </a:lstStyle>
          <a:p>
            <a:pPr>
              <a:defRPr/>
            </a:pPr>
            <a:endParaRPr lang="en-US"/>
          </a:p>
        </p:txBody>
      </p:sp>
      <p:sp>
        <p:nvSpPr>
          <p:cNvPr id="5" name="Slide Number Placeholder 4"/>
          <p:cNvSpPr>
            <a:spLocks noGrp="1"/>
          </p:cNvSpPr>
          <p:nvPr>
            <p:ph type="sldNum" sz="quarter" idx="12"/>
          </p:nvPr>
        </p:nvSpPr>
        <p:spPr/>
        <p:txBody>
          <a:body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1936939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205096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6D01-97D4-0F22-30D5-D0A5CBD7DE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E84259-5F82-AC53-9F98-0366E2FEB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7D336-8A2C-BBA2-8105-AC7E080F7FB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50DD3C1-45F2-6374-0650-7C1A110986F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F4EB793-B256-919A-911A-DD489A698807}"/>
              </a:ext>
            </a:extLst>
          </p:cNvPr>
          <p:cNvSpPr>
            <a:spLocks noGrp="1"/>
          </p:cNvSpPr>
          <p:nvPr>
            <p:ph type="sldNum" sz="quarter" idx="12"/>
          </p:nvPr>
        </p:nvSpPr>
        <p:spPr/>
        <p:txBody>
          <a:bodyPr/>
          <a:lstStyle/>
          <a:p>
            <a:fld id="{888615E2-6B0B-F346-8001-C819E3F6AD2A}" type="slidenum">
              <a:rPr lang="en-US" altLang="en-US" smtClean="0"/>
              <a:pPr/>
              <a:t>‹#›</a:t>
            </a:fld>
            <a:endParaRPr lang="en-US" altLang="en-US"/>
          </a:p>
        </p:txBody>
      </p:sp>
    </p:spTree>
    <p:extLst>
      <p:ext uri="{BB962C8B-B14F-4D97-AF65-F5344CB8AC3E}">
        <p14:creationId xmlns:p14="http://schemas.microsoft.com/office/powerpoint/2010/main" val="289852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7033-F5C0-495D-3ECA-6FF90B3D6FFF}"/>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CEE158A-18E9-9489-99D8-24824B44D975}"/>
              </a:ext>
            </a:extLst>
          </p:cNvPr>
          <p:cNvSpPr>
            <a:spLocks noGrp="1"/>
          </p:cNvSpPr>
          <p:nvPr>
            <p:ph type="body" idx="1"/>
          </p:nvPr>
        </p:nvSpPr>
        <p:spPr>
          <a:xfrm>
            <a:off x="623887"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36329-3667-8501-EA88-03827587AB0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05F6EFA-255F-CECA-38A9-BDBEDB8CA7F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54BA95D-D800-0947-15CB-60B752F7B656}"/>
              </a:ext>
            </a:extLst>
          </p:cNvPr>
          <p:cNvSpPr>
            <a:spLocks noGrp="1"/>
          </p:cNvSpPr>
          <p:nvPr>
            <p:ph type="sldNum" sz="quarter" idx="12"/>
          </p:nvPr>
        </p:nvSpPr>
        <p:spPr/>
        <p:txBody>
          <a:bodyPr/>
          <a:lstStyle/>
          <a:p>
            <a:fld id="{50943A63-2ED7-424D-99BF-2AD35747C6CE}" type="slidenum">
              <a:rPr lang="en-US" altLang="en-US" smtClean="0"/>
              <a:pPr/>
              <a:t>‹#›</a:t>
            </a:fld>
            <a:endParaRPr lang="en-US" altLang="en-US"/>
          </a:p>
        </p:txBody>
      </p:sp>
    </p:spTree>
    <p:extLst>
      <p:ext uri="{BB962C8B-B14F-4D97-AF65-F5344CB8AC3E}">
        <p14:creationId xmlns:p14="http://schemas.microsoft.com/office/powerpoint/2010/main" val="40453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6F83-2BF0-FD9D-5284-1ED1D4C97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29DF8D-D984-8D55-1D8E-6A2ED307E03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CBB1-59D0-2DEB-8A35-84441A0B95A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39EF50-9A9C-77AA-D6DC-014DAA2F6D3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2B55E20-ECC9-6427-B8B2-E9DA8356331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87DB9B3-EBDE-050E-48B9-907185F11F8A}"/>
              </a:ext>
            </a:extLst>
          </p:cNvPr>
          <p:cNvSpPr>
            <a:spLocks noGrp="1"/>
          </p:cNvSpPr>
          <p:nvPr>
            <p:ph type="sldNum" sz="quarter" idx="12"/>
          </p:nvPr>
        </p:nvSpPr>
        <p:spPr/>
        <p:txBody>
          <a:bodyPr/>
          <a:lstStyle/>
          <a:p>
            <a:fld id="{BC479015-1A12-1241-835A-B859A540E604}" type="slidenum">
              <a:rPr lang="en-US" altLang="en-US" smtClean="0"/>
              <a:pPr/>
              <a:t>‹#›</a:t>
            </a:fld>
            <a:endParaRPr lang="en-US" altLang="en-US"/>
          </a:p>
        </p:txBody>
      </p:sp>
    </p:spTree>
    <p:extLst>
      <p:ext uri="{BB962C8B-B14F-4D97-AF65-F5344CB8AC3E}">
        <p14:creationId xmlns:p14="http://schemas.microsoft.com/office/powerpoint/2010/main" val="28229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8DB7-BF20-3031-84AB-05A7123B58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184CEC-2381-DE05-358D-554EC52AAC4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C7899D-10DB-1FFE-B1A7-B4DC1BA09EA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661F84-86F4-E7BE-640A-52E7DB1A717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876DC-D6EB-4385-57D3-047CFD596BF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C17E8-393D-29AF-D47D-ED7D3DE40E75}"/>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1B9D56D1-57BC-78D5-AC30-066FFD3E8874}"/>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0FCB9AC2-6C69-8F2B-90F8-39B13758C287}"/>
              </a:ext>
            </a:extLst>
          </p:cNvPr>
          <p:cNvSpPr>
            <a:spLocks noGrp="1"/>
          </p:cNvSpPr>
          <p:nvPr>
            <p:ph type="sldNum" sz="quarter" idx="12"/>
          </p:nvPr>
        </p:nvSpPr>
        <p:spPr/>
        <p:txBody>
          <a:bodyPr/>
          <a:lstStyle/>
          <a:p>
            <a:fld id="{2AE2FFCC-72DA-7147-AC5B-847F5855BA3D}" type="slidenum">
              <a:rPr lang="en-US" altLang="en-US" smtClean="0"/>
              <a:pPr/>
              <a:t>‹#›</a:t>
            </a:fld>
            <a:endParaRPr lang="en-US" altLang="en-US"/>
          </a:p>
        </p:txBody>
      </p:sp>
    </p:spTree>
    <p:extLst>
      <p:ext uri="{BB962C8B-B14F-4D97-AF65-F5344CB8AC3E}">
        <p14:creationId xmlns:p14="http://schemas.microsoft.com/office/powerpoint/2010/main" val="182443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1207-CBB7-112E-1F81-460B7E0C91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0752C2-3E6F-39A9-585B-87826670068C}"/>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DA521867-60E2-1B5A-FEED-04DC8EF1B8B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26B2A2EE-C71F-296A-DF27-14D23465A8E4}"/>
              </a:ext>
            </a:extLst>
          </p:cNvPr>
          <p:cNvSpPr>
            <a:spLocks noGrp="1"/>
          </p:cNvSpPr>
          <p:nvPr>
            <p:ph type="sldNum" sz="quarter" idx="12"/>
          </p:nvPr>
        </p:nvSpPr>
        <p:spPr/>
        <p:txBody>
          <a:bodyPr/>
          <a:lstStyle/>
          <a:p>
            <a:fld id="{C360E812-A04C-E54A-A419-4069FAEF5AEF}" type="slidenum">
              <a:rPr lang="en-US" altLang="en-US" smtClean="0"/>
              <a:pPr/>
              <a:t>‹#›</a:t>
            </a:fld>
            <a:endParaRPr lang="en-US" altLang="en-US"/>
          </a:p>
        </p:txBody>
      </p:sp>
    </p:spTree>
    <p:extLst>
      <p:ext uri="{BB962C8B-B14F-4D97-AF65-F5344CB8AC3E}">
        <p14:creationId xmlns:p14="http://schemas.microsoft.com/office/powerpoint/2010/main" val="362022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EE015-81E3-3675-B125-5C4844A98BB5}"/>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0E761EA4-5ADB-13C4-C719-6DD752EA31C3}"/>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7BBF5F6-A632-C78E-E50E-C6CC3B79CEBB}"/>
              </a:ext>
            </a:extLst>
          </p:cNvPr>
          <p:cNvSpPr>
            <a:spLocks noGrp="1"/>
          </p:cNvSpPr>
          <p:nvPr>
            <p:ph type="sldNum" sz="quarter" idx="12"/>
          </p:nvPr>
        </p:nvSpPr>
        <p:spPr/>
        <p:txBody>
          <a:bodyPr/>
          <a:lstStyle/>
          <a:p>
            <a:fld id="{ED30574D-9B6D-334D-A6F2-CE76DF7016A2}" type="slidenum">
              <a:rPr lang="en-US" altLang="en-US" smtClean="0"/>
              <a:pPr/>
              <a:t>‹#›</a:t>
            </a:fld>
            <a:endParaRPr lang="en-US" altLang="en-US"/>
          </a:p>
        </p:txBody>
      </p:sp>
    </p:spTree>
    <p:extLst>
      <p:ext uri="{BB962C8B-B14F-4D97-AF65-F5344CB8AC3E}">
        <p14:creationId xmlns:p14="http://schemas.microsoft.com/office/powerpoint/2010/main" val="123901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EC83-4F25-A7B1-BD0F-ED07D6D507F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4E806EC-4755-FCA8-EB02-97F0A331A9C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8AC7CC-A4D1-9D8D-72E2-B4969E86D4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5C7012-265B-43B0-38E8-862DDC21D37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B9FC3518-CD4C-8DA8-3D69-EA6776CB8B7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D9EA33B-C9B1-8472-4391-E24B5C397492}"/>
              </a:ext>
            </a:extLst>
          </p:cNvPr>
          <p:cNvSpPr>
            <a:spLocks noGrp="1"/>
          </p:cNvSpPr>
          <p:nvPr>
            <p:ph type="sldNum" sz="quarter" idx="12"/>
          </p:nvPr>
        </p:nvSpPr>
        <p:spPr/>
        <p:txBody>
          <a:bodyPr/>
          <a:lstStyle/>
          <a:p>
            <a:fld id="{16868127-7D32-2240-A5DD-AFD9AD6C8A84}" type="slidenum">
              <a:rPr lang="en-US" altLang="en-US" smtClean="0"/>
              <a:pPr/>
              <a:t>‹#›</a:t>
            </a:fld>
            <a:endParaRPr lang="en-US" altLang="en-US"/>
          </a:p>
        </p:txBody>
      </p:sp>
    </p:spTree>
    <p:extLst>
      <p:ext uri="{BB962C8B-B14F-4D97-AF65-F5344CB8AC3E}">
        <p14:creationId xmlns:p14="http://schemas.microsoft.com/office/powerpoint/2010/main" val="238884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32AC6-45BF-24D9-754B-A7FD1377F2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988DFA8-EFF3-123A-8994-0D94238A69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CBD3839-348C-4C0E-9AE1-2222B61E43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C6C024-45D8-8E3D-B458-7BF46E75502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49D0F86-F23A-A811-A78D-F0ED4DF0FE2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326B848-5C68-604E-63D8-8A90DBD1C106}"/>
              </a:ext>
            </a:extLst>
          </p:cNvPr>
          <p:cNvSpPr>
            <a:spLocks noGrp="1"/>
          </p:cNvSpPr>
          <p:nvPr>
            <p:ph type="sldNum" sz="quarter" idx="12"/>
          </p:nvPr>
        </p:nvSpPr>
        <p:spPr/>
        <p:txBody>
          <a:bodyPr/>
          <a:lstStyle/>
          <a:p>
            <a:fld id="{B76B2C7A-9B1B-A140-B844-3155E60148DB}" type="slidenum">
              <a:rPr lang="en-US" altLang="en-US" smtClean="0"/>
              <a:pPr/>
              <a:t>‹#›</a:t>
            </a:fld>
            <a:endParaRPr lang="en-US" altLang="en-US"/>
          </a:p>
        </p:txBody>
      </p:sp>
    </p:spTree>
    <p:extLst>
      <p:ext uri="{BB962C8B-B14F-4D97-AF65-F5344CB8AC3E}">
        <p14:creationId xmlns:p14="http://schemas.microsoft.com/office/powerpoint/2010/main" val="3632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EBFDC6-9C4B-21C1-BCBD-BF9510BE16B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909AD1-746E-1617-3CC9-97DBCD722B9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E0F83-C82C-A94A-93A2-39637C6B60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n-US"/>
          </a:p>
        </p:txBody>
      </p:sp>
      <p:sp>
        <p:nvSpPr>
          <p:cNvPr id="5" name="Footer Placeholder 4">
            <a:extLst>
              <a:ext uri="{FF2B5EF4-FFF2-40B4-BE49-F238E27FC236}">
                <a16:creationId xmlns:a16="http://schemas.microsoft.com/office/drawing/2014/main" id="{F802AA9E-580F-3D80-909F-52D7A9A416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E2E777E-51D9-7070-02FF-1194C6DE336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DF795C8-1424-B946-8AE1-E6541E747095}" type="slidenum">
              <a:rPr lang="en-US" altLang="en-US" smtClean="0"/>
              <a:pPr/>
              <a:t>‹#›</a:t>
            </a:fld>
            <a:endParaRPr lang="en-US" altLang="en-US"/>
          </a:p>
        </p:txBody>
      </p:sp>
    </p:spTree>
    <p:extLst>
      <p:ext uri="{BB962C8B-B14F-4D97-AF65-F5344CB8AC3E}">
        <p14:creationId xmlns:p14="http://schemas.microsoft.com/office/powerpoint/2010/main" val="246930492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pexels.com/photo/accomplishment-ceremony-education-graduation-26788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ratwood/4320765536/" TargetMode="External"/><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60588258@N00/4027742399" TargetMode="External"/><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Wells_International_School_-_Science_Lab_1.jpg" TargetMode="External"/><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ommons.wikimedia.org/wiki/Category:Emily_Carr_University_of_Art_and_Design" TargetMode="External"/><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Wicked_(musical)" TargetMode="External"/><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hyperlink" Target="https://svgsilh.com/image/34518.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labopen.fi/en/lab-pro/perfect-timing-to-develop-product-ideas-for-culinary-and-sports-tourism/" TargetMode="External"/><Relationship Id="rId2" Type="http://schemas.openxmlformats.org/officeDocument/2006/relationships/image" Target="../media/image15.jp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toughcookiemommy.com/2017/04/kids-getting-enough-physical-education-protectpe-voices4hk-ad.html" TargetMode="External"/><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en/photo/427741"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BC_Legislature_Buildings.jpg" TargetMode="External"/><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KuSJ83gdiZU" TargetMode="External"/><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youtu.be/Xsx4hZPmq5A?si=NTc_UiRDD_ssdxO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OL_EJY-CmEg" TargetMode="External"/><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bit.ly/3DoNNBo"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exels.com/photo/eiffel-tower-france-paris-summer-587842/"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iris.peabody.vanderbilt.edu/module/iep01/cresource/q3/p05/" TargetMode="External"/><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vIJ6D0D8poQ&amp;t=66s"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s://www.vsb.bc.ca/career-programs/page/11419/program-offerings"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vsb.bc.ca/career-programs/page/67024/early-childhood-educator-assistant" TargetMode="External"/><Relationship Id="rId13" Type="http://schemas.openxmlformats.org/officeDocument/2006/relationships/hyperlink" Target="https://www.vsb.bc.ca/career-programs/page/63131/job-training" TargetMode="External"/><Relationship Id="rId18" Type="http://schemas.openxmlformats.org/officeDocument/2006/relationships/hyperlink" Target="https://www.vsb.bc.ca/career-programs/page/11436/plumbing" TargetMode="External"/><Relationship Id="rId3" Type="http://schemas.openxmlformats.org/officeDocument/2006/relationships/hyperlink" Target="https://www.vsb.bc.ca/career-programs/page/11421/automotive-collision-and-refinishing" TargetMode="External"/><Relationship Id="rId21" Type="http://schemas.openxmlformats.org/officeDocument/2006/relationships/hyperlink" Target="https://www.vsb.bc.ca/career-programs/page/11439/tupper-tech-explore-trades-sampler" TargetMode="External"/><Relationship Id="rId7" Type="http://schemas.openxmlformats.org/officeDocument/2006/relationships/hyperlink" Target="https://www.vsb.bc.ca/career-programs/page/11425/cisco-and-it-networking" TargetMode="External"/><Relationship Id="rId12" Type="http://schemas.openxmlformats.org/officeDocument/2006/relationships/hyperlink" Target="https://www.vsb.bc.ca/career-programs/page/11430/heavy-mechanical-trades" TargetMode="External"/><Relationship Id="rId17" Type="http://schemas.openxmlformats.org/officeDocument/2006/relationships/hyperlink" Target="https://www.vsb.bc.ca/career-programs/page/11435/painting-and-decorating" TargetMode="External"/><Relationship Id="rId2" Type="http://schemas.openxmlformats.org/officeDocument/2006/relationships/hyperlink" Target="https://www.vsb.bc.ca/career-programs/page/11420/aircraft-maintenance-engineer" TargetMode="External"/><Relationship Id="rId16" Type="http://schemas.openxmlformats.org/officeDocument/2006/relationships/hyperlink" Target="https://www.vsb.bc.ca/career-programs/page/11434/motorcycle-mechanic-power-equipment" TargetMode="External"/><Relationship Id="rId20" Type="http://schemas.openxmlformats.org/officeDocument/2006/relationships/hyperlink" Target="https://media.vsb.bc.ca/media/Default/medialib/ts-14nov2024.42d42077400.pdf" TargetMode="External"/><Relationship Id="rId1" Type="http://schemas.openxmlformats.org/officeDocument/2006/relationships/slideLayout" Target="../slideLayouts/slideLayout4.xml"/><Relationship Id="rId6" Type="http://schemas.openxmlformats.org/officeDocument/2006/relationships/hyperlink" Target="https://www.vsb.bc.ca/career-programs/page/11424/carpentry" TargetMode="External"/><Relationship Id="rId11" Type="http://schemas.openxmlformats.org/officeDocument/2006/relationships/hyperlink" Target="https://www.vsb.bc.ca/career-programs/page/11429/health-care-assistant" TargetMode="External"/><Relationship Id="rId5" Type="http://schemas.openxmlformats.org/officeDocument/2006/relationships/hyperlink" Target="https://www.vsb.bc.ca/career-programs/page/11423/baking-pastry-arts" TargetMode="External"/><Relationship Id="rId15" Type="http://schemas.openxmlformats.org/officeDocument/2006/relationships/hyperlink" Target="https://www.vsb.bc.ca/career-programs/page/11433/millwright" TargetMode="External"/><Relationship Id="rId10" Type="http://schemas.openxmlformats.org/officeDocument/2006/relationships/hyperlink" Target="https://www.vsb.bc.ca/career-programs/page/11427/hairstylist" TargetMode="External"/><Relationship Id="rId19" Type="http://schemas.openxmlformats.org/officeDocument/2006/relationships/hyperlink" Target="https://www.vsb.bc.ca/career-programs/page/11437/professional-cook-1" TargetMode="External"/><Relationship Id="rId4" Type="http://schemas.openxmlformats.org/officeDocument/2006/relationships/hyperlink" Target="https://www.vsb.bc.ca/career-programs/page/11422/auto-service-technician" TargetMode="External"/><Relationship Id="rId9" Type="http://schemas.openxmlformats.org/officeDocument/2006/relationships/hyperlink" Target="https://www.vsb.bc.ca/career-programs/page/11426/electrical" TargetMode="External"/><Relationship Id="rId14" Type="http://schemas.openxmlformats.org/officeDocument/2006/relationships/hyperlink" Target="https://www.vsb.bc.ca/career-programs/page/11432/metal-fabricator"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8.emf"/></Relationships>
</file>

<file path=ppt/slides/_rels/slide4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9.jpe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2.xml.rels><?xml version="1.0" encoding="UTF-8" standalone="yes"?>
<Relationships xmlns="http://schemas.openxmlformats.org/package/2006/relationships"><Relationship Id="rId3" Type="http://schemas.openxmlformats.org/officeDocument/2006/relationships/hyperlink" Target="https://pxhere.com/es/photo/680903" TargetMode="External"/><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graduates throwing their caps in the air&#10;&#10;Description automatically generated">
            <a:extLst>
              <a:ext uri="{FF2B5EF4-FFF2-40B4-BE49-F238E27FC236}">
                <a16:creationId xmlns:a16="http://schemas.microsoft.com/office/drawing/2014/main" id="{4BE6583C-EF38-4C1E-4BE6-8F6A34F3119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706" r="14706" b="-1"/>
          <a:stretch/>
        </p:blipFill>
        <p:spPr>
          <a:xfrm>
            <a:off x="20" y="10"/>
            <a:ext cx="7252212" cy="6857990"/>
          </a:xfrm>
          <a:prstGeom prst="rect">
            <a:avLst/>
          </a:prstGeom>
          <a:noFill/>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6F879A5-BD14-894D-8AF3-343261BB9219}"/>
              </a:ext>
            </a:extLst>
          </p:cNvPr>
          <p:cNvSpPr>
            <a:spLocks noGrp="1"/>
          </p:cNvSpPr>
          <p:nvPr>
            <p:ph type="title"/>
          </p:nvPr>
        </p:nvSpPr>
        <p:spPr>
          <a:xfrm>
            <a:off x="5951551" y="743447"/>
            <a:ext cx="2584324" cy="3692028"/>
          </a:xfrm>
          <a:noFill/>
        </p:spPr>
        <p:txBody>
          <a:bodyPr vert="horz" lIns="91440" tIns="45720" rIns="91440" bIns="45720" rtlCol="0" anchor="b">
            <a:normAutofit/>
          </a:bodyPr>
          <a:lstStyle/>
          <a:p>
            <a:pPr defTabSz="914400"/>
            <a:br>
              <a:rPr lang="en-US" sz="3800"/>
            </a:br>
            <a:br>
              <a:rPr lang="en-US" sz="3800"/>
            </a:br>
            <a:r>
              <a:rPr lang="en-US" sz="3800"/>
              <a:t>Course Selection</a:t>
            </a:r>
            <a:br>
              <a:rPr lang="en-US" sz="3800"/>
            </a:br>
            <a:r>
              <a:rPr lang="en-US" sz="3800"/>
              <a:t>For Grade 11 and 12’s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6249464-CE94-7745-ABBF-3B0C7BEF7694}"/>
              </a:ext>
            </a:extLst>
          </p:cNvPr>
          <p:cNvSpPr>
            <a:spLocks noGrp="1"/>
          </p:cNvSpPr>
          <p:nvPr>
            <p:ph idx="1"/>
          </p:nvPr>
        </p:nvSpPr>
        <p:spPr>
          <a:xfrm>
            <a:off x="3335481" y="591344"/>
            <a:ext cx="5179868" cy="5585619"/>
          </a:xfrm>
        </p:spPr>
        <p:txBody>
          <a:bodyPr anchor="ctr">
            <a:normAutofit/>
          </a:bodyPr>
          <a:lstStyle/>
          <a:p>
            <a:pPr marL="0" indent="0">
              <a:buNone/>
            </a:pPr>
            <a:r>
              <a:rPr lang="en-CA" b="1" dirty="0"/>
              <a:t> WHAT DO I NEED TO GRADUATE?</a:t>
            </a:r>
            <a:endParaRPr lang="en-CA" b="1"/>
          </a:p>
          <a:p>
            <a:pPr marL="0" indent="0">
              <a:buNone/>
            </a:pPr>
            <a:r>
              <a:rPr lang="en-CA" dirty="0"/>
              <a:t>INDIGENOUS GRADUATION REQUIREMENT</a:t>
            </a:r>
            <a:endParaRPr lang="en-CA"/>
          </a:p>
          <a:p>
            <a:r>
              <a:rPr lang="en-CA" dirty="0"/>
              <a:t>All Students must take </a:t>
            </a:r>
            <a:r>
              <a:rPr lang="en-CA" b="0" i="0">
                <a:effectLst/>
                <a:latin typeface="Segoe UI" panose="020B0502040204020203" pitchFamily="34" charset="0"/>
              </a:rPr>
              <a:t>4 credits of Indigenous-focused coursework</a:t>
            </a:r>
            <a:r>
              <a:rPr lang="en-CA" dirty="0"/>
              <a:t> during their high school studies in order to qualify for graduation.</a:t>
            </a:r>
          </a:p>
          <a:p>
            <a:r>
              <a:rPr lang="en-CA" dirty="0"/>
              <a:t>All students in mainstream English at Tupper did this in English 10</a:t>
            </a:r>
          </a:p>
          <a:p>
            <a:r>
              <a:rPr lang="en-CA" dirty="0"/>
              <a:t>Any new students after grade 10 need to ensure they get the credit: BCFP 12 or English FP 12 (which also counts as an English 12)</a:t>
            </a:r>
          </a:p>
          <a:p>
            <a:pPr lvl="2"/>
            <a:endParaRPr lang="en-CA"/>
          </a:p>
          <a:p>
            <a:pPr lvl="2"/>
            <a:endParaRPr lang="en-CA" dirty="0"/>
          </a:p>
        </p:txBody>
      </p:sp>
    </p:spTree>
    <p:extLst>
      <p:ext uri="{BB962C8B-B14F-4D97-AF65-F5344CB8AC3E}">
        <p14:creationId xmlns:p14="http://schemas.microsoft.com/office/powerpoint/2010/main" val="3184645579"/>
      </p:ext>
    </p:extLst>
  </p:cSld>
  <p:clrMapOvr>
    <a:masterClrMapping/>
  </p:clrMapOvr>
  <mc:AlternateContent xmlns:mc="http://schemas.openxmlformats.org/markup-compatibility/2006" xmlns:p14="http://schemas.microsoft.com/office/powerpoint/2010/main">
    <mc:Choice Requires="p14">
      <p:transition spd="slow" p14:dur="2000" advTm="67562"/>
    </mc:Choice>
    <mc:Fallback xmlns="">
      <p:transition spd="slow" advTm="6756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70F57E3-C645-2344-9C10-96F2A82B748E}"/>
              </a:ext>
            </a:extLst>
          </p:cNvPr>
          <p:cNvSpPr>
            <a:spLocks noGrp="1" noChangeArrowheads="1"/>
          </p:cNvSpPr>
          <p:nvPr>
            <p:ph type="title"/>
          </p:nvPr>
        </p:nvSpPr>
        <p:spPr/>
        <p:txBody>
          <a:bodyPr>
            <a:normAutofit/>
          </a:bodyPr>
          <a:lstStyle/>
          <a:p>
            <a:pPr algn="ctr">
              <a:defRPr/>
            </a:pPr>
            <a:r>
              <a:rPr lang="en-US" b="1" dirty="0"/>
              <a:t>Graduation Requirements for Grade 12 – English and Social Studies</a:t>
            </a:r>
          </a:p>
        </p:txBody>
      </p:sp>
      <p:sp>
        <p:nvSpPr>
          <p:cNvPr id="23555" name="Rectangle 3">
            <a:extLst>
              <a:ext uri="{FF2B5EF4-FFF2-40B4-BE49-F238E27FC236}">
                <a16:creationId xmlns:a16="http://schemas.microsoft.com/office/drawing/2014/main" id="{54F69172-DC2D-B24E-AD5A-E2DD220BE10E}"/>
              </a:ext>
            </a:extLst>
          </p:cNvPr>
          <p:cNvSpPr>
            <a:spLocks noGrp="1" noChangeArrowheads="1"/>
          </p:cNvSpPr>
          <p:nvPr>
            <p:ph idx="1"/>
          </p:nvPr>
        </p:nvSpPr>
        <p:spPr>
          <a:xfrm>
            <a:off x="856060" y="2249486"/>
            <a:ext cx="7429499" cy="4059833"/>
          </a:xfrm>
        </p:spPr>
        <p:txBody>
          <a:bodyPr>
            <a:normAutofit/>
          </a:bodyPr>
          <a:lstStyle/>
          <a:p>
            <a:pPr>
              <a:buFont typeface="Wingdings" charset="0"/>
              <a:buChar char="l"/>
              <a:defRPr/>
            </a:pPr>
            <a:r>
              <a:rPr lang="en-US" dirty="0"/>
              <a:t>English First Peoples 10</a:t>
            </a:r>
          </a:p>
          <a:p>
            <a:pPr>
              <a:buFont typeface="Wingdings" charset="0"/>
              <a:buChar char="l"/>
              <a:defRPr/>
            </a:pPr>
            <a:r>
              <a:rPr lang="en-US" dirty="0"/>
              <a:t> Literary Studies 11 or New Media 11</a:t>
            </a:r>
          </a:p>
          <a:p>
            <a:pPr>
              <a:buFont typeface="Wingdings" charset="0"/>
              <a:buChar char="l"/>
              <a:defRPr/>
            </a:pPr>
            <a:r>
              <a:rPr lang="en-US" dirty="0"/>
              <a:t>English Studies 12 or English First Peoples 12</a:t>
            </a:r>
          </a:p>
          <a:p>
            <a:pPr>
              <a:buFont typeface="Wingdings" charset="0"/>
              <a:buChar char="l"/>
              <a:defRPr/>
            </a:pPr>
            <a:r>
              <a:rPr lang="en-US" dirty="0"/>
              <a:t>Social Studies 10</a:t>
            </a:r>
          </a:p>
          <a:p>
            <a:pPr>
              <a:buFont typeface="Wingdings" charset="0"/>
              <a:buChar char="l"/>
              <a:defRPr/>
            </a:pPr>
            <a:r>
              <a:rPr lang="en-US" dirty="0"/>
              <a:t>Social Studies 11 OR any Social Studies 12 (BC First Peoples 12 Law 12, History 12, Geography 12 or Economics 12)</a:t>
            </a:r>
          </a:p>
          <a:p>
            <a:pPr>
              <a:buFont typeface="Wingdings" charset="0"/>
              <a:buChar char="l"/>
              <a:defRPr/>
            </a:pPr>
            <a:r>
              <a:rPr lang="en-US" dirty="0"/>
              <a:t>LITERARY ASSESSMENT EXAM 10 &amp; 12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blinds(horizontal)">
                                      <p:cBhvr>
                                        <p:cTn id="12" dur="5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blinds(horizontal)">
                                      <p:cBhvr>
                                        <p:cTn id="17" dur="500"/>
                                        <p:tgtEl>
                                          <p:spTgt spid="235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blinds(horizontal)">
                                      <p:cBhvr>
                                        <p:cTn id="22" dur="500"/>
                                        <p:tgtEl>
                                          <p:spTgt spid="23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Effect transition="in" filter="blinds(horizontal)">
                                      <p:cBhvr>
                                        <p:cTn id="27" dur="500"/>
                                        <p:tgtEl>
                                          <p:spTgt spid="235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555">
                                            <p:txEl>
                                              <p:pRg st="5" end="5"/>
                                            </p:txEl>
                                          </p:spTgt>
                                        </p:tgtEl>
                                        <p:attrNameLst>
                                          <p:attrName>style.visibility</p:attrName>
                                        </p:attrNameLst>
                                      </p:cBhvr>
                                      <p:to>
                                        <p:strVal val="visible"/>
                                      </p:to>
                                    </p:set>
                                    <p:animEffect transition="in" filter="blinds(horizontal)">
                                      <p:cBhvr>
                                        <p:cTn id="32" dur="500"/>
                                        <p:tgtEl>
                                          <p:spTgt spid="2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75C644-5CB9-67BE-147A-8E6C24EAA6F9}"/>
              </a:ext>
            </a:extLst>
          </p:cNvPr>
          <p:cNvSpPr>
            <a:spLocks noGrp="1"/>
          </p:cNvSpPr>
          <p:nvPr>
            <p:ph type="title"/>
          </p:nvPr>
        </p:nvSpPr>
        <p:spPr>
          <a:xfrm>
            <a:off x="3973321" y="329184"/>
            <a:ext cx="4688333" cy="1783080"/>
          </a:xfrm>
        </p:spPr>
        <p:txBody>
          <a:bodyPr anchor="b">
            <a:normAutofit/>
          </a:bodyPr>
          <a:lstStyle/>
          <a:p>
            <a:r>
              <a:rPr lang="en-US" sz="4300"/>
              <a:t>ASSESSMENT EXAMS REQUIRED</a:t>
            </a:r>
          </a:p>
        </p:txBody>
      </p:sp>
      <p:pic>
        <p:nvPicPr>
          <p:cNvPr id="5" name="Picture 4" descr="A hand holding a pen and shading circles on a sheet">
            <a:extLst>
              <a:ext uri="{FF2B5EF4-FFF2-40B4-BE49-F238E27FC236}">
                <a16:creationId xmlns:a16="http://schemas.microsoft.com/office/drawing/2014/main" id="{3F2FD8C2-AC1C-917C-9334-D1768C59EC3E}"/>
              </a:ext>
            </a:extLst>
          </p:cNvPr>
          <p:cNvPicPr>
            <a:picLocks noChangeAspect="1"/>
          </p:cNvPicPr>
          <p:nvPr/>
        </p:nvPicPr>
        <p:blipFill>
          <a:blip r:embed="rId2"/>
          <a:srcRect l="47401" r="22930"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DCDD33-3F86-6684-BF0C-F012219C4ADD}"/>
              </a:ext>
            </a:extLst>
          </p:cNvPr>
          <p:cNvSpPr>
            <a:spLocks noGrp="1"/>
          </p:cNvSpPr>
          <p:nvPr>
            <p:ph idx="1"/>
          </p:nvPr>
        </p:nvSpPr>
        <p:spPr>
          <a:xfrm>
            <a:off x="3973321" y="2706624"/>
            <a:ext cx="4688333" cy="3483864"/>
          </a:xfrm>
        </p:spPr>
        <p:txBody>
          <a:bodyPr>
            <a:normAutofit/>
          </a:bodyPr>
          <a:lstStyle/>
          <a:p>
            <a:r>
              <a:rPr lang="en-US" sz="1900" dirty="0"/>
              <a:t>LITERARY STUDIES 10</a:t>
            </a:r>
          </a:p>
          <a:p>
            <a:r>
              <a:rPr lang="en-US" sz="1900" dirty="0"/>
              <a:t>LITERARY STUDIES 12</a:t>
            </a:r>
          </a:p>
          <a:p>
            <a:r>
              <a:rPr lang="en-US" sz="1900" dirty="0"/>
              <a:t>NUMERACY 10</a:t>
            </a:r>
          </a:p>
          <a:p>
            <a:endParaRPr lang="en-US" sz="1900" dirty="0"/>
          </a:p>
          <a:p>
            <a:pPr marL="0" indent="0">
              <a:buNone/>
            </a:pPr>
            <a:endParaRPr lang="en-US" sz="1900" dirty="0"/>
          </a:p>
        </p:txBody>
      </p:sp>
    </p:spTree>
    <p:extLst>
      <p:ext uri="{BB962C8B-B14F-4D97-AF65-F5344CB8AC3E}">
        <p14:creationId xmlns:p14="http://schemas.microsoft.com/office/powerpoint/2010/main" val="46682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70F57E3-C645-2344-9C10-96F2A82B748E}"/>
              </a:ext>
            </a:extLst>
          </p:cNvPr>
          <p:cNvSpPr>
            <a:spLocks noGrp="1" noChangeArrowheads="1"/>
          </p:cNvSpPr>
          <p:nvPr>
            <p:ph type="title"/>
          </p:nvPr>
        </p:nvSpPr>
        <p:spPr/>
        <p:txBody>
          <a:bodyPr>
            <a:normAutofit/>
          </a:bodyPr>
          <a:lstStyle/>
          <a:p>
            <a:pPr algn="ctr">
              <a:defRPr/>
            </a:pPr>
            <a:r>
              <a:rPr lang="en-US" b="1" dirty="0"/>
              <a:t>Graduation Requirements for Grade 12 – Math and Science</a:t>
            </a:r>
          </a:p>
        </p:txBody>
      </p:sp>
      <p:sp>
        <p:nvSpPr>
          <p:cNvPr id="23555" name="Rectangle 3">
            <a:extLst>
              <a:ext uri="{FF2B5EF4-FFF2-40B4-BE49-F238E27FC236}">
                <a16:creationId xmlns:a16="http://schemas.microsoft.com/office/drawing/2014/main" id="{54F69172-DC2D-B24E-AD5A-E2DD220BE10E}"/>
              </a:ext>
            </a:extLst>
          </p:cNvPr>
          <p:cNvSpPr>
            <a:spLocks noGrp="1" noChangeArrowheads="1"/>
          </p:cNvSpPr>
          <p:nvPr>
            <p:ph idx="1"/>
          </p:nvPr>
        </p:nvSpPr>
        <p:spPr>
          <a:xfrm>
            <a:off x="856060" y="2249486"/>
            <a:ext cx="7429499" cy="3989995"/>
          </a:xfrm>
        </p:spPr>
        <p:txBody>
          <a:bodyPr>
            <a:normAutofit/>
          </a:bodyPr>
          <a:lstStyle/>
          <a:p>
            <a:pPr>
              <a:buFont typeface="Wingdings" charset="0"/>
              <a:buChar char="l"/>
              <a:defRPr/>
            </a:pPr>
            <a:r>
              <a:rPr lang="en-US" dirty="0"/>
              <a:t>Any Math 10: Foundation of Math and Pre-Calculus 10 OR Workplace Math 10</a:t>
            </a:r>
          </a:p>
          <a:p>
            <a:pPr>
              <a:buFont typeface="Wingdings" charset="0"/>
              <a:buChar char="l"/>
              <a:defRPr/>
            </a:pPr>
            <a:r>
              <a:rPr lang="en-US" dirty="0"/>
              <a:t>Any Math 11:  Pre-Calculus 11 🌶️ 🌶️ /Foundations of Math 🌶️ 🌶️ 11/ Workplace Math 11 🌶️</a:t>
            </a:r>
          </a:p>
          <a:p>
            <a:pPr>
              <a:buFont typeface="Wingdings" charset="0"/>
              <a:buChar char="l"/>
              <a:defRPr/>
            </a:pPr>
            <a:r>
              <a:rPr lang="en-US" dirty="0"/>
              <a:t>Science 10</a:t>
            </a:r>
          </a:p>
          <a:p>
            <a:pPr>
              <a:buFont typeface="Wingdings" charset="0"/>
              <a:buChar char="l"/>
              <a:defRPr/>
            </a:pPr>
            <a:r>
              <a:rPr lang="en-US" dirty="0"/>
              <a:t>At least 1 Science 11 or12: Life Science 11/Chem 11/Physics 11/Environmental Science 12/Science for Citizens 11</a:t>
            </a:r>
          </a:p>
          <a:p>
            <a:pPr>
              <a:buFont typeface="Wingdings" charset="0"/>
              <a:buChar char="l"/>
              <a:defRPr/>
            </a:pPr>
            <a:r>
              <a:rPr lang="en-US" dirty="0"/>
              <a:t>NUMERACY 10 ASSESSMENT</a:t>
            </a:r>
          </a:p>
          <a:p>
            <a:pPr>
              <a:buFont typeface="Wingdings" charset="0"/>
              <a:buChar char="l"/>
              <a:defRPr/>
            </a:pPr>
            <a:endParaRPr lang="en-US" dirty="0"/>
          </a:p>
        </p:txBody>
      </p:sp>
    </p:spTree>
    <p:custDataLst>
      <p:tags r:id="rId1"/>
    </p:custDataLst>
    <p:extLst>
      <p:ext uri="{BB962C8B-B14F-4D97-AF65-F5344CB8AC3E}">
        <p14:creationId xmlns:p14="http://schemas.microsoft.com/office/powerpoint/2010/main" val="16519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blinds(horizontal)">
                                      <p:cBhvr>
                                        <p:cTn id="12" dur="5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blinds(horizontal)">
                                      <p:cBhvr>
                                        <p:cTn id="17" dur="500"/>
                                        <p:tgtEl>
                                          <p:spTgt spid="23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blinds(horizontal)">
                                      <p:cBhvr>
                                        <p:cTn id="22" dur="500"/>
                                        <p:tgtEl>
                                          <p:spTgt spid="23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Effect transition="in" filter="blinds(horizontal)">
                                      <p:cBhvr>
                                        <p:cTn id="27" dur="500"/>
                                        <p:tgtEl>
                                          <p:spTgt spid="23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70F57E3-C645-2344-9C10-96F2A82B748E}"/>
              </a:ext>
            </a:extLst>
          </p:cNvPr>
          <p:cNvSpPr>
            <a:spLocks noGrp="1" noChangeArrowheads="1"/>
          </p:cNvSpPr>
          <p:nvPr>
            <p:ph type="title"/>
          </p:nvPr>
        </p:nvSpPr>
        <p:spPr/>
        <p:txBody>
          <a:bodyPr>
            <a:normAutofit/>
          </a:bodyPr>
          <a:lstStyle/>
          <a:p>
            <a:pPr algn="ctr">
              <a:defRPr/>
            </a:pPr>
            <a:r>
              <a:rPr lang="en-US" dirty="0"/>
              <a:t>Graduation Requirements for Grade 12 – OTHER COURSES</a:t>
            </a:r>
          </a:p>
        </p:txBody>
      </p:sp>
      <p:sp>
        <p:nvSpPr>
          <p:cNvPr id="23555" name="Rectangle 3">
            <a:extLst>
              <a:ext uri="{FF2B5EF4-FFF2-40B4-BE49-F238E27FC236}">
                <a16:creationId xmlns:a16="http://schemas.microsoft.com/office/drawing/2014/main" id="{54F69172-DC2D-B24E-AD5A-E2DD220BE10E}"/>
              </a:ext>
            </a:extLst>
          </p:cNvPr>
          <p:cNvSpPr>
            <a:spLocks noGrp="1" noChangeArrowheads="1"/>
          </p:cNvSpPr>
          <p:nvPr>
            <p:ph idx="1"/>
          </p:nvPr>
        </p:nvSpPr>
        <p:spPr/>
        <p:txBody>
          <a:bodyPr>
            <a:normAutofit/>
          </a:bodyPr>
          <a:lstStyle/>
          <a:p>
            <a:pPr>
              <a:buFont typeface="Wingdings" charset="0"/>
              <a:buChar char="l"/>
              <a:defRPr/>
            </a:pPr>
            <a:r>
              <a:rPr lang="en-US" dirty="0"/>
              <a:t>You need a minimum of 4 Grade 12 level classes to graduate</a:t>
            </a:r>
          </a:p>
          <a:p>
            <a:pPr>
              <a:buFont typeface="Wingdings" charset="0"/>
              <a:buChar char="l"/>
              <a:defRPr/>
            </a:pPr>
            <a:r>
              <a:rPr lang="en-US" dirty="0"/>
              <a:t>PHE 10 and Career Life Education 10 must be complete</a:t>
            </a:r>
          </a:p>
          <a:p>
            <a:pPr>
              <a:buFont typeface="Wingdings" charset="0"/>
              <a:buChar char="l"/>
              <a:defRPr/>
            </a:pPr>
            <a:r>
              <a:rPr lang="en-US" dirty="0"/>
              <a:t>Career Life Connections12 with a Capstone project must be complete by graduation </a:t>
            </a:r>
          </a:p>
          <a:p>
            <a:pPr>
              <a:buFont typeface="Wingdings" charset="0"/>
              <a:buChar char="l"/>
              <a:defRPr/>
            </a:pPr>
            <a:r>
              <a:rPr lang="en-US" dirty="0"/>
              <a:t>One </a:t>
            </a:r>
            <a:r>
              <a:rPr lang="en-CA" dirty="0"/>
              <a:t>Fine Arts 10, 11 or 12 or Applied Design, Skills &amp; Technologies 10, 11 or 12 course</a:t>
            </a:r>
          </a:p>
          <a:p>
            <a:pPr>
              <a:buFont typeface="Wingdings" charset="0"/>
              <a:buChar char="l"/>
              <a:defRPr/>
            </a:pPr>
            <a:r>
              <a:rPr lang="en-US" dirty="0"/>
              <a:t>A total number of credits equaling 80 or more (each full year course is worth 4 credits once passed)</a:t>
            </a:r>
          </a:p>
        </p:txBody>
      </p:sp>
    </p:spTree>
    <p:custDataLst>
      <p:tags r:id="rId1"/>
    </p:custDataLst>
    <p:extLst>
      <p:ext uri="{BB962C8B-B14F-4D97-AF65-F5344CB8AC3E}">
        <p14:creationId xmlns:p14="http://schemas.microsoft.com/office/powerpoint/2010/main" val="6182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blinds(horizontal)">
                                      <p:cBhvr>
                                        <p:cTn id="12" dur="5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blinds(horizontal)">
                                      <p:cBhvr>
                                        <p:cTn id="17" dur="500"/>
                                        <p:tgtEl>
                                          <p:spTgt spid="23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blinds(horizontal)">
                                      <p:cBhvr>
                                        <p:cTn id="22" dur="500"/>
                                        <p:tgtEl>
                                          <p:spTgt spid="23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Effect transition="in" filter="blinds(horizontal)">
                                      <p:cBhvr>
                                        <p:cTn id="27" dur="500"/>
                                        <p:tgtEl>
                                          <p:spTgt spid="23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E5C650-F3FC-0240-8A2D-CBC6544562F9}"/>
              </a:ext>
            </a:extLst>
          </p:cNvPr>
          <p:cNvSpPr>
            <a:spLocks noGrp="1"/>
          </p:cNvSpPr>
          <p:nvPr>
            <p:ph type="title"/>
          </p:nvPr>
        </p:nvSpPr>
        <p:spPr>
          <a:xfrm>
            <a:off x="628650" y="365125"/>
            <a:ext cx="7886700" cy="1325563"/>
          </a:xfrm>
        </p:spPr>
        <p:txBody>
          <a:bodyPr>
            <a:normAutofit/>
          </a:bodyPr>
          <a:lstStyle/>
          <a:p>
            <a:r>
              <a:rPr lang="en-US" sz="4700"/>
              <a:t>What other  courses do I take?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6266C4-D75E-894B-87C1-41C526400C20}"/>
              </a:ext>
            </a:extLst>
          </p:cNvPr>
          <p:cNvSpPr>
            <a:spLocks noGrp="1"/>
          </p:cNvSpPr>
          <p:nvPr>
            <p:ph idx="1"/>
          </p:nvPr>
        </p:nvSpPr>
        <p:spPr>
          <a:xfrm>
            <a:off x="628650" y="1929384"/>
            <a:ext cx="7886700" cy="4251960"/>
          </a:xfrm>
        </p:spPr>
        <p:txBody>
          <a:bodyPr>
            <a:normAutofit/>
          </a:bodyPr>
          <a:lstStyle/>
          <a:p>
            <a:r>
              <a:rPr lang="en-US" sz="1900"/>
              <a:t>All students must have at least 3 additional Grade 12 courses ( you can have more!) in order to graduate</a:t>
            </a:r>
          </a:p>
          <a:p>
            <a:r>
              <a:rPr lang="en-US" sz="1900"/>
              <a:t>Select courses based upon your post-secondary plans whether you want to attend trades schools, college, or university</a:t>
            </a:r>
          </a:p>
          <a:p>
            <a:r>
              <a:rPr lang="en-US" sz="1900"/>
              <a:t>Grade 10-12’s need a total of 7 elective courses (28) credits to graduate, one must be fine arts or applied skills</a:t>
            </a:r>
          </a:p>
          <a:p>
            <a:endParaRPr lang="en-US" sz="1900"/>
          </a:p>
        </p:txBody>
      </p:sp>
    </p:spTree>
    <p:extLst>
      <p:ext uri="{BB962C8B-B14F-4D97-AF65-F5344CB8AC3E}">
        <p14:creationId xmlns:p14="http://schemas.microsoft.com/office/powerpoint/2010/main" val="1858055504"/>
      </p:ext>
    </p:extLst>
  </p:cSld>
  <p:clrMapOvr>
    <a:masterClrMapping/>
  </p:clrMapOvr>
  <mc:AlternateContent xmlns:mc="http://schemas.openxmlformats.org/markup-compatibility/2006" xmlns:p14="http://schemas.microsoft.com/office/powerpoint/2010/main">
    <mc:Choice Requires="p14">
      <p:transition spd="slow" p14:dur="2000" advTm="46590"/>
    </mc:Choice>
    <mc:Fallback xmlns="">
      <p:transition spd="slow" advTm="4659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85569A6-025E-CC7A-273D-D3AC138D0E9D}"/>
              </a:ext>
            </a:extLst>
          </p:cNvPr>
          <p:cNvSpPr>
            <a:spLocks noGrp="1"/>
          </p:cNvSpPr>
          <p:nvPr>
            <p:ph type="title"/>
          </p:nvPr>
        </p:nvSpPr>
        <p:spPr>
          <a:xfrm>
            <a:off x="628650" y="620742"/>
            <a:ext cx="7886700" cy="1325563"/>
          </a:xfrm>
        </p:spPr>
        <p:txBody>
          <a:bodyPr>
            <a:normAutofit/>
          </a:bodyPr>
          <a:lstStyle/>
          <a:p>
            <a:r>
              <a:rPr lang="en-US">
                <a:solidFill>
                  <a:srgbClr val="FFFFFF"/>
                </a:solidFill>
              </a:rPr>
              <a:t>TYPES OF COURSES</a:t>
            </a:r>
          </a:p>
        </p:txBody>
      </p:sp>
      <p:cxnSp>
        <p:nvCxnSpPr>
          <p:cNvPr id="13" name="Straight Connector 12">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4AF2CB2F-1416-3849-A8AE-14F851453646}"/>
              </a:ext>
            </a:extLst>
          </p:cNvPr>
          <p:cNvSpPr>
            <a:spLocks noGrp="1"/>
          </p:cNvSpPr>
          <p:nvPr>
            <p:ph sz="half" idx="1"/>
          </p:nvPr>
        </p:nvSpPr>
        <p:spPr>
          <a:xfrm>
            <a:off x="628650" y="2266345"/>
            <a:ext cx="3823335" cy="3910617"/>
          </a:xfrm>
        </p:spPr>
        <p:txBody>
          <a:bodyPr>
            <a:normAutofit/>
          </a:bodyPr>
          <a:lstStyle/>
          <a:p>
            <a:pPr marL="0" indent="0">
              <a:buNone/>
            </a:pPr>
            <a:r>
              <a:rPr lang="en-US">
                <a:solidFill>
                  <a:srgbClr val="FFFFFF"/>
                </a:solidFill>
              </a:rPr>
              <a:t>REQUIRED COURSES</a:t>
            </a:r>
          </a:p>
          <a:p>
            <a:r>
              <a:rPr lang="en-US">
                <a:solidFill>
                  <a:srgbClr val="FFFFFF"/>
                </a:solidFill>
              </a:rPr>
              <a:t>students are scheduled according to grade</a:t>
            </a:r>
          </a:p>
          <a:p>
            <a:r>
              <a:rPr lang="en-US">
                <a:solidFill>
                  <a:srgbClr val="FFFFFF"/>
                </a:solidFill>
              </a:rPr>
              <a:t>To meet graduation requirements</a:t>
            </a:r>
          </a:p>
          <a:p>
            <a:r>
              <a:rPr lang="en-US">
                <a:solidFill>
                  <a:srgbClr val="FFFFFF"/>
                </a:solidFill>
              </a:rPr>
              <a:t>Teacher and social requests not possible</a:t>
            </a:r>
          </a:p>
          <a:p>
            <a:r>
              <a:rPr lang="en-US">
                <a:solidFill>
                  <a:srgbClr val="FFFFFF"/>
                </a:solidFill>
              </a:rPr>
              <a:t>We do everything possible to ensure students get REQUIRED courses</a:t>
            </a:r>
          </a:p>
        </p:txBody>
      </p:sp>
      <p:sp>
        <p:nvSpPr>
          <p:cNvPr id="6" name="Content Placeholder 5">
            <a:extLst>
              <a:ext uri="{FF2B5EF4-FFF2-40B4-BE49-F238E27FC236}">
                <a16:creationId xmlns:a16="http://schemas.microsoft.com/office/drawing/2014/main" id="{C5A318B4-2933-8391-576E-ED8B10F1E419}"/>
              </a:ext>
            </a:extLst>
          </p:cNvPr>
          <p:cNvSpPr>
            <a:spLocks noGrp="1"/>
          </p:cNvSpPr>
          <p:nvPr>
            <p:ph sz="half" idx="2"/>
          </p:nvPr>
        </p:nvSpPr>
        <p:spPr>
          <a:xfrm>
            <a:off x="4692015" y="2266345"/>
            <a:ext cx="3823335" cy="3910618"/>
          </a:xfrm>
        </p:spPr>
        <p:txBody>
          <a:bodyPr>
            <a:normAutofit/>
          </a:bodyPr>
          <a:lstStyle/>
          <a:p>
            <a:r>
              <a:rPr lang="en-US" sz="1900">
                <a:solidFill>
                  <a:srgbClr val="FFFFFF"/>
                </a:solidFill>
              </a:rPr>
              <a:t>ELECTIVE COURSES</a:t>
            </a:r>
          </a:p>
          <a:p>
            <a:r>
              <a:rPr lang="en-US" sz="1900">
                <a:solidFill>
                  <a:srgbClr val="FFFFFF"/>
                </a:solidFill>
              </a:rPr>
              <a:t>Courses are run according to demand/ student requests</a:t>
            </a:r>
          </a:p>
          <a:p>
            <a:r>
              <a:rPr lang="en-US" sz="1900">
                <a:solidFill>
                  <a:srgbClr val="FFFFFF"/>
                </a:solidFill>
              </a:rPr>
              <a:t>Students often will choose a course because they want to work with a teacher</a:t>
            </a:r>
          </a:p>
          <a:p>
            <a:r>
              <a:rPr lang="en-US" sz="1900">
                <a:solidFill>
                  <a:srgbClr val="FFFFFF"/>
                </a:solidFill>
              </a:rPr>
              <a:t>Certain electives may be required for post secondary</a:t>
            </a:r>
          </a:p>
          <a:p>
            <a:r>
              <a:rPr lang="en-US" sz="1900">
                <a:solidFill>
                  <a:srgbClr val="FFFFFF"/>
                </a:solidFill>
              </a:rPr>
              <a:t> 7 Elective courses are required to graduate </a:t>
            </a:r>
          </a:p>
          <a:p>
            <a:r>
              <a:rPr lang="en-US" sz="1900">
                <a:solidFill>
                  <a:srgbClr val="FFFFFF"/>
                </a:solidFill>
              </a:rPr>
              <a:t>They enhance your education/ personal growth</a:t>
            </a:r>
          </a:p>
        </p:txBody>
      </p:sp>
    </p:spTree>
    <p:extLst>
      <p:ext uri="{BB962C8B-B14F-4D97-AF65-F5344CB8AC3E}">
        <p14:creationId xmlns:p14="http://schemas.microsoft.com/office/powerpoint/2010/main" val="48193097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2A01B05-B1AA-70DE-7667-D5832514E759}"/>
              </a:ext>
            </a:extLst>
          </p:cNvPr>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Before choosing courses:</a:t>
            </a:r>
            <a:br>
              <a:rPr lang="en-US" sz="3500">
                <a:solidFill>
                  <a:srgbClr val="FFFFFF"/>
                </a:solidFill>
              </a:rPr>
            </a:br>
            <a:endParaRPr lang="en-US" sz="3500">
              <a:solidFill>
                <a:srgbClr val="FFFFFF"/>
              </a:solidFill>
            </a:endParaRPr>
          </a:p>
        </p:txBody>
      </p:sp>
      <p:graphicFrame>
        <p:nvGraphicFramePr>
          <p:cNvPr id="21" name="Content Placeholder 18">
            <a:extLst>
              <a:ext uri="{FF2B5EF4-FFF2-40B4-BE49-F238E27FC236}">
                <a16:creationId xmlns:a16="http://schemas.microsoft.com/office/drawing/2014/main" id="{7181660E-EE11-1CCB-890B-3A474B968FD0}"/>
              </a:ext>
            </a:extLst>
          </p:cNvPr>
          <p:cNvGraphicFramePr>
            <a:graphicFrameLocks noGrp="1"/>
          </p:cNvGraphicFramePr>
          <p:nvPr>
            <p:ph idx="1"/>
            <p:extLst>
              <p:ext uri="{D42A27DB-BD31-4B8C-83A1-F6EECF244321}">
                <p14:modId xmlns:p14="http://schemas.microsoft.com/office/powerpoint/2010/main" val="619747185"/>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9614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9374-0877-2025-FCC7-2160FF721A76}"/>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defTabSz="914400"/>
            <a:r>
              <a:rPr lang="en-US" sz="2600"/>
              <a:t>ELECTIVE Areas: Computer Science, Business, Applied sciences </a:t>
            </a:r>
          </a:p>
        </p:txBody>
      </p:sp>
      <p:pic>
        <p:nvPicPr>
          <p:cNvPr id="12" name="Picture 11" descr="A building with a green awning&#10;&#10;Description automatically generated">
            <a:extLst>
              <a:ext uri="{FF2B5EF4-FFF2-40B4-BE49-F238E27FC236}">
                <a16:creationId xmlns:a16="http://schemas.microsoft.com/office/drawing/2014/main" id="{B0595704-7AC3-CB9D-B5B3-3A22E250C9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587" b="2761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a:extLst>
              <a:ext uri="{FF2B5EF4-FFF2-40B4-BE49-F238E27FC236}">
                <a16:creationId xmlns:a16="http://schemas.microsoft.com/office/drawing/2014/main" id="{4F02D565-6320-0CDD-478F-8A4B1F27A577}"/>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pPr indent="-228600" defTabSz="914400"/>
            <a:r>
              <a:rPr lang="en-US" sz="1600"/>
              <a:t>ACCOUNTING 11, 12</a:t>
            </a:r>
          </a:p>
          <a:p>
            <a:pPr indent="-228600" defTabSz="914400"/>
            <a:r>
              <a:rPr lang="en-US" sz="1600"/>
              <a:t>MARKETING AND PROMOTION 11</a:t>
            </a:r>
          </a:p>
          <a:p>
            <a:pPr indent="-228600" defTabSz="914400"/>
            <a:r>
              <a:rPr lang="en-US" sz="1600"/>
              <a:t>ENTREPRENEURSHIP 12</a:t>
            </a:r>
          </a:p>
          <a:p>
            <a:pPr indent="-228600" defTabSz="914400"/>
            <a:r>
              <a:rPr lang="en-US" sz="1600"/>
              <a:t>MEDIA DESIGN 11</a:t>
            </a:r>
          </a:p>
          <a:p>
            <a:pPr indent="-228600" defTabSz="914400"/>
            <a:r>
              <a:rPr lang="en-US" sz="1600"/>
              <a:t>APPLICATIONS OF AI 12</a:t>
            </a:r>
          </a:p>
          <a:p>
            <a:pPr indent="-228600" defTabSz="914400"/>
            <a:r>
              <a:rPr lang="en-US" sz="1600"/>
              <a:t>COMPUTER PROGRAMMING 11, 12</a:t>
            </a:r>
          </a:p>
          <a:p>
            <a:pPr marL="0" indent="-228600" defTabSz="914400"/>
            <a:endParaRPr lang="en-US" sz="1600"/>
          </a:p>
          <a:p>
            <a:pPr indent="-228600" defTabSz="914400"/>
            <a:endParaRPr lang="en-US" sz="1600"/>
          </a:p>
        </p:txBody>
      </p:sp>
      <p:sp>
        <p:nvSpPr>
          <p:cNvPr id="13" name="TextBox 12">
            <a:extLst>
              <a:ext uri="{FF2B5EF4-FFF2-40B4-BE49-F238E27FC236}">
                <a16:creationId xmlns:a16="http://schemas.microsoft.com/office/drawing/2014/main" id="{FAFDA9B7-1B26-B843-0E68-6E9FC25719AB}"/>
              </a:ext>
            </a:extLst>
          </p:cNvPr>
          <p:cNvSpPr txBox="1"/>
          <p:nvPr/>
        </p:nvSpPr>
        <p:spPr>
          <a:xfrm>
            <a:off x="6554830" y="66579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ratwood/432076553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89470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0CC31C-C66C-630D-0446-8F5766CC458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8BCF5-1DA5-1C86-0534-5912F0D64D02}"/>
              </a:ext>
            </a:extLst>
          </p:cNvPr>
          <p:cNvSpPr>
            <a:spLocks noGrp="1"/>
          </p:cNvSpPr>
          <p:nvPr>
            <p:ph type="title"/>
          </p:nvPr>
        </p:nvSpPr>
        <p:spPr>
          <a:xfrm>
            <a:off x="350041" y="586855"/>
            <a:ext cx="2401025" cy="3418209"/>
          </a:xfrm>
        </p:spPr>
        <p:txBody>
          <a:bodyPr vert="horz" lIns="91440" tIns="45720" rIns="91440" bIns="45720" rtlCol="0" anchor="b">
            <a:normAutofit/>
          </a:bodyPr>
          <a:lstStyle/>
          <a:p>
            <a:pPr algn="r" defTabSz="914400"/>
            <a:r>
              <a:rPr lang="en-US" sz="2200" kern="1200" dirty="0">
                <a:solidFill>
                  <a:srgbClr val="FFFFFF"/>
                </a:solidFill>
                <a:latin typeface="+mj-lt"/>
                <a:ea typeface="+mj-ea"/>
                <a:cs typeface="+mj-cs"/>
              </a:rPr>
              <a:t>ELECTIVE areas: STEM/ MATH/ APPLIED SCIENCES</a:t>
            </a:r>
            <a:br>
              <a:rPr lang="en-US" sz="2200" kern="1200" dirty="0">
                <a:solidFill>
                  <a:srgbClr val="FFFFFF"/>
                </a:solidFill>
                <a:latin typeface="+mj-lt"/>
                <a:ea typeface="+mj-ea"/>
                <a:cs typeface="+mj-cs"/>
              </a:rPr>
            </a:br>
            <a:br>
              <a:rPr lang="en-US" sz="2200" kern="1200" dirty="0">
                <a:solidFill>
                  <a:srgbClr val="FFFFFF"/>
                </a:solidFill>
                <a:latin typeface="+mj-lt"/>
                <a:ea typeface="+mj-ea"/>
                <a:cs typeface="+mj-cs"/>
              </a:rPr>
            </a:br>
            <a:br>
              <a:rPr lang="en-US" sz="2200" kern="1200" dirty="0">
                <a:solidFill>
                  <a:srgbClr val="FFFFFF"/>
                </a:solidFill>
                <a:latin typeface="+mj-lt"/>
                <a:ea typeface="+mj-ea"/>
                <a:cs typeface="+mj-cs"/>
              </a:rPr>
            </a:br>
            <a:br>
              <a:rPr lang="en-US" sz="2200" kern="1200" dirty="0">
                <a:solidFill>
                  <a:srgbClr val="FFFFFF"/>
                </a:solidFill>
                <a:latin typeface="+mj-lt"/>
                <a:ea typeface="+mj-ea"/>
                <a:cs typeface="+mj-cs"/>
              </a:rPr>
            </a:br>
            <a:r>
              <a:rPr lang="en-US" sz="2200" b="1" u="sng" kern="1200" dirty="0">
                <a:solidFill>
                  <a:srgbClr val="FFFFFF"/>
                </a:solidFill>
                <a:latin typeface="+mj-lt"/>
                <a:ea typeface="+mj-ea"/>
                <a:cs typeface="+mj-cs"/>
              </a:rPr>
              <a:t>one math required</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 .5 HOUR OF HOMEWORK APPROX/ * </a:t>
            </a:r>
            <a:r>
              <a:rPr lang="en-US" sz="2200" kern="1200" dirty="0" err="1">
                <a:solidFill>
                  <a:srgbClr val="FFFFFF"/>
                </a:solidFill>
                <a:latin typeface="+mj-lt"/>
                <a:ea typeface="+mj-ea"/>
                <a:cs typeface="+mj-cs"/>
              </a:rPr>
              <a:t>prereq</a:t>
            </a:r>
            <a:endParaRPr lang="en-US" sz="22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23385055-D430-B336-FA94-0828BBDE17CE}"/>
              </a:ext>
            </a:extLst>
          </p:cNvPr>
          <p:cNvSpPr>
            <a:spLocks noGrp="1"/>
          </p:cNvSpPr>
          <p:nvPr>
            <p:ph sz="half" idx="1"/>
          </p:nvPr>
        </p:nvSpPr>
        <p:spPr>
          <a:xfrm>
            <a:off x="3436295" y="649480"/>
            <a:ext cx="2268977" cy="5546047"/>
          </a:xfrm>
        </p:spPr>
        <p:txBody>
          <a:bodyPr vert="horz" lIns="91440" tIns="45720" rIns="91440" bIns="45720" rtlCol="0" anchor="ctr">
            <a:normAutofit/>
          </a:bodyPr>
          <a:lstStyle/>
          <a:p>
            <a:pPr indent="-228600" defTabSz="914400"/>
            <a:r>
              <a:rPr lang="en-US" sz="1700" dirty="0"/>
              <a:t>PRECALCULUS 11 *🌶️ 🌶️ 12* 🌶️ 🌶️ 🌶️</a:t>
            </a:r>
          </a:p>
          <a:p>
            <a:pPr indent="-228600" defTabSz="914400"/>
            <a:r>
              <a:rPr lang="en-US" sz="1700" dirty="0"/>
              <a:t>FOUNDATIONS OF MATH 11* 🌶️, 12 *🌶️🌶️</a:t>
            </a:r>
          </a:p>
          <a:p>
            <a:pPr indent="-228600" defTabSz="914400"/>
            <a:r>
              <a:rPr lang="en-US" sz="1700" dirty="0"/>
              <a:t>WORKPLACE MATH 11 🌶️</a:t>
            </a:r>
          </a:p>
          <a:p>
            <a:pPr indent="-228600" defTabSz="914400"/>
            <a:r>
              <a:rPr lang="en-US" sz="1700" dirty="0"/>
              <a:t>CALCULUS 12*</a:t>
            </a:r>
          </a:p>
          <a:p>
            <a:pPr indent="-228600" defTabSz="914400"/>
            <a:endParaRPr lang="en-US" sz="1700" dirty="0"/>
          </a:p>
          <a:p>
            <a:pPr indent="-228600" defTabSz="914400"/>
            <a:endParaRPr lang="en-US" sz="1700" dirty="0"/>
          </a:p>
        </p:txBody>
      </p:sp>
      <p:pic>
        <p:nvPicPr>
          <p:cNvPr id="7" name="Picture 6" descr="A close-up of a paper with writing&#10;&#10;Description automatically generated">
            <a:extLst>
              <a:ext uri="{FF2B5EF4-FFF2-40B4-BE49-F238E27FC236}">
                <a16:creationId xmlns:a16="http://schemas.microsoft.com/office/drawing/2014/main" id="{3244559E-2458-D3FC-8CD1-5CD7682CBD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82126" y="2418002"/>
            <a:ext cx="2711832" cy="2033874"/>
          </a:xfrm>
          <a:prstGeom prst="rect">
            <a:avLst/>
          </a:prstGeom>
          <a:noFill/>
        </p:spPr>
      </p:pic>
      <p:sp>
        <p:nvSpPr>
          <p:cNvPr id="8" name="TextBox 7">
            <a:extLst>
              <a:ext uri="{FF2B5EF4-FFF2-40B4-BE49-F238E27FC236}">
                <a16:creationId xmlns:a16="http://schemas.microsoft.com/office/drawing/2014/main" id="{DC37DD6F-AC43-A867-D887-A93759AF59C4}"/>
              </a:ext>
            </a:extLst>
          </p:cNvPr>
          <p:cNvSpPr txBox="1"/>
          <p:nvPr/>
        </p:nvSpPr>
        <p:spPr>
          <a:xfrm>
            <a:off x="6496533" y="4251821"/>
            <a:ext cx="229742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60588258@N00/402774239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850773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0FA1E-DBC6-69F7-9AC9-11AFBFAF5204}"/>
              </a:ext>
            </a:extLst>
          </p:cNvPr>
          <p:cNvSpPr>
            <a:spLocks noGrp="1"/>
          </p:cNvSpPr>
          <p:nvPr>
            <p:ph type="title"/>
          </p:nvPr>
        </p:nvSpPr>
        <p:spPr>
          <a:xfrm>
            <a:off x="628650" y="556995"/>
            <a:ext cx="7886700" cy="1133693"/>
          </a:xfrm>
        </p:spPr>
        <p:txBody>
          <a:bodyPr>
            <a:normAutofit/>
          </a:bodyPr>
          <a:lstStyle/>
          <a:p>
            <a:r>
              <a:rPr lang="en-US" sz="4500"/>
              <a:t>INTRO</a:t>
            </a:r>
          </a:p>
        </p:txBody>
      </p:sp>
      <p:graphicFrame>
        <p:nvGraphicFramePr>
          <p:cNvPr id="5" name="Content Placeholder 2">
            <a:extLst>
              <a:ext uri="{FF2B5EF4-FFF2-40B4-BE49-F238E27FC236}">
                <a16:creationId xmlns:a16="http://schemas.microsoft.com/office/drawing/2014/main" id="{A29FBC20-84B4-6AA6-5A68-4C7038830061}"/>
              </a:ext>
            </a:extLst>
          </p:cNvPr>
          <p:cNvGraphicFramePr>
            <a:graphicFrameLocks noGrp="1"/>
          </p:cNvGraphicFramePr>
          <p:nvPr>
            <p:ph idx="1"/>
            <p:extLst>
              <p:ext uri="{D42A27DB-BD31-4B8C-83A1-F6EECF244321}">
                <p14:modId xmlns:p14="http://schemas.microsoft.com/office/powerpoint/2010/main" val="40592758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625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60C71-2ED8-A71B-ACA9-7D39D95CA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F1E21-298A-A661-433E-F1777E961B20}"/>
              </a:ext>
            </a:extLst>
          </p:cNvPr>
          <p:cNvSpPr>
            <a:spLocks noGrp="1"/>
          </p:cNvSpPr>
          <p:nvPr>
            <p:ph type="title"/>
          </p:nvPr>
        </p:nvSpPr>
        <p:spPr/>
        <p:txBody>
          <a:bodyPr anchor="ctr">
            <a:normAutofit fontScale="90000"/>
          </a:bodyPr>
          <a:lstStyle/>
          <a:p>
            <a:r>
              <a:rPr lang="en-US" sz="2500" dirty="0"/>
              <a:t>ELECTIVE areas: STEM/ SCIENCES/  APPLIED SCIENCES/ health sciences</a:t>
            </a:r>
            <a:br>
              <a:rPr lang="en-US" sz="2500" dirty="0"/>
            </a:br>
            <a:r>
              <a:rPr lang="en-US" sz="2500" b="1" u="sng" dirty="0"/>
              <a:t>one science required</a:t>
            </a:r>
            <a:br>
              <a:rPr lang="en-US" sz="2500" dirty="0"/>
            </a:br>
            <a:endParaRPr lang="en-US" sz="2500" dirty="0"/>
          </a:p>
        </p:txBody>
      </p:sp>
      <p:sp>
        <p:nvSpPr>
          <p:cNvPr id="3" name="Content Placeholder 2">
            <a:extLst>
              <a:ext uri="{FF2B5EF4-FFF2-40B4-BE49-F238E27FC236}">
                <a16:creationId xmlns:a16="http://schemas.microsoft.com/office/drawing/2014/main" id="{67722F6C-C342-12BF-B318-404606F3ECC8}"/>
              </a:ext>
            </a:extLst>
          </p:cNvPr>
          <p:cNvSpPr>
            <a:spLocks noGrp="1"/>
          </p:cNvSpPr>
          <p:nvPr>
            <p:ph sz="half" idx="1"/>
          </p:nvPr>
        </p:nvSpPr>
        <p:spPr/>
        <p:txBody>
          <a:bodyPr>
            <a:normAutofit lnSpcReduction="10000"/>
          </a:bodyPr>
          <a:lstStyle/>
          <a:p>
            <a:pPr>
              <a:lnSpc>
                <a:spcPct val="110000"/>
              </a:lnSpc>
            </a:pPr>
            <a:r>
              <a:rPr lang="en-US" sz="1900" dirty="0"/>
              <a:t>CHEMISTRY 11 🌶️ 🌶️, 12* 🌶️ 🌶️ 🌶️</a:t>
            </a:r>
          </a:p>
          <a:p>
            <a:pPr>
              <a:lnSpc>
                <a:spcPct val="110000"/>
              </a:lnSpc>
            </a:pPr>
            <a:r>
              <a:rPr lang="en-US" sz="1900" dirty="0"/>
              <a:t>LIFE SCIENCES 11🌶️</a:t>
            </a:r>
          </a:p>
          <a:p>
            <a:pPr>
              <a:lnSpc>
                <a:spcPct val="110000"/>
              </a:lnSpc>
            </a:pPr>
            <a:endParaRPr lang="en-US" sz="1900" dirty="0"/>
          </a:p>
          <a:p>
            <a:pPr>
              <a:lnSpc>
                <a:spcPct val="110000"/>
              </a:lnSpc>
            </a:pPr>
            <a:r>
              <a:rPr lang="en-US" sz="1900" dirty="0"/>
              <a:t>SCIENCE FOR CITIZENS 11🌶️</a:t>
            </a:r>
          </a:p>
          <a:p>
            <a:pPr>
              <a:lnSpc>
                <a:spcPct val="110000"/>
              </a:lnSpc>
            </a:pPr>
            <a:endParaRPr lang="en-US" sz="1900" dirty="0"/>
          </a:p>
          <a:p>
            <a:pPr>
              <a:lnSpc>
                <a:spcPct val="110000"/>
              </a:lnSpc>
            </a:pPr>
            <a:r>
              <a:rPr lang="en-US" sz="1900" dirty="0"/>
              <a:t>ENVIRONMENTAL SCIENCES 12🌶️</a:t>
            </a:r>
          </a:p>
          <a:p>
            <a:pPr>
              <a:lnSpc>
                <a:spcPct val="110000"/>
              </a:lnSpc>
            </a:pPr>
            <a:endParaRPr lang="en-US" sz="1900" dirty="0"/>
          </a:p>
          <a:p>
            <a:pPr>
              <a:lnSpc>
                <a:spcPct val="110000"/>
              </a:lnSpc>
            </a:pPr>
            <a:r>
              <a:rPr lang="en-US" sz="1900" dirty="0"/>
              <a:t>ANATOMY AND PHYSIOLOGY 12* 🌶️ 🌶️ 🌶️</a:t>
            </a:r>
          </a:p>
          <a:p>
            <a:pPr>
              <a:lnSpc>
                <a:spcPct val="110000"/>
              </a:lnSpc>
            </a:pPr>
            <a:r>
              <a:rPr lang="en-US" sz="1900" dirty="0"/>
              <a:t>PHYSICS 11 🌶️ 🌶️, 12 * 🌶️ 🌶️ 🌶️</a:t>
            </a:r>
          </a:p>
          <a:p>
            <a:pPr>
              <a:lnSpc>
                <a:spcPct val="110000"/>
              </a:lnSpc>
            </a:pPr>
            <a:endParaRPr lang="en-US" sz="1900" dirty="0"/>
          </a:p>
          <a:p>
            <a:pPr marL="0" indent="0">
              <a:lnSpc>
                <a:spcPct val="110000"/>
              </a:lnSpc>
              <a:buNone/>
            </a:pPr>
            <a:endParaRPr lang="en-US" sz="1900" dirty="0"/>
          </a:p>
          <a:p>
            <a:pPr>
              <a:lnSpc>
                <a:spcPct val="110000"/>
              </a:lnSpc>
            </a:pPr>
            <a:endParaRPr lang="en-US" sz="1900" dirty="0"/>
          </a:p>
        </p:txBody>
      </p:sp>
      <p:pic>
        <p:nvPicPr>
          <p:cNvPr id="15" name="Picture 14" descr="A room with blue cabinets and tables&#10;&#10;Description automatically generated">
            <a:extLst>
              <a:ext uri="{FF2B5EF4-FFF2-40B4-BE49-F238E27FC236}">
                <a16:creationId xmlns:a16="http://schemas.microsoft.com/office/drawing/2014/main" id="{CA2B8B7F-9F62-FF0E-1244-B36B77067F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99" r="16674" b="2"/>
          <a:stretch/>
        </p:blipFill>
        <p:spPr>
          <a:xfrm>
            <a:off x="4629151" y="2249486"/>
            <a:ext cx="3656408" cy="3541714"/>
          </a:xfrm>
          <a:prstGeom prst="rect">
            <a:avLst/>
          </a:prstGeom>
          <a:noFill/>
        </p:spPr>
      </p:pic>
      <p:sp>
        <p:nvSpPr>
          <p:cNvPr id="16" name="TextBox 15">
            <a:extLst>
              <a:ext uri="{FF2B5EF4-FFF2-40B4-BE49-F238E27FC236}">
                <a16:creationId xmlns:a16="http://schemas.microsoft.com/office/drawing/2014/main" id="{AEA7C5CB-E300-24FD-966F-6BED096E208B}"/>
              </a:ext>
            </a:extLst>
          </p:cNvPr>
          <p:cNvSpPr txBox="1"/>
          <p:nvPr/>
        </p:nvSpPr>
        <p:spPr>
          <a:xfrm>
            <a:off x="6036225" y="5591145"/>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Wells_International_School_-_Science_Lab_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788211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583F5-8951-89FB-75D9-095753B29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792E7-ACDA-620F-02BC-74AB89855906}"/>
              </a:ext>
            </a:extLst>
          </p:cNvPr>
          <p:cNvSpPr>
            <a:spLocks noGrp="1"/>
          </p:cNvSpPr>
          <p:nvPr>
            <p:ph type="title"/>
          </p:nvPr>
        </p:nvSpPr>
        <p:spPr/>
        <p:txBody>
          <a:bodyPr anchor="ctr">
            <a:normAutofit/>
          </a:bodyPr>
          <a:lstStyle/>
          <a:p>
            <a:r>
              <a:rPr lang="en-US" dirty="0"/>
              <a:t>ELECTIVE areas: VISUAL ARTS</a:t>
            </a:r>
          </a:p>
        </p:txBody>
      </p:sp>
      <p:sp>
        <p:nvSpPr>
          <p:cNvPr id="3" name="Content Placeholder 2">
            <a:extLst>
              <a:ext uri="{FF2B5EF4-FFF2-40B4-BE49-F238E27FC236}">
                <a16:creationId xmlns:a16="http://schemas.microsoft.com/office/drawing/2014/main" id="{C870BB9E-8175-9704-8EE4-FC615594ED79}"/>
              </a:ext>
            </a:extLst>
          </p:cNvPr>
          <p:cNvSpPr>
            <a:spLocks noGrp="1"/>
          </p:cNvSpPr>
          <p:nvPr>
            <p:ph sz="half" idx="1"/>
          </p:nvPr>
        </p:nvSpPr>
        <p:spPr/>
        <p:txBody>
          <a:bodyPr>
            <a:normAutofit/>
          </a:bodyPr>
          <a:lstStyle/>
          <a:p>
            <a:pPr marL="0" indent="0">
              <a:lnSpc>
                <a:spcPct val="110000"/>
              </a:lnSpc>
              <a:buNone/>
            </a:pPr>
            <a:endParaRPr lang="en-US" sz="1700"/>
          </a:p>
          <a:p>
            <a:pPr>
              <a:lnSpc>
                <a:spcPct val="110000"/>
              </a:lnSpc>
            </a:pPr>
            <a:r>
              <a:rPr lang="en-US" sz="1700"/>
              <a:t>ART (DRAWING AND PAINTING) 11, 12</a:t>
            </a:r>
          </a:p>
          <a:p>
            <a:pPr>
              <a:lnSpc>
                <a:spcPct val="110000"/>
              </a:lnSpc>
            </a:pPr>
            <a:r>
              <a:rPr lang="en-US" sz="1700"/>
              <a:t>CERAMICS AND SCUPLTURE 11, 12</a:t>
            </a:r>
          </a:p>
          <a:p>
            <a:pPr>
              <a:lnSpc>
                <a:spcPct val="110000"/>
              </a:lnSpc>
            </a:pPr>
            <a:r>
              <a:rPr lang="en-US" sz="1700"/>
              <a:t>GRAPHIC DESIGN 11, 12</a:t>
            </a:r>
          </a:p>
          <a:p>
            <a:pPr>
              <a:lnSpc>
                <a:spcPct val="110000"/>
              </a:lnSpc>
            </a:pPr>
            <a:r>
              <a:rPr lang="en-US" sz="1700"/>
              <a:t>PHOTOGRAPHY 11, 12</a:t>
            </a:r>
          </a:p>
          <a:p>
            <a:pPr>
              <a:lnSpc>
                <a:spcPct val="110000"/>
              </a:lnSpc>
            </a:pPr>
            <a:r>
              <a:rPr lang="en-US" sz="1700"/>
              <a:t>YEARBOOK/ ANNUAL 11, 12</a:t>
            </a:r>
          </a:p>
          <a:p>
            <a:pPr>
              <a:lnSpc>
                <a:spcPct val="110000"/>
              </a:lnSpc>
            </a:pPr>
            <a:r>
              <a:rPr lang="en-US" sz="1700"/>
              <a:t>FILM &amp; TV 11, 12</a:t>
            </a:r>
          </a:p>
          <a:p>
            <a:pPr>
              <a:lnSpc>
                <a:spcPct val="110000"/>
              </a:lnSpc>
            </a:pPr>
            <a:endParaRPr lang="en-US" sz="1700"/>
          </a:p>
          <a:p>
            <a:pPr marL="0" indent="0">
              <a:lnSpc>
                <a:spcPct val="110000"/>
              </a:lnSpc>
              <a:buNone/>
            </a:pPr>
            <a:endParaRPr lang="en-US" sz="1700"/>
          </a:p>
          <a:p>
            <a:pPr>
              <a:lnSpc>
                <a:spcPct val="110000"/>
              </a:lnSpc>
            </a:pPr>
            <a:endParaRPr lang="en-US" sz="1700"/>
          </a:p>
        </p:txBody>
      </p:sp>
      <p:pic>
        <p:nvPicPr>
          <p:cNvPr id="11" name="Picture 10" descr="People in a building with a group of people&#10;&#10;Description automatically generated">
            <a:extLst>
              <a:ext uri="{FF2B5EF4-FFF2-40B4-BE49-F238E27FC236}">
                <a16:creationId xmlns:a16="http://schemas.microsoft.com/office/drawing/2014/main" id="{0C30693C-2EA9-81F6-B5D2-46A6F78C02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35559"/>
          <a:stretch/>
        </p:blipFill>
        <p:spPr>
          <a:xfrm>
            <a:off x="4629151" y="2249486"/>
            <a:ext cx="3656408" cy="3541714"/>
          </a:xfrm>
          <a:prstGeom prst="rect">
            <a:avLst/>
          </a:prstGeom>
          <a:noFill/>
        </p:spPr>
      </p:pic>
      <p:sp>
        <p:nvSpPr>
          <p:cNvPr id="12" name="TextBox 11">
            <a:extLst>
              <a:ext uri="{FF2B5EF4-FFF2-40B4-BE49-F238E27FC236}">
                <a16:creationId xmlns:a16="http://schemas.microsoft.com/office/drawing/2014/main" id="{FBB32E99-859C-B269-A16F-DE49F981E139}"/>
              </a:ext>
            </a:extLst>
          </p:cNvPr>
          <p:cNvSpPr txBox="1"/>
          <p:nvPr/>
        </p:nvSpPr>
        <p:spPr>
          <a:xfrm>
            <a:off x="6036225" y="5591145"/>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Category:Emily_Carr_University_of_Art_and_Desig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49545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4D282-62D0-DD5A-6B3A-A520B0A99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F22B1-725B-2C54-4063-2780D22F59E2}"/>
              </a:ext>
            </a:extLst>
          </p:cNvPr>
          <p:cNvSpPr>
            <a:spLocks noGrp="1"/>
          </p:cNvSpPr>
          <p:nvPr>
            <p:ph type="title"/>
          </p:nvPr>
        </p:nvSpPr>
        <p:spPr/>
        <p:txBody>
          <a:bodyPr anchor="b">
            <a:normAutofit/>
          </a:bodyPr>
          <a:lstStyle/>
          <a:p>
            <a:r>
              <a:rPr lang="en-US" dirty="0"/>
              <a:t>ELECTIVE areas: performing arts</a:t>
            </a:r>
            <a:br>
              <a:rPr lang="en-US" dirty="0"/>
            </a:br>
            <a:r>
              <a:rPr lang="en-US"/>
              <a:t>*PRE-REQ</a:t>
            </a:r>
          </a:p>
        </p:txBody>
      </p:sp>
      <p:sp>
        <p:nvSpPr>
          <p:cNvPr id="3" name="Content Placeholder 2">
            <a:extLst>
              <a:ext uri="{FF2B5EF4-FFF2-40B4-BE49-F238E27FC236}">
                <a16:creationId xmlns:a16="http://schemas.microsoft.com/office/drawing/2014/main" id="{CB05A54F-B261-A5F0-2738-F9EF8D73520A}"/>
              </a:ext>
            </a:extLst>
          </p:cNvPr>
          <p:cNvSpPr>
            <a:spLocks noGrp="1"/>
          </p:cNvSpPr>
          <p:nvPr>
            <p:ph type="body" sz="half" idx="2"/>
          </p:nvPr>
        </p:nvSpPr>
        <p:spPr/>
        <p:txBody>
          <a:bodyPr>
            <a:normAutofit/>
          </a:bodyPr>
          <a:lstStyle/>
          <a:p>
            <a:pPr marL="0" indent="0">
              <a:buNone/>
            </a:pPr>
            <a:endParaRPr lang="en-US" dirty="0"/>
          </a:p>
          <a:p>
            <a:r>
              <a:rPr lang="en-US" dirty="0"/>
              <a:t>THEATRE COMPANY 11, 12</a:t>
            </a:r>
          </a:p>
          <a:p>
            <a:r>
              <a:rPr lang="en-US" dirty="0"/>
              <a:t>TECHNICAL THEATRE 11, 12</a:t>
            </a:r>
          </a:p>
          <a:p>
            <a:r>
              <a:rPr lang="en-US" dirty="0"/>
              <a:t>DIRECTING/ SCRIPTWRITING 11, 12</a:t>
            </a:r>
          </a:p>
          <a:p>
            <a:r>
              <a:rPr lang="en-US" dirty="0"/>
              <a:t>DRAMA LEADERSHIP 11 *	</a:t>
            </a:r>
          </a:p>
          <a:p>
            <a:r>
              <a:rPr lang="en-US" dirty="0"/>
              <a:t>DANCE 11, 12</a:t>
            </a:r>
          </a:p>
          <a:p>
            <a:r>
              <a:rPr lang="en-US" dirty="0"/>
              <a:t>DANCE COMPANY 11, 12 *</a:t>
            </a:r>
          </a:p>
          <a:p>
            <a:endParaRPr lang="en-US" dirty="0"/>
          </a:p>
          <a:p>
            <a:pPr marL="0" indent="0">
              <a:buNone/>
            </a:pPr>
            <a:endParaRPr lang="en-US" dirty="0"/>
          </a:p>
          <a:p>
            <a:endParaRPr lang="en-US" dirty="0"/>
          </a:p>
        </p:txBody>
      </p:sp>
      <p:pic>
        <p:nvPicPr>
          <p:cNvPr id="5" name="Picture 4" descr="A group of people on a stage&#10;&#10;Description automatically generated">
            <a:extLst>
              <a:ext uri="{FF2B5EF4-FFF2-40B4-BE49-F238E27FC236}">
                <a16:creationId xmlns:a16="http://schemas.microsoft.com/office/drawing/2014/main" id="{9BF147BC-D1BC-01FD-6ABA-F7517EC8F3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961" r="25065" b="1"/>
          <a:stretch/>
        </p:blipFill>
        <p:spPr>
          <a:xfrm>
            <a:off x="4832866" y="609600"/>
            <a:ext cx="3452693" cy="5181602"/>
          </a:xfrm>
          <a:prstGeom prst="round2DiagRect">
            <a:avLst>
              <a:gd name="adj1" fmla="val 6074"/>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 name="TextBox 5">
            <a:extLst>
              <a:ext uri="{FF2B5EF4-FFF2-40B4-BE49-F238E27FC236}">
                <a16:creationId xmlns:a16="http://schemas.microsoft.com/office/drawing/2014/main" id="{5DA75901-7E85-B63F-A69A-FF41332EF8A0}"/>
              </a:ext>
            </a:extLst>
          </p:cNvPr>
          <p:cNvSpPr txBox="1"/>
          <p:nvPr/>
        </p:nvSpPr>
        <p:spPr>
          <a:xfrm>
            <a:off x="6036225" y="5591147"/>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Wicked_(musica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1675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BA00-B6DC-115B-8771-B08B9A351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C38B6-9033-6DC6-88D7-0D87FD248C4F}"/>
              </a:ext>
            </a:extLst>
          </p:cNvPr>
          <p:cNvSpPr>
            <a:spLocks noGrp="1"/>
          </p:cNvSpPr>
          <p:nvPr>
            <p:ph type="title"/>
          </p:nvPr>
        </p:nvSpPr>
        <p:spPr/>
        <p:txBody>
          <a:bodyPr anchor="ctr">
            <a:normAutofit/>
          </a:bodyPr>
          <a:lstStyle/>
          <a:p>
            <a:r>
              <a:rPr lang="en-US" dirty="0"/>
              <a:t>ELECTIVE areas: MUSIC</a:t>
            </a:r>
            <a:br>
              <a:rPr lang="en-US" dirty="0"/>
            </a:br>
            <a:r>
              <a:rPr lang="en-US"/>
              <a:t>*PRE-REQ</a:t>
            </a:r>
          </a:p>
        </p:txBody>
      </p:sp>
      <p:sp>
        <p:nvSpPr>
          <p:cNvPr id="3" name="Content Placeholder 2">
            <a:extLst>
              <a:ext uri="{FF2B5EF4-FFF2-40B4-BE49-F238E27FC236}">
                <a16:creationId xmlns:a16="http://schemas.microsoft.com/office/drawing/2014/main" id="{040246C3-AB21-AEA7-949A-ABBA2990CE37}"/>
              </a:ext>
            </a:extLst>
          </p:cNvPr>
          <p:cNvSpPr>
            <a:spLocks noGrp="1"/>
          </p:cNvSpPr>
          <p:nvPr>
            <p:ph sz="half" idx="1"/>
          </p:nvPr>
        </p:nvSpPr>
        <p:spPr/>
        <p:txBody>
          <a:bodyPr>
            <a:normAutofit/>
          </a:bodyPr>
          <a:lstStyle/>
          <a:p>
            <a:pPr marL="0" indent="0">
              <a:lnSpc>
                <a:spcPct val="110000"/>
              </a:lnSpc>
              <a:buNone/>
            </a:pPr>
            <a:endParaRPr lang="en-US" sz="1700"/>
          </a:p>
          <a:p>
            <a:pPr>
              <a:lnSpc>
                <a:spcPct val="110000"/>
              </a:lnSpc>
            </a:pPr>
            <a:r>
              <a:rPr lang="en-US" sz="1700"/>
              <a:t>GUITAR 11,12</a:t>
            </a:r>
          </a:p>
          <a:p>
            <a:pPr>
              <a:lnSpc>
                <a:spcPct val="110000"/>
              </a:lnSpc>
            </a:pPr>
            <a:r>
              <a:rPr lang="en-US" sz="1700"/>
              <a:t>BEGINNING BAND 11, 12</a:t>
            </a:r>
          </a:p>
          <a:p>
            <a:pPr>
              <a:lnSpc>
                <a:spcPct val="110000"/>
              </a:lnSpc>
            </a:pPr>
            <a:r>
              <a:rPr lang="en-US" sz="1700"/>
              <a:t>INTERMEDIATE BAND 11, 12*</a:t>
            </a:r>
          </a:p>
          <a:p>
            <a:pPr>
              <a:lnSpc>
                <a:spcPct val="110000"/>
              </a:lnSpc>
            </a:pPr>
            <a:r>
              <a:rPr lang="en-US" sz="1700"/>
              <a:t>ADVANCED BAND  11, 12 *</a:t>
            </a:r>
          </a:p>
          <a:p>
            <a:pPr>
              <a:lnSpc>
                <a:spcPct val="110000"/>
              </a:lnSpc>
            </a:pPr>
            <a:r>
              <a:rPr lang="en-US" sz="1700"/>
              <a:t>CHOIR 11, 12 (OFF TIMETABLE /LINEAR)</a:t>
            </a:r>
          </a:p>
          <a:p>
            <a:pPr>
              <a:lnSpc>
                <a:spcPct val="110000"/>
              </a:lnSpc>
            </a:pPr>
            <a:r>
              <a:rPr lang="en-US" sz="1700"/>
              <a:t>JAZZ BAND 11, 12 * (OFF TIMETABLE/ LINEAR)</a:t>
            </a:r>
          </a:p>
          <a:p>
            <a:pPr>
              <a:lnSpc>
                <a:spcPct val="110000"/>
              </a:lnSpc>
            </a:pPr>
            <a:endParaRPr lang="en-US" sz="1700"/>
          </a:p>
          <a:p>
            <a:pPr marL="0" indent="0">
              <a:lnSpc>
                <a:spcPct val="110000"/>
              </a:lnSpc>
              <a:buNone/>
            </a:pPr>
            <a:endParaRPr lang="en-US" sz="1700"/>
          </a:p>
          <a:p>
            <a:pPr>
              <a:lnSpc>
                <a:spcPct val="110000"/>
              </a:lnSpc>
            </a:pPr>
            <a:endParaRPr lang="en-US" sz="1700"/>
          </a:p>
        </p:txBody>
      </p:sp>
      <p:pic>
        <p:nvPicPr>
          <p:cNvPr id="5" name="Graphic 4">
            <a:extLst>
              <a:ext uri="{FF2B5EF4-FFF2-40B4-BE49-F238E27FC236}">
                <a16:creationId xmlns:a16="http://schemas.microsoft.com/office/drawing/2014/main" id="{A30E097B-8BAA-66EF-6B81-ED1544BF1B6C}"/>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629151" y="2911854"/>
            <a:ext cx="3656408" cy="2216978"/>
          </a:xfrm>
          <a:prstGeom prst="rect">
            <a:avLst/>
          </a:prstGeom>
        </p:spPr>
      </p:pic>
    </p:spTree>
    <p:extLst>
      <p:ext uri="{BB962C8B-B14F-4D97-AF65-F5344CB8AC3E}">
        <p14:creationId xmlns:p14="http://schemas.microsoft.com/office/powerpoint/2010/main" val="1127655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3DA3E-52CE-B550-3E33-E21B02341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D1461C-957F-5AE7-ACC3-15B8EFC901A7}"/>
              </a:ext>
            </a:extLst>
          </p:cNvPr>
          <p:cNvSpPr>
            <a:spLocks noGrp="1"/>
          </p:cNvSpPr>
          <p:nvPr>
            <p:ph type="title"/>
          </p:nvPr>
        </p:nvSpPr>
        <p:spPr/>
        <p:txBody>
          <a:bodyPr anchor="b">
            <a:normAutofit/>
          </a:bodyPr>
          <a:lstStyle/>
          <a:p>
            <a:r>
              <a:rPr lang="en-US" dirty="0"/>
              <a:t>ELECTIVE areas: SKILLED TRADES</a:t>
            </a:r>
          </a:p>
        </p:txBody>
      </p:sp>
      <p:sp>
        <p:nvSpPr>
          <p:cNvPr id="3" name="Content Placeholder 2">
            <a:extLst>
              <a:ext uri="{FF2B5EF4-FFF2-40B4-BE49-F238E27FC236}">
                <a16:creationId xmlns:a16="http://schemas.microsoft.com/office/drawing/2014/main" id="{C9634112-89E2-5E19-3D17-9A3A4138770B}"/>
              </a:ext>
            </a:extLst>
          </p:cNvPr>
          <p:cNvSpPr>
            <a:spLocks noGrp="1"/>
          </p:cNvSpPr>
          <p:nvPr>
            <p:ph type="body" sz="half" idx="2"/>
          </p:nvPr>
        </p:nvSpPr>
        <p:spPr/>
        <p:txBody>
          <a:bodyPr>
            <a:normAutofit/>
          </a:bodyPr>
          <a:lstStyle/>
          <a:p>
            <a:r>
              <a:rPr lang="en-US" dirty="0"/>
              <a:t>FOODS 11, 12</a:t>
            </a:r>
          </a:p>
          <a:p>
            <a:r>
              <a:rPr lang="en-US" dirty="0"/>
              <a:t>CULINARY ARTS (CAFETERIA) 11, 12</a:t>
            </a:r>
          </a:p>
          <a:p>
            <a:r>
              <a:rPr lang="en-US" dirty="0"/>
              <a:t>DRAFTING AND DESIGN 11, 12</a:t>
            </a:r>
          </a:p>
          <a:p>
            <a:r>
              <a:rPr lang="en-US" dirty="0"/>
              <a:t>WOODWORK 11, 12</a:t>
            </a:r>
          </a:p>
          <a:p>
            <a:r>
              <a:rPr lang="en-US" dirty="0"/>
              <a:t>TEXTILES 11, 12</a:t>
            </a:r>
          </a:p>
          <a:p>
            <a:r>
              <a:rPr lang="en-US" dirty="0"/>
              <a:t>COMPUTER PROGRAMMING 11, 12</a:t>
            </a:r>
          </a:p>
          <a:p>
            <a:pPr marL="0" indent="0">
              <a:buNone/>
            </a:pPr>
            <a:endParaRPr lang="en-US" dirty="0"/>
          </a:p>
          <a:p>
            <a:pPr marL="0" indent="0">
              <a:buNone/>
            </a:pPr>
            <a:endParaRPr lang="en-US" dirty="0"/>
          </a:p>
          <a:p>
            <a:endParaRPr lang="en-US" dirty="0"/>
          </a:p>
        </p:txBody>
      </p:sp>
      <p:pic>
        <p:nvPicPr>
          <p:cNvPr id="5" name="Picture 4" descr="A group of chefs in a kitchen&#10;&#10;Description automatically generated">
            <a:extLst>
              <a:ext uri="{FF2B5EF4-FFF2-40B4-BE49-F238E27FC236}">
                <a16:creationId xmlns:a16="http://schemas.microsoft.com/office/drawing/2014/main" id="{15515FD6-F7DD-0C9B-3F34-3F8D8AC9AF5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398" r="4965"/>
          <a:stretch/>
        </p:blipFill>
        <p:spPr>
          <a:xfrm>
            <a:off x="4832866" y="609600"/>
            <a:ext cx="3452693" cy="5181602"/>
          </a:xfrm>
          <a:prstGeom prst="round2DiagRect">
            <a:avLst>
              <a:gd name="adj1" fmla="val 6074"/>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 name="TextBox 5">
            <a:extLst>
              <a:ext uri="{FF2B5EF4-FFF2-40B4-BE49-F238E27FC236}">
                <a16:creationId xmlns:a16="http://schemas.microsoft.com/office/drawing/2014/main" id="{ACDEB0A5-0782-87CA-849D-60CA16216B3B}"/>
              </a:ext>
            </a:extLst>
          </p:cNvPr>
          <p:cNvSpPr txBox="1"/>
          <p:nvPr/>
        </p:nvSpPr>
        <p:spPr>
          <a:xfrm>
            <a:off x="6036225" y="5591147"/>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labopen.fi/en/lab-pro/perfect-timing-to-develop-product-ideas-for-culinary-and-sports-touris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548225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E41D-9DA4-076A-833E-DC615B89AF17}"/>
              </a:ext>
            </a:extLst>
          </p:cNvPr>
          <p:cNvSpPr>
            <a:spLocks noGrp="1"/>
          </p:cNvSpPr>
          <p:nvPr>
            <p:ph type="title"/>
          </p:nvPr>
        </p:nvSpPr>
        <p:spPr/>
        <p:txBody>
          <a:bodyPr anchor="ctr">
            <a:normAutofit/>
          </a:bodyPr>
          <a:lstStyle/>
          <a:p>
            <a:r>
              <a:rPr lang="en-US" dirty="0"/>
              <a:t>ELECTIVE AREAS: HEALTH </a:t>
            </a:r>
          </a:p>
        </p:txBody>
      </p:sp>
      <p:sp>
        <p:nvSpPr>
          <p:cNvPr id="3" name="Content Placeholder 2">
            <a:extLst>
              <a:ext uri="{FF2B5EF4-FFF2-40B4-BE49-F238E27FC236}">
                <a16:creationId xmlns:a16="http://schemas.microsoft.com/office/drawing/2014/main" id="{768CD383-B90C-8EB6-6AE0-AEB3C7CBC972}"/>
              </a:ext>
            </a:extLst>
          </p:cNvPr>
          <p:cNvSpPr>
            <a:spLocks noGrp="1"/>
          </p:cNvSpPr>
          <p:nvPr>
            <p:ph sz="half" idx="1"/>
          </p:nvPr>
        </p:nvSpPr>
        <p:spPr/>
        <p:txBody>
          <a:bodyPr>
            <a:normAutofit/>
          </a:bodyPr>
          <a:lstStyle/>
          <a:p>
            <a:pPr>
              <a:lnSpc>
                <a:spcPct val="110000"/>
              </a:lnSpc>
            </a:pPr>
            <a:r>
              <a:rPr lang="en-US" dirty="0"/>
              <a:t>ACTIVE LIVING 11,12</a:t>
            </a:r>
            <a:endParaRPr lang="en-US"/>
          </a:p>
          <a:p>
            <a:pPr>
              <a:lnSpc>
                <a:spcPct val="110000"/>
              </a:lnSpc>
            </a:pPr>
            <a:r>
              <a:rPr lang="en-US" dirty="0"/>
              <a:t>FITNESS &amp; CONDITIONING 11, 12</a:t>
            </a:r>
            <a:endParaRPr lang="en-US"/>
          </a:p>
          <a:p>
            <a:pPr>
              <a:lnSpc>
                <a:spcPct val="110000"/>
              </a:lnSpc>
            </a:pPr>
            <a:r>
              <a:rPr lang="en-US" dirty="0"/>
              <a:t>PHE LEADERSHIP 11, 12*</a:t>
            </a:r>
            <a:endParaRPr lang="en-US"/>
          </a:p>
          <a:p>
            <a:pPr>
              <a:lnSpc>
                <a:spcPct val="110000"/>
              </a:lnSpc>
            </a:pPr>
            <a:r>
              <a:rPr lang="en-US" dirty="0"/>
              <a:t>SOCIAL PSYCHOLOGY/ FAMILY STUDIES 11</a:t>
            </a:r>
            <a:endParaRPr lang="en-US"/>
          </a:p>
          <a:p>
            <a:pPr>
              <a:lnSpc>
                <a:spcPct val="110000"/>
              </a:lnSpc>
            </a:pPr>
            <a:r>
              <a:rPr lang="en-US" dirty="0"/>
              <a:t>PSYCHOLOGY 12</a:t>
            </a:r>
            <a:endParaRPr lang="en-US"/>
          </a:p>
        </p:txBody>
      </p:sp>
      <p:pic>
        <p:nvPicPr>
          <p:cNvPr id="5" name="Picture 4" descr="A group of people playing basketball&#10;&#10;Description automatically generated">
            <a:extLst>
              <a:ext uri="{FF2B5EF4-FFF2-40B4-BE49-F238E27FC236}">
                <a16:creationId xmlns:a16="http://schemas.microsoft.com/office/drawing/2014/main" id="{79224900-983F-18BD-0DE6-CAF2271767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593" r="2" b="17922"/>
          <a:stretch/>
        </p:blipFill>
        <p:spPr>
          <a:xfrm>
            <a:off x="4629151" y="2249486"/>
            <a:ext cx="3656408" cy="3541714"/>
          </a:xfrm>
          <a:prstGeom prst="rect">
            <a:avLst/>
          </a:prstGeom>
          <a:noFill/>
        </p:spPr>
      </p:pic>
      <p:sp>
        <p:nvSpPr>
          <p:cNvPr id="6" name="TextBox 5">
            <a:extLst>
              <a:ext uri="{FF2B5EF4-FFF2-40B4-BE49-F238E27FC236}">
                <a16:creationId xmlns:a16="http://schemas.microsoft.com/office/drawing/2014/main" id="{39169277-2103-2E29-A34A-A75B5188E510}"/>
              </a:ext>
            </a:extLst>
          </p:cNvPr>
          <p:cNvSpPr txBox="1"/>
          <p:nvPr/>
        </p:nvSpPr>
        <p:spPr>
          <a:xfrm>
            <a:off x="5877529" y="5591145"/>
            <a:ext cx="240803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oughcookiemommy.com/2017/04/kids-getting-enough-physical-education-protectpe-voices4hk-ad.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18940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1A1E-B27C-04CA-EE95-21E907DC9891}"/>
              </a:ext>
            </a:extLst>
          </p:cNvPr>
          <p:cNvSpPr>
            <a:spLocks noGrp="1"/>
          </p:cNvSpPr>
          <p:nvPr>
            <p:ph type="title"/>
          </p:nvPr>
        </p:nvSpPr>
        <p:spPr/>
        <p:txBody>
          <a:bodyPr anchor="ctr">
            <a:normAutofit fontScale="90000"/>
          </a:bodyPr>
          <a:lstStyle/>
          <a:p>
            <a:r>
              <a:rPr lang="en-US" sz="3300"/>
              <a:t>ELECTIVE AREA: ARTS, HUMANITIES, SOCIAL SCIENCES, COMMUNICATIONS, POLITICAL SCIENCE, CULTURAL STUDIES</a:t>
            </a:r>
          </a:p>
        </p:txBody>
      </p:sp>
      <p:sp>
        <p:nvSpPr>
          <p:cNvPr id="3" name="Content Placeholder 2">
            <a:extLst>
              <a:ext uri="{FF2B5EF4-FFF2-40B4-BE49-F238E27FC236}">
                <a16:creationId xmlns:a16="http://schemas.microsoft.com/office/drawing/2014/main" id="{CB045377-6120-2E88-456B-188A1203D028}"/>
              </a:ext>
            </a:extLst>
          </p:cNvPr>
          <p:cNvSpPr>
            <a:spLocks noGrp="1"/>
          </p:cNvSpPr>
          <p:nvPr>
            <p:ph sz="half" idx="1"/>
          </p:nvPr>
        </p:nvSpPr>
        <p:spPr/>
        <p:txBody>
          <a:bodyPr>
            <a:normAutofit/>
          </a:bodyPr>
          <a:lstStyle/>
          <a:p>
            <a:pPr>
              <a:lnSpc>
                <a:spcPct val="110000"/>
              </a:lnSpc>
            </a:pPr>
            <a:r>
              <a:rPr lang="en-US" dirty="0"/>
              <a:t>NEW MEDIA 11 or LITERARY STUDIES 11 (ONE IS REQUIRED)</a:t>
            </a:r>
          </a:p>
          <a:p>
            <a:pPr>
              <a:lnSpc>
                <a:spcPct val="110000"/>
              </a:lnSpc>
            </a:pPr>
            <a:r>
              <a:rPr lang="en-US" dirty="0"/>
              <a:t>ENGLISH STUDIES 12 or ENGLISH FIRST PEOPLES 12</a:t>
            </a:r>
          </a:p>
          <a:p>
            <a:pPr>
              <a:lnSpc>
                <a:spcPct val="110000"/>
              </a:lnSpc>
            </a:pPr>
            <a:r>
              <a:rPr lang="en-US" dirty="0"/>
              <a:t>LITERATURE 12 (elective in addition to English 12)</a:t>
            </a:r>
          </a:p>
          <a:p>
            <a:pPr>
              <a:lnSpc>
                <a:spcPct val="110000"/>
              </a:lnSpc>
            </a:pPr>
            <a:r>
              <a:rPr lang="en-US" dirty="0"/>
              <a:t>CREATIVE WRITING 12</a:t>
            </a:r>
          </a:p>
          <a:p>
            <a:pPr>
              <a:lnSpc>
                <a:spcPct val="110000"/>
              </a:lnSpc>
            </a:pPr>
            <a:endParaRPr lang="en-US" dirty="0"/>
          </a:p>
        </p:txBody>
      </p:sp>
      <p:pic>
        <p:nvPicPr>
          <p:cNvPr id="5" name="Picture 4" descr="An open book with pages&#10;&#10;Description automatically generated">
            <a:extLst>
              <a:ext uri="{FF2B5EF4-FFF2-40B4-BE49-F238E27FC236}">
                <a16:creationId xmlns:a16="http://schemas.microsoft.com/office/drawing/2014/main" id="{B473DDD6-DC81-0ABB-AE40-88AA7AAE81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29151" y="3087960"/>
            <a:ext cx="3656408" cy="1864765"/>
          </a:xfrm>
          <a:prstGeom prst="rect">
            <a:avLst/>
          </a:prstGeom>
          <a:noFill/>
        </p:spPr>
      </p:pic>
    </p:spTree>
    <p:extLst>
      <p:ext uri="{BB962C8B-B14F-4D97-AF65-F5344CB8AC3E}">
        <p14:creationId xmlns:p14="http://schemas.microsoft.com/office/powerpoint/2010/main" val="103138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ED22-4C7D-2964-94F6-8B609392C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AF37F-F93D-CD5F-DE67-180583134BE0}"/>
              </a:ext>
            </a:extLst>
          </p:cNvPr>
          <p:cNvSpPr>
            <a:spLocks noGrp="1"/>
          </p:cNvSpPr>
          <p:nvPr>
            <p:ph type="title"/>
          </p:nvPr>
        </p:nvSpPr>
        <p:spPr/>
        <p:txBody>
          <a:bodyPr anchor="ctr">
            <a:normAutofit/>
          </a:bodyPr>
          <a:lstStyle/>
          <a:p>
            <a:r>
              <a:rPr lang="en-US" sz="2500"/>
              <a:t>ELECTIVE AREA: ARTS, HUMANITIES, SOCIAL SCIENCES, COMMUNICATIONS, POLITICAL SCIENCE, CULTURAL STUDIES (ONE IS REQUIRED FOR GRAD)</a:t>
            </a:r>
          </a:p>
        </p:txBody>
      </p:sp>
      <p:sp>
        <p:nvSpPr>
          <p:cNvPr id="3" name="Content Placeholder 2">
            <a:extLst>
              <a:ext uri="{FF2B5EF4-FFF2-40B4-BE49-F238E27FC236}">
                <a16:creationId xmlns:a16="http://schemas.microsoft.com/office/drawing/2014/main" id="{614EE749-634D-4DBE-9615-89BF8A5FAD67}"/>
              </a:ext>
            </a:extLst>
          </p:cNvPr>
          <p:cNvSpPr>
            <a:spLocks noGrp="1"/>
          </p:cNvSpPr>
          <p:nvPr>
            <p:ph sz="half" idx="1"/>
          </p:nvPr>
        </p:nvSpPr>
        <p:spPr/>
        <p:txBody>
          <a:bodyPr>
            <a:normAutofit fontScale="92500"/>
          </a:bodyPr>
          <a:lstStyle/>
          <a:p>
            <a:pPr>
              <a:lnSpc>
                <a:spcPct val="110000"/>
              </a:lnSpc>
            </a:pPr>
            <a:r>
              <a:rPr lang="en-US" sz="2000" dirty="0"/>
              <a:t>EXPLORATIONS OF SOCIAL STUDIES 11</a:t>
            </a:r>
          </a:p>
          <a:p>
            <a:pPr>
              <a:lnSpc>
                <a:spcPct val="110000"/>
              </a:lnSpc>
            </a:pPr>
            <a:r>
              <a:rPr lang="en-US" sz="2000" dirty="0"/>
              <a:t>SOCIAL JUSTICE 12</a:t>
            </a:r>
          </a:p>
          <a:p>
            <a:pPr>
              <a:lnSpc>
                <a:spcPct val="110000"/>
              </a:lnSpc>
            </a:pPr>
            <a:r>
              <a:rPr lang="en-US" sz="2000" dirty="0"/>
              <a:t>PHYSICAL GEOGRAPHY 12</a:t>
            </a:r>
          </a:p>
          <a:p>
            <a:pPr>
              <a:lnSpc>
                <a:spcPct val="110000"/>
              </a:lnSpc>
            </a:pPr>
            <a:r>
              <a:rPr lang="en-US" sz="2000" dirty="0"/>
              <a:t>ECONOMIC THEORY 12</a:t>
            </a:r>
          </a:p>
          <a:p>
            <a:pPr>
              <a:lnSpc>
                <a:spcPct val="110000"/>
              </a:lnSpc>
            </a:pPr>
            <a:r>
              <a:rPr lang="en-US" sz="2000" dirty="0"/>
              <a:t>BC FIRST PEOPLES 12</a:t>
            </a:r>
          </a:p>
          <a:p>
            <a:pPr>
              <a:lnSpc>
                <a:spcPct val="110000"/>
              </a:lnSpc>
            </a:pPr>
            <a:r>
              <a:rPr lang="en-US" sz="2000" dirty="0"/>
              <a:t>20</a:t>
            </a:r>
            <a:r>
              <a:rPr lang="en-US" sz="2000" baseline="30000" dirty="0"/>
              <a:t>TH</a:t>
            </a:r>
            <a:r>
              <a:rPr lang="en-US" sz="2000" dirty="0"/>
              <a:t> CENTURY HISTORY 12</a:t>
            </a:r>
          </a:p>
          <a:p>
            <a:pPr>
              <a:lnSpc>
                <a:spcPct val="110000"/>
              </a:lnSpc>
            </a:pPr>
            <a:r>
              <a:rPr lang="en-US" sz="2000" dirty="0"/>
              <a:t>LAW 12</a:t>
            </a:r>
          </a:p>
          <a:p>
            <a:pPr marL="0" indent="0">
              <a:lnSpc>
                <a:spcPct val="110000"/>
              </a:lnSpc>
              <a:buNone/>
            </a:pPr>
            <a:r>
              <a:rPr lang="en-US" sz="2000" dirty="0"/>
              <a:t>Social Studies </a:t>
            </a:r>
            <a:r>
              <a:rPr lang="en-US" sz="2000" dirty="0" err="1"/>
              <a:t>Honours</a:t>
            </a:r>
            <a:r>
              <a:rPr lang="en-US" sz="2000" dirty="0"/>
              <a:t> Certificate (Social Studies 11 plus two Grade 12 Social Studies courses)</a:t>
            </a:r>
          </a:p>
          <a:p>
            <a:pPr>
              <a:lnSpc>
                <a:spcPct val="110000"/>
              </a:lnSpc>
            </a:pPr>
            <a:endParaRPr lang="en-US" sz="2000" dirty="0"/>
          </a:p>
        </p:txBody>
      </p:sp>
      <p:pic>
        <p:nvPicPr>
          <p:cNvPr id="5" name="Picture 4" descr="A large building with a green lawn&#10;&#10;Description automatically generated">
            <a:extLst>
              <a:ext uri="{FF2B5EF4-FFF2-40B4-BE49-F238E27FC236}">
                <a16:creationId xmlns:a16="http://schemas.microsoft.com/office/drawing/2014/main" id="{183AEC97-A173-3C52-ABF2-1DB5B34813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29151" y="2800005"/>
            <a:ext cx="3656408" cy="2440676"/>
          </a:xfrm>
          <a:prstGeom prst="rect">
            <a:avLst/>
          </a:prstGeom>
          <a:noFill/>
        </p:spPr>
      </p:pic>
      <p:sp>
        <p:nvSpPr>
          <p:cNvPr id="6" name="TextBox 5">
            <a:extLst>
              <a:ext uri="{FF2B5EF4-FFF2-40B4-BE49-F238E27FC236}">
                <a16:creationId xmlns:a16="http://schemas.microsoft.com/office/drawing/2014/main" id="{B2DC2B21-EC48-8EE3-9866-235ABEA80719}"/>
              </a:ext>
            </a:extLst>
          </p:cNvPr>
          <p:cNvSpPr txBox="1"/>
          <p:nvPr/>
        </p:nvSpPr>
        <p:spPr>
          <a:xfrm>
            <a:off x="6036225" y="5040626"/>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BC_Legislature_Buildings.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06684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5CCA-3CA6-F4AC-2A8E-646D8E48D619}"/>
              </a:ext>
            </a:extLst>
          </p:cNvPr>
          <p:cNvSpPr>
            <a:spLocks noGrp="1"/>
          </p:cNvSpPr>
          <p:nvPr>
            <p:ph type="title"/>
          </p:nvPr>
        </p:nvSpPr>
        <p:spPr/>
        <p:txBody>
          <a:bodyPr/>
          <a:lstStyle/>
          <a:p>
            <a:r>
              <a:rPr lang="en-CA" dirty="0"/>
              <a:t>DISTRICT COURSES: ARTS/ SOCIAL SCIENCES/ CULTURAL STUDIES</a:t>
            </a:r>
            <a:endParaRPr lang="en-US" dirty="0"/>
          </a:p>
        </p:txBody>
      </p:sp>
      <p:sp>
        <p:nvSpPr>
          <p:cNvPr id="3" name="Content Placeholder 2">
            <a:extLst>
              <a:ext uri="{FF2B5EF4-FFF2-40B4-BE49-F238E27FC236}">
                <a16:creationId xmlns:a16="http://schemas.microsoft.com/office/drawing/2014/main" id="{2F217035-1C3B-B0A1-9014-F75D75B875AC}"/>
              </a:ext>
            </a:extLst>
          </p:cNvPr>
          <p:cNvSpPr>
            <a:spLocks noGrp="1"/>
          </p:cNvSpPr>
          <p:nvPr>
            <p:ph idx="1"/>
          </p:nvPr>
        </p:nvSpPr>
        <p:spPr/>
        <p:txBody>
          <a:bodyPr>
            <a:normAutofit/>
          </a:bodyPr>
          <a:lstStyle/>
          <a:p>
            <a:r>
              <a:rPr lang="en-CA" dirty="0"/>
              <a:t>Queer &amp; Trans History 12</a:t>
            </a:r>
          </a:p>
          <a:p>
            <a:r>
              <a:rPr lang="en-CA" dirty="0"/>
              <a:t> History of African Descent 12</a:t>
            </a:r>
          </a:p>
          <a:p>
            <a:pPr algn="l" rtl="0" fontAlgn="base"/>
            <a:r>
              <a:rPr lang="en-US" sz="1800" b="1" i="0" u="none" strike="noStrike" dirty="0">
                <a:solidFill>
                  <a:srgbClr val="000000"/>
                </a:solidFill>
                <a:effectLst/>
                <a:latin typeface="Arial" panose="020B0604020202020204" pitchFamily="34" charset="0"/>
              </a:rPr>
              <a:t>Why Take Them?</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1" u="none" strike="noStrike" dirty="0">
                <a:solidFill>
                  <a:srgbClr val="000000"/>
                </a:solidFill>
                <a:effectLst/>
                <a:latin typeface="Arial" panose="020B0604020202020204" pitchFamily="34" charset="0"/>
              </a:rPr>
              <a:t>Unique curriculum</a:t>
            </a:r>
            <a:r>
              <a:rPr lang="en-US" sz="1800" b="0" i="0" u="none" strike="noStrike" dirty="0">
                <a:solidFill>
                  <a:srgbClr val="000000"/>
                </a:solidFill>
                <a:effectLst/>
                <a:latin typeface="Arial" panose="020B0604020202020204" pitchFamily="34" charset="0"/>
              </a:rPr>
              <a:t> with field trips, guest speakers, and project-based learning</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Meet students from across the district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Focus on important cultural and historical topics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sz="1800" b="1" i="0" u="none" strike="noStrike" dirty="0">
                <a:solidFill>
                  <a:srgbClr val="000000"/>
                </a:solidFill>
                <a:effectLst/>
                <a:latin typeface="Arial" panose="020B0604020202020204" pitchFamily="34" charset="0"/>
              </a:rPr>
              <a:t>Who Can Enroll?</a:t>
            </a:r>
            <a:r>
              <a:rPr lang="en-US" sz="1800" b="0" i="0" dirty="0">
                <a:solidFill>
                  <a:srgbClr val="000000"/>
                </a:solidFill>
                <a:effectLst/>
                <a:latin typeface="Arial" panose="020B0604020202020204" pitchFamily="34" charset="0"/>
              </a:rPr>
              <a:t>​</a:t>
            </a:r>
            <a:br>
              <a:rPr lang="en-US" sz="1800" b="0" i="0"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Grades 11 &amp; 12 students from all VSB high schools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r>
              <a:rPr lang="en-CA" dirty="0"/>
              <a:t>OFF TIMETABLE COURSES w/ FIELD TRIP and some ONLINE work </a:t>
            </a:r>
          </a:p>
          <a:p>
            <a:r>
              <a:rPr lang="en-CA" dirty="0"/>
              <a:t>NOT SOCIAL STUDIES GRADUATION CREDITS</a:t>
            </a:r>
          </a:p>
          <a:p>
            <a:endParaRPr lang="en-CA" dirty="0"/>
          </a:p>
          <a:p>
            <a:endParaRPr lang="en-US" dirty="0"/>
          </a:p>
        </p:txBody>
      </p:sp>
    </p:spTree>
    <p:extLst>
      <p:ext uri="{BB962C8B-B14F-4D97-AF65-F5344CB8AC3E}">
        <p14:creationId xmlns:p14="http://schemas.microsoft.com/office/powerpoint/2010/main" val="96248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06664C-2E1D-6D70-6688-5846544E3156}"/>
              </a:ext>
            </a:extLst>
          </p:cNvPr>
          <p:cNvSpPr txBox="1"/>
          <p:nvPr/>
        </p:nvSpPr>
        <p:spPr>
          <a:xfrm>
            <a:off x="157495" y="1014966"/>
            <a:ext cx="6485196" cy="461665"/>
          </a:xfrm>
          <a:prstGeom prst="rect">
            <a:avLst/>
          </a:prstGeom>
          <a:noFill/>
        </p:spPr>
        <p:txBody>
          <a:bodyPr wrap="square">
            <a:spAutoFit/>
          </a:bodyPr>
          <a:lstStyle/>
          <a:p>
            <a:pPr eaLnBrk="0" fontAlgn="base" hangingPunct="0">
              <a:lnSpc>
                <a:spcPct val="100000"/>
              </a:lnSpc>
              <a:spcBef>
                <a:spcPct val="0"/>
              </a:spcBef>
              <a:spcAft>
                <a:spcPct val="0"/>
              </a:spcAft>
            </a:pPr>
            <a:r>
              <a:rPr lang="en-US" altLang="en-US" sz="2400" dirty="0">
                <a:solidFill>
                  <a:schemeClr val="bg1"/>
                </a:solidFill>
                <a:latin typeface="Arial" panose="020B0604020202020204" pitchFamily="34" charset="0"/>
              </a:rPr>
              <a:t>History of African Descent in BC 12</a:t>
            </a:r>
          </a:p>
        </p:txBody>
      </p:sp>
      <p:sp>
        <p:nvSpPr>
          <p:cNvPr id="6" name="Rectangle 1">
            <a:extLst>
              <a:ext uri="{FF2B5EF4-FFF2-40B4-BE49-F238E27FC236}">
                <a16:creationId xmlns:a16="http://schemas.microsoft.com/office/drawing/2014/main" id="{39FCD4D0-E384-E690-F1B1-1FE18F058BB7}"/>
              </a:ext>
            </a:extLst>
          </p:cNvPr>
          <p:cNvSpPr>
            <a:spLocks noGrp="1" noChangeArrowheads="1"/>
          </p:cNvSpPr>
          <p:nvPr>
            <p:ph type="body" sz="quarter" idx="11"/>
          </p:nvPr>
        </p:nvSpPr>
        <p:spPr bwMode="auto">
          <a:xfrm>
            <a:off x="2059813" y="1564085"/>
            <a:ext cx="6649897" cy="333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500" b="1" dirty="0">
                <a:solidFill>
                  <a:srgbClr val="C00000"/>
                </a:solidFill>
                <a:latin typeface="Arial" panose="020B0604020202020204" pitchFamily="34" charset="0"/>
              </a:rPr>
              <a:t>History of African Descent in BC 12 </a:t>
            </a:r>
            <a:r>
              <a:rPr lang="en-US" sz="1500" b="1" spc="-8" dirty="0">
                <a:solidFill>
                  <a:srgbClr val="C00000"/>
                </a:solidFill>
                <a:latin typeface="Century Gothic" panose="020B0502020202020204" pitchFamily="34" charset="0"/>
                <a:ea typeface="Century Gothic" panose="020B0502020202020204" pitchFamily="34" charset="0"/>
                <a:cs typeface="Century Gothic" panose="020B0502020202020204" pitchFamily="34" charset="0"/>
              </a:rPr>
              <a:t>(Course</a:t>
            </a:r>
            <a:r>
              <a:rPr lang="en-US" sz="1500" b="1" spc="15" dirty="0">
                <a:solidFill>
                  <a:srgbClr val="C00000"/>
                </a:solidFill>
                <a:latin typeface="Century Gothic" panose="020B0502020202020204" pitchFamily="34" charset="0"/>
                <a:ea typeface="Century Gothic" panose="020B0502020202020204" pitchFamily="34" charset="0"/>
                <a:cs typeface="Century Gothic" panose="020B0502020202020204" pitchFamily="34" charset="0"/>
              </a:rPr>
              <a:t> </a:t>
            </a:r>
            <a:r>
              <a:rPr lang="en-US" sz="1500" b="1" spc="-8" dirty="0">
                <a:solidFill>
                  <a:srgbClr val="C00000"/>
                </a:solidFill>
                <a:latin typeface="Century Gothic" panose="020B0502020202020204" pitchFamily="34" charset="0"/>
                <a:ea typeface="Century Gothic" panose="020B0502020202020204" pitchFamily="34" charset="0"/>
                <a:cs typeface="Century Gothic" panose="020B0502020202020204" pitchFamily="34" charset="0"/>
              </a:rPr>
              <a:t>Code</a:t>
            </a:r>
            <a:r>
              <a:rPr lang="en-US" sz="1500" b="1" spc="19" dirty="0">
                <a:solidFill>
                  <a:srgbClr val="C00000"/>
                </a:solidFill>
                <a:latin typeface="Century Gothic" panose="020B0502020202020204" pitchFamily="34" charset="0"/>
                <a:ea typeface="Century Gothic" panose="020B0502020202020204" pitchFamily="34" charset="0"/>
                <a:cs typeface="Century Gothic" panose="020B0502020202020204" pitchFamily="34" charset="0"/>
              </a:rPr>
              <a:t> </a:t>
            </a:r>
            <a:r>
              <a:rPr lang="en-US" sz="1500" b="1" spc="-8" dirty="0" err="1">
                <a:solidFill>
                  <a:srgbClr val="C00000"/>
                </a:solidFill>
                <a:latin typeface="Century Gothic" panose="020B0502020202020204" pitchFamily="34" charset="0"/>
                <a:ea typeface="Century Gothic" panose="020B0502020202020204" pitchFamily="34" charset="0"/>
                <a:cs typeface="Century Gothic" panose="020B0502020202020204" pitchFamily="34" charset="0"/>
              </a:rPr>
              <a:t>YSSC-</a:t>
            </a:r>
            <a:r>
              <a:rPr lang="en-US" sz="1500" b="1" spc="-19" dirty="0" err="1">
                <a:solidFill>
                  <a:srgbClr val="C00000"/>
                </a:solidFill>
                <a:latin typeface="Century Gothic" panose="020B0502020202020204" pitchFamily="34" charset="0"/>
                <a:ea typeface="Century Gothic" panose="020B0502020202020204" pitchFamily="34" charset="0"/>
                <a:cs typeface="Century Gothic" panose="020B0502020202020204" pitchFamily="34" charset="0"/>
              </a:rPr>
              <a:t>2A</a:t>
            </a:r>
            <a:r>
              <a:rPr lang="en-US" sz="1500" b="1" spc="-19" dirty="0">
                <a:solidFill>
                  <a:srgbClr val="C00000"/>
                </a:solidFill>
                <a:latin typeface="Century Gothic" panose="020B0502020202020204" pitchFamily="34" charset="0"/>
                <a:ea typeface="Century Gothic" panose="020B0502020202020204" pitchFamily="34" charset="0"/>
                <a:cs typeface="Century Gothic" panose="020B0502020202020204" pitchFamily="34" charset="0"/>
              </a:rPr>
              <a:t>)</a:t>
            </a:r>
            <a:endParaRPr lang="en-US" altLang="en-US" sz="1500" b="1" dirty="0">
              <a:solidFill>
                <a:srgbClr val="C00000"/>
              </a:solidFill>
              <a:latin typeface="Arial" panose="020B0604020202020204" pitchFamily="34" charset="0"/>
            </a:endParaRPr>
          </a:p>
          <a:p>
            <a:pPr marL="0" indent="0" eaLnBrk="0" fontAlgn="base" hangingPunct="0">
              <a:lnSpc>
                <a:spcPct val="100000"/>
              </a:lnSpc>
              <a:spcBef>
                <a:spcPct val="0"/>
              </a:spcBef>
              <a:spcAft>
                <a:spcPct val="0"/>
              </a:spcAft>
              <a:buNone/>
            </a:pPr>
            <a:endParaRPr lang="en-US" altLang="en-US" sz="825" b="1" dirty="0">
              <a:solidFill>
                <a:schemeClr val="tx1"/>
              </a:solidFill>
              <a:latin typeface="Arial" panose="020B0604020202020204" pitchFamily="34" charset="0"/>
            </a:endParaRPr>
          </a:p>
          <a:p>
            <a:pPr marL="0" indent="0" eaLnBrk="0" fontAlgn="base" hangingPunct="0">
              <a:lnSpc>
                <a:spcPct val="100000"/>
              </a:lnSpc>
              <a:spcBef>
                <a:spcPct val="0"/>
              </a:spcBef>
              <a:spcAft>
                <a:spcPct val="0"/>
              </a:spcAft>
              <a:buNone/>
            </a:pPr>
            <a:r>
              <a:rPr lang="en-US" altLang="en-US" b="1" dirty="0">
                <a:solidFill>
                  <a:schemeClr val="tx1"/>
                </a:solidFill>
                <a:latin typeface="Arial" panose="020B0604020202020204" pitchFamily="34" charset="0"/>
              </a:rPr>
              <a:t>Course Highlights:</a:t>
            </a:r>
            <a:endParaRPr lang="en-US" altLang="en-US" dirty="0">
              <a:solidFill>
                <a:schemeClr val="tx1"/>
              </a:solidFill>
              <a:latin typeface="Arial" panose="020B0604020202020204" pitchFamily="34" charset="0"/>
            </a:endParaRPr>
          </a:p>
          <a:p>
            <a:pPr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Explore Black culture, history, resilience, and achievements</a:t>
            </a:r>
          </a:p>
          <a:p>
            <a:pPr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Focus on African empires, West Indian dialects, Black art, and more</a:t>
            </a:r>
          </a:p>
          <a:p>
            <a:pPr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Dive into popular culture influences like Beyoncé, Maya Angelou, and </a:t>
            </a:r>
            <a:r>
              <a:rPr lang="en-US" altLang="en-US" dirty="0" err="1">
                <a:solidFill>
                  <a:schemeClr val="tx1"/>
                </a:solidFill>
                <a:latin typeface="Arial" panose="020B0604020202020204" pitchFamily="34" charset="0"/>
              </a:rPr>
              <a:t>AfroFuturism</a:t>
            </a:r>
            <a:endParaRPr lang="en-US" altLang="en-US" dirty="0">
              <a:solidFill>
                <a:schemeClr val="tx1"/>
              </a:solidFill>
              <a:latin typeface="Arial" panose="020B0604020202020204" pitchFamily="34" charset="0"/>
            </a:endParaRPr>
          </a:p>
          <a:p>
            <a:pPr marL="0" indent="0" eaLnBrk="0" fontAlgn="base" hangingPunct="0">
              <a:lnSpc>
                <a:spcPct val="100000"/>
              </a:lnSpc>
              <a:spcBef>
                <a:spcPct val="0"/>
              </a:spcBef>
              <a:spcAft>
                <a:spcPct val="0"/>
              </a:spcAft>
              <a:buNone/>
            </a:pPr>
            <a:endParaRPr lang="en-US" altLang="en-US" b="1" dirty="0">
              <a:solidFill>
                <a:schemeClr val="tx1"/>
              </a:solidFill>
              <a:latin typeface="Arial" panose="020B0604020202020204" pitchFamily="34" charset="0"/>
            </a:endParaRPr>
          </a:p>
          <a:p>
            <a:pPr marL="0" indent="0" eaLnBrk="0" fontAlgn="base" hangingPunct="0">
              <a:lnSpc>
                <a:spcPct val="100000"/>
              </a:lnSpc>
              <a:spcBef>
                <a:spcPct val="0"/>
              </a:spcBef>
              <a:spcAft>
                <a:spcPct val="0"/>
              </a:spcAft>
              <a:buNone/>
            </a:pPr>
            <a:r>
              <a:rPr lang="en-US" altLang="en-US" b="1" dirty="0">
                <a:solidFill>
                  <a:schemeClr val="tx1"/>
                </a:solidFill>
                <a:latin typeface="Arial" panose="020B0604020202020204" pitchFamily="34" charset="0"/>
              </a:rPr>
              <a:t>What You’ll Do:</a:t>
            </a:r>
            <a:endParaRPr lang="en-US" altLang="en-US" dirty="0">
              <a:solidFill>
                <a:schemeClr val="tx1"/>
              </a:solidFill>
              <a:latin typeface="Arial" panose="020B0604020202020204" pitchFamily="34" charset="0"/>
            </a:endParaRPr>
          </a:p>
          <a:p>
            <a:pPr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Field trips, guest speakers, and project-based learning</a:t>
            </a:r>
          </a:p>
          <a:p>
            <a:pPr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Online discussions and seminars</a:t>
            </a:r>
          </a:p>
          <a:p>
            <a:pPr marL="0" indent="0" eaLnBrk="0" fontAlgn="base" hangingPunct="0">
              <a:lnSpc>
                <a:spcPct val="100000"/>
              </a:lnSpc>
              <a:spcBef>
                <a:spcPct val="0"/>
              </a:spcBef>
              <a:spcAft>
                <a:spcPct val="0"/>
              </a:spcAft>
              <a:buNone/>
            </a:pPr>
            <a:endParaRPr lang="en-US" altLang="en-US" b="1" dirty="0">
              <a:solidFill>
                <a:schemeClr val="tx1"/>
              </a:solidFill>
              <a:latin typeface="Arial" panose="020B0604020202020204" pitchFamily="34" charset="0"/>
            </a:endParaRPr>
          </a:p>
          <a:p>
            <a:pPr marL="0" indent="0" eaLnBrk="0" fontAlgn="base" hangingPunct="0">
              <a:lnSpc>
                <a:spcPct val="100000"/>
              </a:lnSpc>
              <a:spcBef>
                <a:spcPct val="0"/>
              </a:spcBef>
              <a:spcAft>
                <a:spcPct val="0"/>
              </a:spcAft>
              <a:buNone/>
            </a:pPr>
            <a:r>
              <a:rPr lang="en-US" altLang="en-US" b="1" dirty="0">
                <a:solidFill>
                  <a:schemeClr val="tx1"/>
                </a:solidFill>
                <a:latin typeface="Arial" panose="020B0604020202020204" pitchFamily="34" charset="0"/>
              </a:rPr>
              <a:t>Why Take It?</a:t>
            </a:r>
            <a:endParaRPr lang="en-US" altLang="en-US" dirty="0">
              <a:solidFill>
                <a:schemeClr val="tx1"/>
              </a:solidFill>
              <a:latin typeface="Arial" panose="020B0604020202020204" pitchFamily="34" charset="0"/>
            </a:endParaRPr>
          </a:p>
          <a:p>
            <a:pPr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Centering Black Joy and Resilience</a:t>
            </a:r>
          </a:p>
          <a:p>
            <a:pPr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Engage in important conversations about history and culture</a:t>
            </a:r>
          </a:p>
          <a:p>
            <a:pPr marL="0" indent="0" eaLnBrk="0" fontAlgn="base" hangingPunct="0">
              <a:lnSpc>
                <a:spcPct val="100000"/>
              </a:lnSpc>
              <a:spcBef>
                <a:spcPct val="0"/>
              </a:spcBef>
              <a:spcAft>
                <a:spcPct val="0"/>
              </a:spcAft>
              <a:buNone/>
            </a:pPr>
            <a:endParaRPr lang="en-US" altLang="en-US" dirty="0">
              <a:solidFill>
                <a:schemeClr val="tx1"/>
              </a:solidFill>
              <a:latin typeface="Arial" panose="020B0604020202020204" pitchFamily="34" charset="0"/>
            </a:endParaRPr>
          </a:p>
          <a:p>
            <a:pPr marL="0" indent="0" eaLnBrk="0" fontAlgn="base" hangingPunct="0">
              <a:lnSpc>
                <a:spcPct val="100000"/>
              </a:lnSpc>
              <a:spcBef>
                <a:spcPct val="0"/>
              </a:spcBef>
              <a:spcAft>
                <a:spcPct val="0"/>
              </a:spcAft>
              <a:buNone/>
            </a:pPr>
            <a:endParaRPr lang="en-US" altLang="en-US" dirty="0">
              <a:solidFill>
                <a:schemeClr val="tx1"/>
              </a:solidFill>
              <a:latin typeface="Arial" panose="020B0604020202020204" pitchFamily="34" charset="0"/>
            </a:endParaRPr>
          </a:p>
        </p:txBody>
      </p:sp>
      <p:pic>
        <p:nvPicPr>
          <p:cNvPr id="7" name="Image 8" descr="A painting of a person holding a pink flower  Description automatically generated">
            <a:extLst>
              <a:ext uri="{FF2B5EF4-FFF2-40B4-BE49-F238E27FC236}">
                <a16:creationId xmlns:a16="http://schemas.microsoft.com/office/drawing/2014/main" id="{77491541-0C75-81DB-B3E9-EE2DB62B5E0A}"/>
              </a:ext>
            </a:extLst>
          </p:cNvPr>
          <p:cNvPicPr>
            <a:picLocks/>
          </p:cNvPicPr>
          <p:nvPr/>
        </p:nvPicPr>
        <p:blipFill>
          <a:blip r:embed="rId2" cstate="print"/>
          <a:stretch>
            <a:fillRect/>
          </a:stretch>
        </p:blipFill>
        <p:spPr>
          <a:xfrm>
            <a:off x="99465" y="1654811"/>
            <a:ext cx="1774525" cy="2451879"/>
          </a:xfrm>
          <a:prstGeom prst="rect">
            <a:avLst/>
          </a:prstGeom>
        </p:spPr>
      </p:pic>
      <p:sp>
        <p:nvSpPr>
          <p:cNvPr id="9" name="TextBox 8">
            <a:extLst>
              <a:ext uri="{FF2B5EF4-FFF2-40B4-BE49-F238E27FC236}">
                <a16:creationId xmlns:a16="http://schemas.microsoft.com/office/drawing/2014/main" id="{4969571A-63BB-32F1-A739-3582C965D9AD}"/>
              </a:ext>
            </a:extLst>
          </p:cNvPr>
          <p:cNvSpPr txBox="1"/>
          <p:nvPr/>
        </p:nvSpPr>
        <p:spPr>
          <a:xfrm>
            <a:off x="99464" y="4170885"/>
            <a:ext cx="4573329" cy="276999"/>
          </a:xfrm>
          <a:prstGeom prst="rect">
            <a:avLst/>
          </a:prstGeom>
          <a:noFill/>
        </p:spPr>
        <p:txBody>
          <a:bodyPr wrap="square">
            <a:spAutoFit/>
          </a:bodyPr>
          <a:lstStyle/>
          <a:p>
            <a:r>
              <a:rPr lang="en-US" sz="600" dirty="0">
                <a:latin typeface="Calibri" panose="020F0502020204030204" pitchFamily="34" charset="0"/>
                <a:ea typeface="Century Gothic" panose="020B0502020202020204" pitchFamily="34" charset="0"/>
                <a:cs typeface="Century Gothic" panose="020B0502020202020204" pitchFamily="34" charset="0"/>
              </a:rPr>
              <a:t>AD</a:t>
            </a:r>
            <a:r>
              <a:rPr lang="en-US" sz="600" spc="8" dirty="0">
                <a:latin typeface="Calibri" panose="020F0502020204030204" pitchFamily="34" charset="0"/>
                <a:ea typeface="Century Gothic" panose="020B0502020202020204" pitchFamily="34" charset="0"/>
                <a:cs typeface="Century Gothic" panose="020B0502020202020204" pitchFamily="34" charset="0"/>
              </a:rPr>
              <a:t> </a:t>
            </a:r>
            <a:r>
              <a:rPr lang="en-US" sz="600" dirty="0">
                <a:latin typeface="Calibri" panose="020F0502020204030204" pitchFamily="34" charset="0"/>
                <a:ea typeface="Century Gothic" panose="020B0502020202020204" pitchFamily="34" charset="0"/>
                <a:cs typeface="Century Gothic" panose="020B0502020202020204" pitchFamily="34" charset="0"/>
              </a:rPr>
              <a:t>12</a:t>
            </a:r>
            <a:r>
              <a:rPr lang="en-US" sz="600" spc="8" dirty="0">
                <a:latin typeface="Calibri" panose="020F0502020204030204" pitchFamily="34" charset="0"/>
                <a:ea typeface="Century Gothic" panose="020B0502020202020204" pitchFamily="34" charset="0"/>
                <a:cs typeface="Century Gothic" panose="020B0502020202020204" pitchFamily="34" charset="0"/>
              </a:rPr>
              <a:t> </a:t>
            </a:r>
            <a:r>
              <a:rPr lang="en-US" sz="600" dirty="0">
                <a:latin typeface="Calibri" panose="020F0502020204030204" pitchFamily="34" charset="0"/>
                <a:ea typeface="Century Gothic" panose="020B0502020202020204" pitchFamily="34" charset="0"/>
                <a:cs typeface="Century Gothic" panose="020B0502020202020204" pitchFamily="34" charset="0"/>
              </a:rPr>
              <a:t>Artwork</a:t>
            </a:r>
            <a:r>
              <a:rPr lang="en-US" sz="600" spc="11" dirty="0">
                <a:latin typeface="Calibri" panose="020F0502020204030204" pitchFamily="34" charset="0"/>
                <a:ea typeface="Century Gothic" panose="020B0502020202020204" pitchFamily="34" charset="0"/>
                <a:cs typeface="Century Gothic" panose="020B0502020202020204" pitchFamily="34" charset="0"/>
              </a:rPr>
              <a:t> </a:t>
            </a:r>
            <a:r>
              <a:rPr lang="en-US" sz="600" dirty="0">
                <a:latin typeface="Calibri" panose="020F0502020204030204" pitchFamily="34" charset="0"/>
                <a:ea typeface="Century Gothic" panose="020B0502020202020204" pitchFamily="34" charset="0"/>
                <a:cs typeface="Century Gothic" panose="020B0502020202020204" pitchFamily="34" charset="0"/>
              </a:rPr>
              <a:t>by</a:t>
            </a:r>
            <a:r>
              <a:rPr lang="en-US" sz="600" spc="4" dirty="0">
                <a:latin typeface="Calibri" panose="020F0502020204030204" pitchFamily="34" charset="0"/>
                <a:ea typeface="Century Gothic" panose="020B0502020202020204" pitchFamily="34" charset="0"/>
                <a:cs typeface="Century Gothic" panose="020B0502020202020204" pitchFamily="34" charset="0"/>
              </a:rPr>
              <a:t> </a:t>
            </a:r>
            <a:r>
              <a:rPr lang="en-US" sz="600" dirty="0">
                <a:latin typeface="Calibri" panose="020F0502020204030204" pitchFamily="34" charset="0"/>
                <a:ea typeface="Century Gothic" panose="020B0502020202020204" pitchFamily="34" charset="0"/>
                <a:cs typeface="Century Gothic" panose="020B0502020202020204" pitchFamily="34" charset="0"/>
              </a:rPr>
              <a:t>Lily</a:t>
            </a:r>
            <a:r>
              <a:rPr lang="en-US" sz="600" spc="8" dirty="0">
                <a:latin typeface="Calibri" panose="020F0502020204030204" pitchFamily="34" charset="0"/>
                <a:ea typeface="Century Gothic" panose="020B0502020202020204" pitchFamily="34" charset="0"/>
                <a:cs typeface="Century Gothic" panose="020B0502020202020204" pitchFamily="34" charset="0"/>
              </a:rPr>
              <a:t> </a:t>
            </a:r>
            <a:r>
              <a:rPr lang="en-US" sz="600" spc="-8" dirty="0">
                <a:latin typeface="Calibri" panose="020F0502020204030204" pitchFamily="34" charset="0"/>
                <a:ea typeface="Century Gothic" panose="020B0502020202020204" pitchFamily="34" charset="0"/>
                <a:cs typeface="Century Gothic" panose="020B0502020202020204" pitchFamily="34" charset="0"/>
              </a:rPr>
              <a:t>Hayes</a:t>
            </a:r>
            <a:endParaRPr lang="en-US" sz="2400" dirty="0">
              <a:latin typeface="Century Gothic" panose="020B0502020202020204" pitchFamily="34" charset="0"/>
              <a:ea typeface="Century Gothic" panose="020B0502020202020204" pitchFamily="34" charset="0"/>
              <a:cs typeface="Century Gothic" panose="020B0502020202020204" pitchFamily="34" charset="0"/>
            </a:endParaRPr>
          </a:p>
          <a:p>
            <a:r>
              <a:rPr lang="en-US" sz="600" dirty="0">
                <a:latin typeface="Calibri" panose="020F0502020204030204" pitchFamily="34" charset="0"/>
                <a:ea typeface="Century Gothic" panose="020B0502020202020204" pitchFamily="34" charset="0"/>
                <a:cs typeface="Century Gothic" panose="020B0502020202020204" pitchFamily="34" charset="0"/>
              </a:rPr>
              <a:t>(Grad</a:t>
            </a:r>
            <a:r>
              <a:rPr lang="en-US" sz="600" spc="-8" dirty="0">
                <a:latin typeface="Calibri" panose="020F0502020204030204" pitchFamily="34" charset="0"/>
                <a:ea typeface="Century Gothic" panose="020B0502020202020204" pitchFamily="34" charset="0"/>
                <a:cs typeface="Century Gothic" panose="020B0502020202020204" pitchFamily="34" charset="0"/>
              </a:rPr>
              <a:t> </a:t>
            </a:r>
            <a:r>
              <a:rPr lang="en-US" sz="600" dirty="0">
                <a:latin typeface="Calibri" panose="020F0502020204030204" pitchFamily="34" charset="0"/>
                <a:ea typeface="Century Gothic" panose="020B0502020202020204" pitchFamily="34" charset="0"/>
                <a:cs typeface="Century Gothic" panose="020B0502020202020204" pitchFamily="34" charset="0"/>
              </a:rPr>
              <a:t>2023,</a:t>
            </a:r>
            <a:r>
              <a:rPr lang="en-US" sz="600" spc="-4" dirty="0">
                <a:latin typeface="Calibri" panose="020F0502020204030204" pitchFamily="34" charset="0"/>
                <a:ea typeface="Century Gothic" panose="020B0502020202020204" pitchFamily="34" charset="0"/>
                <a:cs typeface="Century Gothic" panose="020B0502020202020204" pitchFamily="34" charset="0"/>
              </a:rPr>
              <a:t> </a:t>
            </a:r>
            <a:r>
              <a:rPr lang="en-US" sz="600" dirty="0">
                <a:latin typeface="Calibri" panose="020F0502020204030204" pitchFamily="34" charset="0"/>
                <a:ea typeface="Century Gothic" panose="020B0502020202020204" pitchFamily="34" charset="0"/>
                <a:cs typeface="Century Gothic" panose="020B0502020202020204" pitchFamily="34" charset="0"/>
              </a:rPr>
              <a:t>Vancouver</a:t>
            </a:r>
            <a:r>
              <a:rPr lang="en-US" sz="600" spc="-4" dirty="0">
                <a:latin typeface="Calibri" panose="020F0502020204030204" pitchFamily="34" charset="0"/>
                <a:ea typeface="Century Gothic" panose="020B0502020202020204" pitchFamily="34" charset="0"/>
                <a:cs typeface="Century Gothic" panose="020B0502020202020204" pitchFamily="34" charset="0"/>
              </a:rPr>
              <a:t> </a:t>
            </a:r>
            <a:r>
              <a:rPr lang="en-US" sz="600" dirty="0">
                <a:latin typeface="Calibri" panose="020F0502020204030204" pitchFamily="34" charset="0"/>
                <a:ea typeface="Century Gothic" panose="020B0502020202020204" pitchFamily="34" charset="0"/>
                <a:cs typeface="Century Gothic" panose="020B0502020202020204" pitchFamily="34" charset="0"/>
              </a:rPr>
              <a:t>Technical</a:t>
            </a:r>
            <a:r>
              <a:rPr lang="en-US" sz="600" spc="-4" dirty="0">
                <a:latin typeface="Calibri" panose="020F0502020204030204" pitchFamily="34" charset="0"/>
                <a:ea typeface="Century Gothic" panose="020B0502020202020204" pitchFamily="34" charset="0"/>
                <a:cs typeface="Century Gothic" panose="020B0502020202020204" pitchFamily="34" charset="0"/>
              </a:rPr>
              <a:t> </a:t>
            </a:r>
            <a:r>
              <a:rPr lang="en-US" sz="600" spc="-8" dirty="0">
                <a:latin typeface="Calibri" panose="020F0502020204030204" pitchFamily="34" charset="0"/>
                <a:ea typeface="Century Gothic" panose="020B0502020202020204" pitchFamily="34" charset="0"/>
                <a:cs typeface="Century Gothic" panose="020B0502020202020204" pitchFamily="34" charset="0"/>
              </a:rPr>
              <a:t>Secondary)</a:t>
            </a:r>
            <a:endParaRPr lang="en-US" sz="2400" dirty="0">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22" name="TextBox 21">
            <a:extLst>
              <a:ext uri="{FF2B5EF4-FFF2-40B4-BE49-F238E27FC236}">
                <a16:creationId xmlns:a16="http://schemas.microsoft.com/office/drawing/2014/main" id="{457C4CA2-6455-BD1A-6E9A-847EFA5459CC}"/>
              </a:ext>
            </a:extLst>
          </p:cNvPr>
          <p:cNvSpPr txBox="1"/>
          <p:nvPr/>
        </p:nvSpPr>
        <p:spPr>
          <a:xfrm>
            <a:off x="0" y="5092305"/>
            <a:ext cx="4573329" cy="715581"/>
          </a:xfrm>
          <a:prstGeom prst="rect">
            <a:avLst/>
          </a:prstGeom>
          <a:noFill/>
        </p:spPr>
        <p:txBody>
          <a:bodyPr wrap="square">
            <a:spAutoFit/>
          </a:bodyPr>
          <a:lstStyle/>
          <a:p>
            <a:pPr eaLnBrk="0" fontAlgn="base" hangingPunct="0">
              <a:spcBef>
                <a:spcPct val="0"/>
              </a:spcBef>
              <a:spcAft>
                <a:spcPct val="0"/>
              </a:spcAft>
            </a:pPr>
            <a:r>
              <a:rPr lang="en-US" sz="1350" b="1" dirty="0">
                <a:latin typeface="Arial" panose="020B0604020202020204" pitchFamily="34" charset="0"/>
                <a:ea typeface="Source Sans Pro" panose="020B0503030403020204" pitchFamily="34" charset="0"/>
              </a:rPr>
              <a:t>Hear more from students!</a:t>
            </a:r>
          </a:p>
          <a:p>
            <a:pPr marL="127159" marR="560546"/>
            <a:r>
              <a:rPr lang="en-US" sz="1350" u="sng"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Round</a:t>
            </a:r>
            <a:r>
              <a:rPr lang="en-US" sz="1350" u="sng" spc="-38"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 </a:t>
            </a:r>
            <a:r>
              <a:rPr lang="en-US" sz="1350" u="sng"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Table</a:t>
            </a:r>
            <a:r>
              <a:rPr lang="en-US" sz="1350" u="sng" spc="-34"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 </a:t>
            </a:r>
            <a:r>
              <a:rPr lang="en-US" sz="1350" u="sng"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Discussion</a:t>
            </a:r>
            <a:r>
              <a:rPr lang="en-US" sz="1350" u="sng" spc="-38"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 </a:t>
            </a:r>
            <a:r>
              <a:rPr lang="en-US" sz="1350" u="sng"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with</a:t>
            </a:r>
            <a:r>
              <a:rPr lang="en-US" sz="1350" u="sng" spc="-38"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 </a:t>
            </a:r>
            <a:r>
              <a:rPr lang="en-US" sz="1350" u="sng"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Wayde</a:t>
            </a:r>
            <a:r>
              <a:rPr lang="en-US" sz="1350" dirty="0">
                <a:solidFill>
                  <a:srgbClr val="467885"/>
                </a:solidFill>
                <a:latin typeface="Arial" panose="020B0604020202020204" pitchFamily="34" charset="0"/>
                <a:ea typeface="Century Gothic" panose="020B0502020202020204" pitchFamily="34" charset="0"/>
                <a:cs typeface="Arial" panose="020B0604020202020204" pitchFamily="34" charset="0"/>
              </a:rPr>
              <a:t> </a:t>
            </a:r>
            <a:r>
              <a:rPr lang="en-US" sz="1350" u="sng"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Compton (youtube.com)</a:t>
            </a:r>
            <a:endParaRPr lang="en-US" sz="2400" dirty="0">
              <a:latin typeface="Arial" panose="020B0604020202020204" pitchFamily="34" charset="0"/>
              <a:ea typeface="Century Gothic" panose="020B0502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E9F0D89-2FC6-2DF2-1F07-82D9D5259451}"/>
              </a:ext>
            </a:extLst>
          </p:cNvPr>
          <p:cNvSpPr txBox="1"/>
          <p:nvPr/>
        </p:nvSpPr>
        <p:spPr>
          <a:xfrm>
            <a:off x="4899931" y="5307064"/>
            <a:ext cx="3829715" cy="507831"/>
          </a:xfrm>
          <a:prstGeom prst="rect">
            <a:avLst/>
          </a:prstGeom>
          <a:noFill/>
        </p:spPr>
        <p:txBody>
          <a:bodyPr wrap="square">
            <a:spAutoFit/>
          </a:bodyPr>
          <a:lstStyle/>
          <a:p>
            <a:r>
              <a:rPr lang="en-US" sz="1350" u="sng" spc="-8" dirty="0">
                <a:solidFill>
                  <a:srgbClr val="467885"/>
                </a:solidFill>
                <a:latin typeface="Arial" panose="020B0604020202020204" pitchFamily="34" charset="0"/>
                <a:ea typeface="Century Gothic" panose="020B0502020202020204" pitchFamily="34" charset="0"/>
                <a:cs typeface="Arial" panose="020B0604020202020204" pitchFamily="34" charset="0"/>
                <a:hlinkClick r:id="rId4"/>
              </a:rPr>
              <a:t>https://youtu.be/Xsx4hZPmq5A?si=N</a:t>
            </a:r>
            <a:r>
              <a:rPr lang="en-US" sz="1350" spc="-8" dirty="0">
                <a:solidFill>
                  <a:srgbClr val="467885"/>
                </a:solidFill>
                <a:latin typeface="Arial" panose="020B0604020202020204" pitchFamily="34" charset="0"/>
                <a:ea typeface="Century Gothic" panose="020B0502020202020204" pitchFamily="34" charset="0"/>
                <a:cs typeface="Arial" panose="020B0604020202020204" pitchFamily="34" charset="0"/>
              </a:rPr>
              <a:t> </a:t>
            </a:r>
            <a:r>
              <a:rPr lang="en-US" sz="1350" u="sng" spc="-8" dirty="0" err="1">
                <a:solidFill>
                  <a:srgbClr val="467885"/>
                </a:solidFill>
                <a:latin typeface="Arial" panose="020B0604020202020204" pitchFamily="34" charset="0"/>
                <a:ea typeface="Century Gothic" panose="020B0502020202020204" pitchFamily="34" charset="0"/>
                <a:cs typeface="Arial" panose="020B0604020202020204" pitchFamily="34" charset="0"/>
                <a:hlinkClick r:id="rId4"/>
              </a:rPr>
              <a:t>Tc_UiRDD_ssdxOu</a:t>
            </a:r>
            <a:endParaRPr lang="en-US" sz="1350"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696281FF-94F5-7AB4-D4DF-1838C5D963BF}"/>
              </a:ext>
            </a:extLst>
          </p:cNvPr>
          <p:cNvGrpSpPr>
            <a:grpSpLocks/>
          </p:cNvGrpSpPr>
          <p:nvPr/>
        </p:nvGrpSpPr>
        <p:grpSpPr>
          <a:xfrm>
            <a:off x="3842689" y="5092305"/>
            <a:ext cx="830105" cy="784181"/>
            <a:chOff x="0" y="0"/>
            <a:chExt cx="516923" cy="516921"/>
          </a:xfrm>
        </p:grpSpPr>
        <p:pic>
          <p:nvPicPr>
            <p:cNvPr id="26" name="Image 11">
              <a:extLst>
                <a:ext uri="{FF2B5EF4-FFF2-40B4-BE49-F238E27FC236}">
                  <a16:creationId xmlns:a16="http://schemas.microsoft.com/office/drawing/2014/main" id="{B7292F5D-D718-7CD3-DC32-8E84FB2BAF3E}"/>
                </a:ext>
              </a:extLst>
            </p:cNvPr>
            <p:cNvPicPr/>
            <p:nvPr/>
          </p:nvPicPr>
          <p:blipFill>
            <a:blip r:embed="rId5" cstate="print"/>
            <a:stretch>
              <a:fillRect/>
            </a:stretch>
          </p:blipFill>
          <p:spPr>
            <a:xfrm>
              <a:off x="0" y="0"/>
              <a:ext cx="516923" cy="516921"/>
            </a:xfrm>
            <a:prstGeom prst="rect">
              <a:avLst/>
            </a:prstGeom>
          </p:spPr>
        </p:pic>
      </p:grpSp>
      <p:grpSp>
        <p:nvGrpSpPr>
          <p:cNvPr id="27" name="Group 26">
            <a:extLst>
              <a:ext uri="{FF2B5EF4-FFF2-40B4-BE49-F238E27FC236}">
                <a16:creationId xmlns:a16="http://schemas.microsoft.com/office/drawing/2014/main" id="{EA0EC5EF-1F08-7D81-D73A-952C48300A19}"/>
              </a:ext>
            </a:extLst>
          </p:cNvPr>
          <p:cNvGrpSpPr>
            <a:grpSpLocks/>
          </p:cNvGrpSpPr>
          <p:nvPr/>
        </p:nvGrpSpPr>
        <p:grpSpPr>
          <a:xfrm>
            <a:off x="8083375" y="4916276"/>
            <a:ext cx="873410" cy="948101"/>
            <a:chOff x="0" y="0"/>
            <a:chExt cx="549783" cy="549782"/>
          </a:xfrm>
        </p:grpSpPr>
        <p:pic>
          <p:nvPicPr>
            <p:cNvPr id="28" name="Image 13">
              <a:extLst>
                <a:ext uri="{FF2B5EF4-FFF2-40B4-BE49-F238E27FC236}">
                  <a16:creationId xmlns:a16="http://schemas.microsoft.com/office/drawing/2014/main" id="{A119BC4A-F52B-55AE-B89B-748F5C7910CC}"/>
                </a:ext>
              </a:extLst>
            </p:cNvPr>
            <p:cNvPicPr/>
            <p:nvPr/>
          </p:nvPicPr>
          <p:blipFill>
            <a:blip r:embed="rId6" cstate="print"/>
            <a:stretch>
              <a:fillRect/>
            </a:stretch>
          </p:blipFill>
          <p:spPr>
            <a:xfrm>
              <a:off x="0" y="0"/>
              <a:ext cx="549783" cy="549782"/>
            </a:xfrm>
            <a:prstGeom prst="rect">
              <a:avLst/>
            </a:prstGeom>
          </p:spPr>
        </p:pic>
      </p:grpSp>
    </p:spTree>
    <p:extLst>
      <p:ext uri="{BB962C8B-B14F-4D97-AF65-F5344CB8AC3E}">
        <p14:creationId xmlns:p14="http://schemas.microsoft.com/office/powerpoint/2010/main" val="2932436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879A5-BD14-894D-8AF3-343261BB9219}"/>
              </a:ext>
            </a:extLst>
          </p:cNvPr>
          <p:cNvSpPr>
            <a:spLocks noGrp="1"/>
          </p:cNvSpPr>
          <p:nvPr>
            <p:ph type="ctrTitle"/>
          </p:nvPr>
        </p:nvSpPr>
        <p:spPr>
          <a:xfrm>
            <a:off x="2123728" y="198242"/>
            <a:ext cx="6593681" cy="1451496"/>
          </a:xfrm>
        </p:spPr>
        <p:txBody>
          <a:bodyPr/>
          <a:lstStyle/>
          <a:p>
            <a:pPr algn="ctr"/>
            <a:r>
              <a:rPr lang="en-US" dirty="0"/>
              <a:t>Counsellor’s role in Course planning</a:t>
            </a:r>
          </a:p>
        </p:txBody>
      </p:sp>
      <p:sp>
        <p:nvSpPr>
          <p:cNvPr id="6" name="Process 5">
            <a:extLst>
              <a:ext uri="{FF2B5EF4-FFF2-40B4-BE49-F238E27FC236}">
                <a16:creationId xmlns:a16="http://schemas.microsoft.com/office/drawing/2014/main" id="{B88A0916-F7A3-B547-A56B-67ECCB50DF88}"/>
              </a:ext>
            </a:extLst>
          </p:cNvPr>
          <p:cNvSpPr/>
          <p:nvPr/>
        </p:nvSpPr>
        <p:spPr>
          <a:xfrm>
            <a:off x="2123728" y="1556793"/>
            <a:ext cx="5961136" cy="187220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Counsellors help students with their course selections and make timetables, but we are fairly neutral when it comes to recommending courses.  It is better to talk to teachers, read the course planning book on our website and make an informed</a:t>
            </a:r>
          </a:p>
          <a:p>
            <a:r>
              <a:rPr lang="en-US" dirty="0"/>
              <a:t>choice by doing research</a:t>
            </a:r>
          </a:p>
          <a:p>
            <a:pPr algn="ctr"/>
            <a:endParaRPr lang="en-US" dirty="0"/>
          </a:p>
        </p:txBody>
      </p:sp>
      <p:sp>
        <p:nvSpPr>
          <p:cNvPr id="8" name="Down Arrow 7">
            <a:extLst>
              <a:ext uri="{FF2B5EF4-FFF2-40B4-BE49-F238E27FC236}">
                <a16:creationId xmlns:a16="http://schemas.microsoft.com/office/drawing/2014/main" id="{0FD33757-8792-3A42-B921-45B19B70F608}"/>
              </a:ext>
            </a:extLst>
          </p:cNvPr>
          <p:cNvSpPr/>
          <p:nvPr/>
        </p:nvSpPr>
        <p:spPr>
          <a:xfrm>
            <a:off x="4860032" y="3212976"/>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D55E2381-B68F-464E-9D7F-D56EDFA811BC}"/>
              </a:ext>
            </a:extLst>
          </p:cNvPr>
          <p:cNvSpPr/>
          <p:nvPr/>
        </p:nvSpPr>
        <p:spPr>
          <a:xfrm>
            <a:off x="2123728" y="3978816"/>
            <a:ext cx="5961136"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Counsellors will take all course requests either in the lab or on a MS Form</a:t>
            </a:r>
          </a:p>
        </p:txBody>
      </p:sp>
      <p:sp>
        <p:nvSpPr>
          <p:cNvPr id="12" name="Down Arrow 11">
            <a:extLst>
              <a:ext uri="{FF2B5EF4-FFF2-40B4-BE49-F238E27FC236}">
                <a16:creationId xmlns:a16="http://schemas.microsoft.com/office/drawing/2014/main" id="{AC8837D7-2141-B34B-B140-9FCE08151A35}"/>
              </a:ext>
            </a:extLst>
          </p:cNvPr>
          <p:cNvSpPr/>
          <p:nvPr/>
        </p:nvSpPr>
        <p:spPr>
          <a:xfrm>
            <a:off x="4853196" y="4591464"/>
            <a:ext cx="360040" cy="565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CCCC9ED8-2AFC-504D-941A-FBA4713B4110}"/>
              </a:ext>
            </a:extLst>
          </p:cNvPr>
          <p:cNvSpPr/>
          <p:nvPr/>
        </p:nvSpPr>
        <p:spPr>
          <a:xfrm>
            <a:off x="2123728" y="5422900"/>
            <a:ext cx="5961136"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will get all REQUIRED courses needed for graduation</a:t>
            </a:r>
          </a:p>
        </p:txBody>
      </p:sp>
    </p:spTree>
    <p:extLst>
      <p:ext uri="{BB962C8B-B14F-4D97-AF65-F5344CB8AC3E}">
        <p14:creationId xmlns:p14="http://schemas.microsoft.com/office/powerpoint/2010/main" val="2844653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D5BE310-3C12-ED3B-B96E-AC865AD877A8}"/>
              </a:ext>
            </a:extLst>
          </p:cNvPr>
          <p:cNvSpPr>
            <a:spLocks noChangeArrowheads="1"/>
          </p:cNvSpPr>
          <p:nvPr/>
        </p:nvSpPr>
        <p:spPr bwMode="auto">
          <a:xfrm>
            <a:off x="110471" y="1682538"/>
            <a:ext cx="6597088" cy="317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en-US" b="1" dirty="0">
                <a:solidFill>
                  <a:schemeClr val="accent1"/>
                </a:solidFill>
                <a:latin typeface="Arial" panose="020B0604020202020204" pitchFamily="34" charset="0"/>
                <a:ea typeface="Source Sans Pro" panose="020B0503030403020204" pitchFamily="34" charset="0"/>
              </a:rPr>
              <a:t>Queer &amp; Trans History of BC 12 </a:t>
            </a:r>
            <a:r>
              <a:rPr lang="en-US" b="1" dirty="0">
                <a:solidFill>
                  <a:schemeClr val="accent1"/>
                </a:solidFill>
                <a:latin typeface="Arial" panose="020B0604020202020204" pitchFamily="34" charset="0"/>
                <a:ea typeface="Source Sans Pro" panose="020B0503030403020204" pitchFamily="34" charset="0"/>
              </a:rPr>
              <a:t>(Course Code </a:t>
            </a:r>
            <a:r>
              <a:rPr lang="en-US" b="1" dirty="0" err="1">
                <a:solidFill>
                  <a:schemeClr val="accent1"/>
                </a:solidFill>
                <a:latin typeface="Arial" panose="020B0604020202020204" pitchFamily="34" charset="0"/>
                <a:ea typeface="Source Sans Pro" panose="020B0503030403020204" pitchFamily="34" charset="0"/>
              </a:rPr>
              <a:t>YSSC-2B</a:t>
            </a:r>
            <a:r>
              <a:rPr lang="en-US" b="1" dirty="0">
                <a:solidFill>
                  <a:schemeClr val="accent1"/>
                </a:solidFill>
                <a:latin typeface="Arial" panose="020B0604020202020204" pitchFamily="34" charset="0"/>
                <a:ea typeface="Source Sans Pro" panose="020B0503030403020204" pitchFamily="34" charset="0"/>
              </a:rPr>
              <a:t>)</a:t>
            </a:r>
            <a:endParaRPr lang="en-US" altLang="en-US" b="1" dirty="0">
              <a:solidFill>
                <a:schemeClr val="accent1"/>
              </a:solidFill>
              <a:latin typeface="Arial" panose="020B0604020202020204" pitchFamily="34" charset="0"/>
              <a:ea typeface="Source Sans Pro" panose="020B0503030403020204" pitchFamily="34" charset="0"/>
            </a:endParaRPr>
          </a:p>
          <a:p>
            <a:pPr defTabSz="685800" eaLnBrk="0" fontAlgn="base" hangingPunct="0">
              <a:spcBef>
                <a:spcPct val="0"/>
              </a:spcBef>
              <a:spcAft>
                <a:spcPct val="0"/>
              </a:spcAft>
            </a:pPr>
            <a:endParaRPr lang="en-US" altLang="en-US" sz="825" b="1" dirty="0">
              <a:solidFill>
                <a:schemeClr val="accent1"/>
              </a:solidFill>
              <a:latin typeface="Arial" panose="020B0604020202020204" pitchFamily="34" charset="0"/>
              <a:ea typeface="Source Sans Pro" panose="020B0503030403020204" pitchFamily="34" charset="0"/>
            </a:endParaRPr>
          </a:p>
          <a:p>
            <a:pPr defTabSz="685800" eaLnBrk="0" fontAlgn="base" hangingPunct="0">
              <a:spcBef>
                <a:spcPct val="0"/>
              </a:spcBef>
              <a:spcAft>
                <a:spcPct val="0"/>
              </a:spcAft>
            </a:pPr>
            <a:r>
              <a:rPr lang="en-US" altLang="en-US" sz="1350" b="1" dirty="0">
                <a:latin typeface="Arial" panose="020B0604020202020204" pitchFamily="34" charset="0"/>
              </a:rPr>
              <a:t>Course Highlights:</a:t>
            </a:r>
            <a:endParaRPr lang="en-US" altLang="en-US" sz="1350" dirty="0">
              <a:latin typeface="Arial" panose="020B0604020202020204" pitchFamily="34" charset="0"/>
            </a:endParaRPr>
          </a:p>
          <a:p>
            <a:pPr marL="342900" lvl="1" defTabSz="685800" eaLnBrk="0" fontAlgn="base" hangingPunct="0">
              <a:spcBef>
                <a:spcPct val="0"/>
              </a:spcBef>
              <a:spcAft>
                <a:spcPct val="0"/>
              </a:spcAft>
              <a:buFontTx/>
              <a:buChar char="•"/>
            </a:pPr>
            <a:r>
              <a:rPr lang="en-US" altLang="en-US" sz="1350" dirty="0">
                <a:latin typeface="Arial" panose="020B0604020202020204" pitchFamily="34" charset="0"/>
              </a:rPr>
              <a:t>Learn about the diverse history of </a:t>
            </a:r>
            <a:r>
              <a:rPr lang="en-US" altLang="en-US" sz="1350" dirty="0" err="1">
                <a:latin typeface="Arial" panose="020B0604020202020204" pitchFamily="34" charset="0"/>
              </a:rPr>
              <a:t>2SLGBTQIAP</a:t>
            </a:r>
            <a:r>
              <a:rPr lang="en-US" altLang="en-US" sz="1350" dirty="0">
                <a:latin typeface="Arial" panose="020B0604020202020204" pitchFamily="34" charset="0"/>
              </a:rPr>
              <a:t>+ communities in BC</a:t>
            </a:r>
          </a:p>
          <a:p>
            <a:pPr marL="342900" lvl="1" defTabSz="685800" eaLnBrk="0" fontAlgn="base" hangingPunct="0">
              <a:spcBef>
                <a:spcPct val="0"/>
              </a:spcBef>
              <a:spcAft>
                <a:spcPct val="0"/>
              </a:spcAft>
              <a:buFontTx/>
              <a:buChar char="•"/>
            </a:pPr>
            <a:r>
              <a:rPr lang="en-US" altLang="en-US" sz="1350" dirty="0">
                <a:latin typeface="Arial" panose="020B0604020202020204" pitchFamily="34" charset="0"/>
              </a:rPr>
              <a:t>Explore language, music, dance, and movements</a:t>
            </a:r>
          </a:p>
          <a:p>
            <a:pPr marL="342900" lvl="1" defTabSz="685800" eaLnBrk="0" fontAlgn="base" hangingPunct="0">
              <a:spcBef>
                <a:spcPct val="0"/>
              </a:spcBef>
              <a:spcAft>
                <a:spcPct val="0"/>
              </a:spcAft>
              <a:buFontTx/>
              <a:buChar char="•"/>
            </a:pPr>
            <a:r>
              <a:rPr lang="en-US" altLang="en-US" sz="1350" dirty="0">
                <a:latin typeface="Arial" panose="020B0604020202020204" pitchFamily="34" charset="0"/>
              </a:rPr>
              <a:t>Focus on Queer and Trans joy, resilience, and achievements</a:t>
            </a:r>
          </a:p>
          <a:p>
            <a:pPr defTabSz="685800" eaLnBrk="0" fontAlgn="base" hangingPunct="0">
              <a:spcBef>
                <a:spcPct val="0"/>
              </a:spcBef>
              <a:spcAft>
                <a:spcPct val="0"/>
              </a:spcAft>
            </a:pPr>
            <a:endParaRPr lang="en-US" altLang="en-US" sz="1350" b="1" dirty="0">
              <a:latin typeface="Arial" panose="020B0604020202020204" pitchFamily="34" charset="0"/>
            </a:endParaRPr>
          </a:p>
          <a:p>
            <a:pPr defTabSz="685800" eaLnBrk="0" fontAlgn="base" hangingPunct="0">
              <a:spcBef>
                <a:spcPct val="0"/>
              </a:spcBef>
              <a:spcAft>
                <a:spcPct val="0"/>
              </a:spcAft>
            </a:pPr>
            <a:r>
              <a:rPr lang="en-US" altLang="en-US" sz="1350" b="1" dirty="0">
                <a:latin typeface="Arial" panose="020B0604020202020204" pitchFamily="34" charset="0"/>
              </a:rPr>
              <a:t>What You’ll Do:</a:t>
            </a:r>
            <a:endParaRPr lang="en-US" altLang="en-US" sz="1350" dirty="0">
              <a:latin typeface="Arial" panose="020B0604020202020204" pitchFamily="34" charset="0"/>
            </a:endParaRPr>
          </a:p>
          <a:p>
            <a:pPr marL="342900" lvl="1" defTabSz="685800" eaLnBrk="0" fontAlgn="base" hangingPunct="0">
              <a:spcBef>
                <a:spcPct val="0"/>
              </a:spcBef>
              <a:spcAft>
                <a:spcPct val="0"/>
              </a:spcAft>
              <a:buFontTx/>
              <a:buChar char="•"/>
            </a:pPr>
            <a:r>
              <a:rPr lang="en-US" altLang="en-US" sz="1350" dirty="0">
                <a:latin typeface="Arial" panose="020B0604020202020204" pitchFamily="34" charset="0"/>
              </a:rPr>
              <a:t>Participate in field trips, guest speakers, and project-based learning</a:t>
            </a:r>
          </a:p>
          <a:p>
            <a:pPr marL="342900" lvl="1" defTabSz="685800" eaLnBrk="0" fontAlgn="base" hangingPunct="0">
              <a:spcBef>
                <a:spcPct val="0"/>
              </a:spcBef>
              <a:spcAft>
                <a:spcPct val="0"/>
              </a:spcAft>
              <a:buFontTx/>
              <a:buChar char="•"/>
            </a:pPr>
            <a:r>
              <a:rPr lang="en-US" altLang="en-US" sz="1350" dirty="0">
                <a:latin typeface="Arial" panose="020B0604020202020204" pitchFamily="34" charset="0"/>
              </a:rPr>
              <a:t>Engage in online dialoguing and seminars</a:t>
            </a:r>
          </a:p>
          <a:p>
            <a:pPr defTabSz="685800" eaLnBrk="0" fontAlgn="base" hangingPunct="0">
              <a:spcBef>
                <a:spcPct val="0"/>
              </a:spcBef>
              <a:spcAft>
                <a:spcPct val="0"/>
              </a:spcAft>
            </a:pPr>
            <a:endParaRPr lang="en-US" altLang="en-US" sz="1350" b="1" dirty="0">
              <a:latin typeface="Arial" panose="020B0604020202020204" pitchFamily="34" charset="0"/>
            </a:endParaRPr>
          </a:p>
          <a:p>
            <a:pPr defTabSz="685800" eaLnBrk="0" fontAlgn="base" hangingPunct="0">
              <a:spcBef>
                <a:spcPct val="0"/>
              </a:spcBef>
              <a:spcAft>
                <a:spcPct val="0"/>
              </a:spcAft>
            </a:pPr>
            <a:r>
              <a:rPr lang="en-US" altLang="en-US" sz="1350" b="1" dirty="0">
                <a:latin typeface="Arial" panose="020B0604020202020204" pitchFamily="34" charset="0"/>
              </a:rPr>
              <a:t>Why Take It?</a:t>
            </a:r>
            <a:endParaRPr lang="en-US" altLang="en-US" sz="1350" dirty="0">
              <a:latin typeface="Arial" panose="020B0604020202020204" pitchFamily="34" charset="0"/>
            </a:endParaRPr>
          </a:p>
          <a:p>
            <a:pPr marL="342900" lvl="1" defTabSz="685800" eaLnBrk="0" fontAlgn="base" hangingPunct="0">
              <a:spcBef>
                <a:spcPct val="0"/>
              </a:spcBef>
              <a:spcAft>
                <a:spcPct val="0"/>
              </a:spcAft>
              <a:buFontTx/>
              <a:buChar char="•"/>
            </a:pPr>
            <a:r>
              <a:rPr lang="en-US" altLang="en-US" sz="1350" dirty="0">
                <a:latin typeface="Arial" panose="020B0604020202020204" pitchFamily="34" charset="0"/>
              </a:rPr>
              <a:t>Centering Trans and Queer Joy</a:t>
            </a:r>
          </a:p>
          <a:p>
            <a:pPr marL="342900" lvl="1" defTabSz="685800" eaLnBrk="0" fontAlgn="base" hangingPunct="0">
              <a:spcBef>
                <a:spcPct val="0"/>
              </a:spcBef>
              <a:spcAft>
                <a:spcPct val="0"/>
              </a:spcAft>
              <a:buFontTx/>
              <a:buChar char="•"/>
            </a:pPr>
            <a:r>
              <a:rPr lang="en-US" altLang="en-US" sz="1350" dirty="0">
                <a:latin typeface="Arial" panose="020B0604020202020204" pitchFamily="34" charset="0"/>
              </a:rPr>
              <a:t>Gain a deeper understanding of historical movements and personal stories</a:t>
            </a:r>
          </a:p>
          <a:p>
            <a:pPr defTabSz="685800" eaLnBrk="0" fontAlgn="base" hangingPunct="0">
              <a:spcBef>
                <a:spcPct val="0"/>
              </a:spcBef>
              <a:spcAft>
                <a:spcPct val="0"/>
              </a:spcAft>
            </a:pPr>
            <a:endParaRPr lang="en-US" altLang="en-US" sz="1350" dirty="0">
              <a:latin typeface="Arial" panose="020B0604020202020204" pitchFamily="34" charset="0"/>
            </a:endParaRPr>
          </a:p>
        </p:txBody>
      </p:sp>
      <p:pic>
        <p:nvPicPr>
          <p:cNvPr id="6" name="Image 9" descr="A purple sign with black text  Description automatically generated ">
            <a:extLst>
              <a:ext uri="{FF2B5EF4-FFF2-40B4-BE49-F238E27FC236}">
                <a16:creationId xmlns:a16="http://schemas.microsoft.com/office/drawing/2014/main" id="{A6776D12-A66A-01C6-F8C2-8C9B308B1955}"/>
              </a:ext>
            </a:extLst>
          </p:cNvPr>
          <p:cNvPicPr>
            <a:picLocks/>
          </p:cNvPicPr>
          <p:nvPr/>
        </p:nvPicPr>
        <p:blipFill>
          <a:blip r:embed="rId2" cstate="print"/>
          <a:stretch>
            <a:fillRect/>
          </a:stretch>
        </p:blipFill>
        <p:spPr>
          <a:xfrm>
            <a:off x="5896472" y="2241381"/>
            <a:ext cx="3143860" cy="981358"/>
          </a:xfrm>
          <a:prstGeom prst="rect">
            <a:avLst/>
          </a:prstGeom>
        </p:spPr>
      </p:pic>
      <p:sp>
        <p:nvSpPr>
          <p:cNvPr id="8" name="TextBox 7">
            <a:extLst>
              <a:ext uri="{FF2B5EF4-FFF2-40B4-BE49-F238E27FC236}">
                <a16:creationId xmlns:a16="http://schemas.microsoft.com/office/drawing/2014/main" id="{DCF4F09D-9EDC-4C13-7BD7-9611B0C98D8D}"/>
              </a:ext>
            </a:extLst>
          </p:cNvPr>
          <p:cNvSpPr txBox="1"/>
          <p:nvPr/>
        </p:nvSpPr>
        <p:spPr>
          <a:xfrm>
            <a:off x="112813" y="946023"/>
            <a:ext cx="5588896" cy="461665"/>
          </a:xfrm>
          <a:prstGeom prst="rect">
            <a:avLst/>
          </a:prstGeom>
          <a:noFill/>
        </p:spPr>
        <p:txBody>
          <a:bodyPr wrap="square">
            <a:spAutoFit/>
          </a:bodyPr>
          <a:lstStyle/>
          <a:p>
            <a:pPr defTabSz="685800" eaLnBrk="0" fontAlgn="base" hangingPunct="0">
              <a:spcBef>
                <a:spcPct val="0"/>
              </a:spcBef>
              <a:spcAft>
                <a:spcPct val="0"/>
              </a:spcAft>
            </a:pPr>
            <a:r>
              <a:rPr lang="en-US" altLang="en-US" sz="2400" b="1" dirty="0">
                <a:solidFill>
                  <a:schemeClr val="bg1"/>
                </a:solidFill>
                <a:latin typeface="Arial" panose="020B0604020202020204" pitchFamily="34" charset="0"/>
                <a:ea typeface="Source Sans Pro" panose="020B0503030403020204" pitchFamily="34" charset="0"/>
              </a:rPr>
              <a:t>Queer &amp; Trans History of BC 12</a:t>
            </a:r>
          </a:p>
        </p:txBody>
      </p:sp>
      <p:sp>
        <p:nvSpPr>
          <p:cNvPr id="14" name="TextBox 13">
            <a:extLst>
              <a:ext uri="{FF2B5EF4-FFF2-40B4-BE49-F238E27FC236}">
                <a16:creationId xmlns:a16="http://schemas.microsoft.com/office/drawing/2014/main" id="{3FEEA780-7244-9288-8060-5499DF263314}"/>
              </a:ext>
            </a:extLst>
          </p:cNvPr>
          <p:cNvSpPr txBox="1"/>
          <p:nvPr/>
        </p:nvSpPr>
        <p:spPr>
          <a:xfrm>
            <a:off x="162254" y="5044873"/>
            <a:ext cx="4577316" cy="530915"/>
          </a:xfrm>
          <a:prstGeom prst="rect">
            <a:avLst/>
          </a:prstGeom>
          <a:noFill/>
        </p:spPr>
        <p:txBody>
          <a:bodyPr wrap="square">
            <a:spAutoFit/>
          </a:bodyPr>
          <a:lstStyle/>
          <a:p>
            <a:r>
              <a:rPr lang="en-US" sz="1500" b="1" spc="-8" dirty="0">
                <a:latin typeface="Arial" panose="020B0604020202020204" pitchFamily="34" charset="0"/>
                <a:ea typeface="Century Gothic" panose="020B0502020202020204" pitchFamily="34" charset="0"/>
                <a:cs typeface="Arial" panose="020B0604020202020204" pitchFamily="34" charset="0"/>
              </a:rPr>
              <a:t>More Information:</a:t>
            </a:r>
            <a:endParaRPr lang="en-US" sz="1500" b="1" spc="-8" dirty="0">
              <a:latin typeface="Arial" panose="020B0604020202020204" pitchFamily="34" charset="0"/>
              <a:ea typeface="Century Gothic" panose="020B0502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r>
              <a:rPr lang="en-US" sz="1350" u="sng" spc="-8" dirty="0">
                <a:solidFill>
                  <a:srgbClr val="0563C1"/>
                </a:solidFill>
                <a:latin typeface="Arial" panose="020B0604020202020204" pitchFamily="34" charset="0"/>
                <a:ea typeface="Century Gothic" panose="020B0502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https://www.youtube.com/watch?v=OL_EJY-</a:t>
            </a:r>
            <a:r>
              <a:rPr lang="en-US" sz="1350" spc="-8" dirty="0">
                <a:solidFill>
                  <a:srgbClr val="467885"/>
                </a:solidFill>
                <a:latin typeface="Arial" panose="020B0604020202020204" pitchFamily="34" charset="0"/>
                <a:ea typeface="Century Gothic" panose="020B0502020202020204" pitchFamily="34" charset="0"/>
                <a:cs typeface="Arial" panose="020B0604020202020204" pitchFamily="34" charset="0"/>
              </a:rPr>
              <a:t> </a:t>
            </a:r>
            <a:r>
              <a:rPr lang="en-US" sz="1350" u="sng" spc="-15" dirty="0" err="1">
                <a:solidFill>
                  <a:srgbClr val="467885"/>
                </a:solidFill>
                <a:latin typeface="Arial" panose="020B0604020202020204" pitchFamily="34" charset="0"/>
                <a:ea typeface="Century Gothic" panose="020B0502020202020204" pitchFamily="34" charset="0"/>
                <a:cs typeface="Arial" panose="020B0604020202020204" pitchFamily="34" charset="0"/>
                <a:hlinkClick r:id="rId3"/>
              </a:rPr>
              <a:t>CmEg</a:t>
            </a:r>
            <a:endParaRPr lang="en-US" sz="135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FCEAECBB-619F-68AD-09B0-0EB81BED5525}"/>
              </a:ext>
            </a:extLst>
          </p:cNvPr>
          <p:cNvGrpSpPr>
            <a:grpSpLocks/>
          </p:cNvGrpSpPr>
          <p:nvPr/>
        </p:nvGrpSpPr>
        <p:grpSpPr>
          <a:xfrm>
            <a:off x="4359830" y="4963292"/>
            <a:ext cx="855440" cy="790251"/>
            <a:chOff x="0" y="0"/>
            <a:chExt cx="565785" cy="565785"/>
          </a:xfrm>
        </p:grpSpPr>
        <p:pic>
          <p:nvPicPr>
            <p:cNvPr id="16" name="Image 15">
              <a:extLst>
                <a:ext uri="{FF2B5EF4-FFF2-40B4-BE49-F238E27FC236}">
                  <a16:creationId xmlns:a16="http://schemas.microsoft.com/office/drawing/2014/main" id="{70F99331-7BCB-B2A2-65BC-FF28C07C977E}"/>
                </a:ext>
              </a:extLst>
            </p:cNvPr>
            <p:cNvPicPr/>
            <p:nvPr/>
          </p:nvPicPr>
          <p:blipFill>
            <a:blip r:embed="rId4" cstate="print"/>
            <a:stretch>
              <a:fillRect/>
            </a:stretch>
          </p:blipFill>
          <p:spPr>
            <a:xfrm>
              <a:off x="0" y="0"/>
              <a:ext cx="565785" cy="565785"/>
            </a:xfrm>
            <a:prstGeom prst="rect">
              <a:avLst/>
            </a:prstGeom>
          </p:spPr>
        </p:pic>
      </p:grpSp>
    </p:spTree>
    <p:extLst>
      <p:ext uri="{BB962C8B-B14F-4D97-AF65-F5344CB8AC3E}">
        <p14:creationId xmlns:p14="http://schemas.microsoft.com/office/powerpoint/2010/main" val="3631122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earn More Text - Lineal - Wired - Lordicon">
            <a:extLst>
              <a:ext uri="{FF2B5EF4-FFF2-40B4-BE49-F238E27FC236}">
                <a16:creationId xmlns:a16="http://schemas.microsoft.com/office/drawing/2014/main" id="{0B0E294C-2981-51EF-4DA5-29E814E5F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71510">
            <a:off x="7529360" y="4881250"/>
            <a:ext cx="832054" cy="8320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58498C2-1582-DEC6-3D93-E758230AB9F7}"/>
              </a:ext>
            </a:extLst>
          </p:cNvPr>
          <p:cNvSpPr>
            <a:spLocks noGrp="1"/>
          </p:cNvSpPr>
          <p:nvPr>
            <p:ph type="body" sz="quarter" idx="10"/>
          </p:nvPr>
        </p:nvSpPr>
        <p:spPr>
          <a:xfrm>
            <a:off x="438335" y="1602119"/>
            <a:ext cx="8159354" cy="1142637"/>
          </a:xfrm>
        </p:spPr>
        <p:txBody>
          <a:bodyPr vert="horz" lIns="68580" tIns="34290" rIns="68580" bIns="34290" rtlCol="0" anchor="t">
            <a:normAutofit/>
          </a:bodyPr>
          <a:lstStyle/>
          <a:p>
            <a:r>
              <a:rPr lang="en-US" dirty="0">
                <a:latin typeface="Century Gothic"/>
              </a:rPr>
              <a:t>INFORMATIONAL SESSION</a:t>
            </a:r>
          </a:p>
        </p:txBody>
      </p:sp>
      <p:graphicFrame>
        <p:nvGraphicFramePr>
          <p:cNvPr id="4" name="Diagram 3">
            <a:extLst>
              <a:ext uri="{FF2B5EF4-FFF2-40B4-BE49-F238E27FC236}">
                <a16:creationId xmlns:a16="http://schemas.microsoft.com/office/drawing/2014/main" id="{F28B3763-1474-95BD-341E-DA9D0CB44461}"/>
              </a:ext>
            </a:extLst>
          </p:cNvPr>
          <p:cNvGraphicFramePr/>
          <p:nvPr/>
        </p:nvGraphicFramePr>
        <p:xfrm>
          <a:off x="331346" y="3024050"/>
          <a:ext cx="6345560" cy="1541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qr code on a white background&#10;&#10;Description automatically generated">
            <a:extLst>
              <a:ext uri="{FF2B5EF4-FFF2-40B4-BE49-F238E27FC236}">
                <a16:creationId xmlns:a16="http://schemas.microsoft.com/office/drawing/2014/main" id="{6E5DB355-C7B7-D5C7-0F29-ED5551349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8673" y="2659821"/>
            <a:ext cx="1733982" cy="1733982"/>
          </a:xfrm>
          <a:prstGeom prst="rect">
            <a:avLst/>
          </a:prstGeom>
        </p:spPr>
      </p:pic>
      <p:sp>
        <p:nvSpPr>
          <p:cNvPr id="9" name="TextBox 8">
            <a:extLst>
              <a:ext uri="{FF2B5EF4-FFF2-40B4-BE49-F238E27FC236}">
                <a16:creationId xmlns:a16="http://schemas.microsoft.com/office/drawing/2014/main" id="{FFE700BD-5388-DADF-411F-33C136BC3802}"/>
              </a:ext>
            </a:extLst>
          </p:cNvPr>
          <p:cNvSpPr txBox="1"/>
          <p:nvPr/>
        </p:nvSpPr>
        <p:spPr>
          <a:xfrm>
            <a:off x="5658999" y="4491838"/>
            <a:ext cx="4573329" cy="300082"/>
          </a:xfrm>
          <a:prstGeom prst="rect">
            <a:avLst/>
          </a:prstGeom>
          <a:noFill/>
        </p:spPr>
        <p:txBody>
          <a:bodyPr wrap="square">
            <a:spAutoFit/>
          </a:bodyPr>
          <a:lstStyle/>
          <a:p>
            <a:pPr algn="ctr"/>
            <a:r>
              <a:rPr lang="en-US" sz="1350" u="sng" dirty="0">
                <a:solidFill>
                  <a:srgbClr val="0000FF"/>
                </a:solidFill>
                <a:latin typeface="Century Gothic" panose="020B0502020202020204" pitchFamily="34" charset="0"/>
                <a:ea typeface="Century Gothic" panose="020B0502020202020204" pitchFamily="34" charset="0"/>
                <a:cs typeface="Century Gothic" panose="020B0502020202020204" pitchFamily="34" charset="0"/>
                <a:hlinkClick r:id="rId9"/>
              </a:rPr>
              <a:t>bit.ly/</a:t>
            </a:r>
            <a:r>
              <a:rPr lang="en-US" sz="1350" u="sng" dirty="0" err="1">
                <a:solidFill>
                  <a:srgbClr val="0000FF"/>
                </a:solidFill>
                <a:latin typeface="Century Gothic" panose="020B0502020202020204" pitchFamily="34" charset="0"/>
                <a:ea typeface="Century Gothic" panose="020B0502020202020204" pitchFamily="34" charset="0"/>
                <a:cs typeface="Century Gothic" panose="020B0502020202020204" pitchFamily="34" charset="0"/>
                <a:hlinkClick r:id="rId9"/>
              </a:rPr>
              <a:t>3DoNNBo</a:t>
            </a:r>
            <a:endParaRPr lang="en-US" sz="2100" dirty="0">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655769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BDC0C1-D5AA-F9B4-4685-960268FD13F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DA0BD8-99F0-6AE3-0324-AF062752F488}"/>
              </a:ext>
            </a:extLst>
          </p:cNvPr>
          <p:cNvSpPr>
            <a:spLocks noGrp="1"/>
          </p:cNvSpPr>
          <p:nvPr>
            <p:ph type="title"/>
          </p:nvPr>
        </p:nvSpPr>
        <p:spPr>
          <a:xfrm>
            <a:off x="3490722" y="329184"/>
            <a:ext cx="5170932" cy="1783080"/>
          </a:xfrm>
        </p:spPr>
        <p:txBody>
          <a:bodyPr anchor="b">
            <a:normAutofit/>
          </a:bodyPr>
          <a:lstStyle/>
          <a:p>
            <a:r>
              <a:rPr lang="en-US" sz="2600"/>
              <a:t>ELECTIVE AREA: ARTS, HUMANITIES, SOCIAL SCIENCES, MODERN LANGUAGES</a:t>
            </a:r>
            <a:br>
              <a:rPr lang="en-US" sz="2600"/>
            </a:br>
            <a:r>
              <a:rPr lang="en-US" sz="2600"/>
              <a:t>*PREREQ</a:t>
            </a:r>
          </a:p>
        </p:txBody>
      </p:sp>
      <p:pic>
        <p:nvPicPr>
          <p:cNvPr id="5" name="Picture 4" descr="A tall metal tower with clouds in the sky with Eiffel Tower in the background&#10;&#10;Description automatically generated">
            <a:extLst>
              <a:ext uri="{FF2B5EF4-FFF2-40B4-BE49-F238E27FC236}">
                <a16:creationId xmlns:a16="http://schemas.microsoft.com/office/drawing/2014/main" id="{A9E8CA89-A951-1A71-8637-AA3BA87D2C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924" r="17431"/>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47F746-AA00-1D60-1C3B-6590FE49F6B3}"/>
              </a:ext>
            </a:extLst>
          </p:cNvPr>
          <p:cNvSpPr>
            <a:spLocks noGrp="1"/>
          </p:cNvSpPr>
          <p:nvPr>
            <p:ph idx="1"/>
          </p:nvPr>
        </p:nvSpPr>
        <p:spPr>
          <a:xfrm>
            <a:off x="3490722" y="2706624"/>
            <a:ext cx="5170932" cy="3483864"/>
          </a:xfrm>
        </p:spPr>
        <p:txBody>
          <a:bodyPr>
            <a:normAutofit/>
          </a:bodyPr>
          <a:lstStyle/>
          <a:p>
            <a:r>
              <a:rPr lang="en-US" sz="1900"/>
              <a:t>FRENCH 11, 12*</a:t>
            </a:r>
          </a:p>
          <a:p>
            <a:r>
              <a:rPr lang="en-US" sz="1900"/>
              <a:t>SPANISH 11, 12*</a:t>
            </a:r>
          </a:p>
          <a:p>
            <a:r>
              <a:rPr lang="en-US" sz="1900"/>
              <a:t>FILIPINO LANGUAGE AND CULTURE 11</a:t>
            </a:r>
          </a:p>
          <a:p>
            <a:endParaRPr lang="en-US" sz="1900"/>
          </a:p>
        </p:txBody>
      </p:sp>
    </p:spTree>
    <p:extLst>
      <p:ext uri="{BB962C8B-B14F-4D97-AF65-F5344CB8AC3E}">
        <p14:creationId xmlns:p14="http://schemas.microsoft.com/office/powerpoint/2010/main" val="3588298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E2F38-B8CA-D932-8C2D-CE4639B2D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E4477-828B-EE0A-6AF6-7ABB695B9BE0}"/>
              </a:ext>
            </a:extLst>
          </p:cNvPr>
          <p:cNvSpPr>
            <a:spLocks noGrp="1"/>
          </p:cNvSpPr>
          <p:nvPr>
            <p:ph type="title"/>
          </p:nvPr>
        </p:nvSpPr>
        <p:spPr/>
        <p:txBody>
          <a:bodyPr anchor="ctr">
            <a:normAutofit/>
          </a:bodyPr>
          <a:lstStyle/>
          <a:p>
            <a:r>
              <a:rPr lang="en-US" dirty="0"/>
              <a:t>ELECTIVE AREA: STUDENT SUPPORT SERVICES &amp; CAREER EDUCATION</a:t>
            </a:r>
          </a:p>
        </p:txBody>
      </p:sp>
      <p:sp>
        <p:nvSpPr>
          <p:cNvPr id="3" name="Content Placeholder 2">
            <a:extLst>
              <a:ext uri="{FF2B5EF4-FFF2-40B4-BE49-F238E27FC236}">
                <a16:creationId xmlns:a16="http://schemas.microsoft.com/office/drawing/2014/main" id="{254FA92C-33DE-E75E-E4D9-04F84EE1E0F6}"/>
              </a:ext>
            </a:extLst>
          </p:cNvPr>
          <p:cNvSpPr>
            <a:spLocks noGrp="1"/>
          </p:cNvSpPr>
          <p:nvPr>
            <p:ph sz="half" idx="1"/>
          </p:nvPr>
        </p:nvSpPr>
        <p:spPr/>
        <p:txBody>
          <a:bodyPr>
            <a:normAutofit/>
          </a:bodyPr>
          <a:lstStyle/>
          <a:p>
            <a:pPr>
              <a:lnSpc>
                <a:spcPct val="110000"/>
              </a:lnSpc>
            </a:pPr>
            <a:r>
              <a:rPr lang="en-US" sz="2200"/>
              <a:t>LEARNING STRATEGIES 11, 12*</a:t>
            </a:r>
          </a:p>
          <a:p>
            <a:pPr>
              <a:lnSpc>
                <a:spcPct val="110000"/>
              </a:lnSpc>
            </a:pPr>
            <a:r>
              <a:rPr lang="en-US" sz="2200"/>
              <a:t>LINK LEADERSHIP 11, 12 (LINEAR/ OFF TIMETABLE)</a:t>
            </a:r>
          </a:p>
          <a:p>
            <a:pPr>
              <a:lnSpc>
                <a:spcPct val="110000"/>
              </a:lnSpc>
            </a:pPr>
            <a:r>
              <a:rPr lang="en-US" sz="2200"/>
              <a:t>WORK EXPERIENCE 11,12 (OFF TIMETABLE)</a:t>
            </a:r>
          </a:p>
          <a:p>
            <a:pPr>
              <a:lnSpc>
                <a:spcPct val="110000"/>
              </a:lnSpc>
            </a:pPr>
            <a:r>
              <a:rPr lang="en-US" sz="2200"/>
              <a:t>DISTRICT WORK EXPERIENCE 12 (MS. RENTZ)</a:t>
            </a:r>
          </a:p>
        </p:txBody>
      </p:sp>
      <p:pic>
        <p:nvPicPr>
          <p:cNvPr id="5" name="Picture 4" descr="A purple spiral bound notebook with a pen on top&#10;&#10;Description automatically generated">
            <a:extLst>
              <a:ext uri="{FF2B5EF4-FFF2-40B4-BE49-F238E27FC236}">
                <a16:creationId xmlns:a16="http://schemas.microsoft.com/office/drawing/2014/main" id="{E0FD3A36-A2C8-E0FF-C11A-B317D3942C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29151" y="2662902"/>
            <a:ext cx="3656408" cy="2714882"/>
          </a:xfrm>
          <a:prstGeom prst="rect">
            <a:avLst/>
          </a:prstGeom>
          <a:noFill/>
        </p:spPr>
      </p:pic>
      <p:sp>
        <p:nvSpPr>
          <p:cNvPr id="6" name="TextBox 5">
            <a:extLst>
              <a:ext uri="{FF2B5EF4-FFF2-40B4-BE49-F238E27FC236}">
                <a16:creationId xmlns:a16="http://schemas.microsoft.com/office/drawing/2014/main" id="{EEC55180-52A4-0F94-1D27-863591DAB237}"/>
              </a:ext>
            </a:extLst>
          </p:cNvPr>
          <p:cNvSpPr txBox="1"/>
          <p:nvPr/>
        </p:nvSpPr>
        <p:spPr>
          <a:xfrm>
            <a:off x="5877529" y="5177729"/>
            <a:ext cx="240803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iris.peabody.vanderbilt.edu/module/iep01/cresource/q3/p0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004261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DD9F-7445-8E85-8BDB-4DD4D7D9D9F6}"/>
              </a:ext>
            </a:extLst>
          </p:cNvPr>
          <p:cNvSpPr>
            <a:spLocks noGrp="1"/>
          </p:cNvSpPr>
          <p:nvPr>
            <p:ph type="title"/>
          </p:nvPr>
        </p:nvSpPr>
        <p:spPr/>
        <p:txBody>
          <a:bodyPr/>
          <a:lstStyle/>
          <a:p>
            <a:r>
              <a:rPr lang="en-US" dirty="0"/>
              <a:t>WATCH VIDEO ON VSB CAREER PROGRAMS</a:t>
            </a:r>
          </a:p>
        </p:txBody>
      </p:sp>
      <p:sp>
        <p:nvSpPr>
          <p:cNvPr id="3" name="Content Placeholder 2">
            <a:extLst>
              <a:ext uri="{FF2B5EF4-FFF2-40B4-BE49-F238E27FC236}">
                <a16:creationId xmlns:a16="http://schemas.microsoft.com/office/drawing/2014/main" id="{50D25924-F530-119C-F67E-7498E8F717C9}"/>
              </a:ext>
            </a:extLst>
          </p:cNvPr>
          <p:cNvSpPr>
            <a:spLocks noGrp="1"/>
          </p:cNvSpPr>
          <p:nvPr>
            <p:ph sz="half" idx="1"/>
          </p:nvPr>
        </p:nvSpPr>
        <p:spPr/>
        <p:txBody>
          <a:bodyPr/>
          <a:lstStyle/>
          <a:p>
            <a:r>
              <a:rPr lang="en-US" dirty="0">
                <a:hlinkClick r:id="rId2"/>
              </a:rPr>
              <a:t>CAREER PROGRAMS</a:t>
            </a:r>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F17DB3A6-E81A-60D3-28D2-0EA293884DC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213946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8B4A7BA-B2DC-AC48-B3FA-E77212D1779D}"/>
              </a:ext>
            </a:extLst>
          </p:cNvPr>
          <p:cNvSpPr>
            <a:spLocks noGrp="1" noChangeArrowheads="1"/>
          </p:cNvSpPr>
          <p:nvPr>
            <p:ph type="title"/>
          </p:nvPr>
        </p:nvSpPr>
        <p:spPr/>
        <p:txBody>
          <a:bodyPr/>
          <a:lstStyle/>
          <a:p>
            <a:pPr>
              <a:defRPr/>
            </a:pPr>
            <a:r>
              <a:rPr lang="en-US" dirty="0"/>
              <a:t>CAREER PROGRAMS/ TRADES</a:t>
            </a:r>
          </a:p>
        </p:txBody>
      </p:sp>
      <p:sp>
        <p:nvSpPr>
          <p:cNvPr id="18435" name="Rectangle 3">
            <a:extLst>
              <a:ext uri="{FF2B5EF4-FFF2-40B4-BE49-F238E27FC236}">
                <a16:creationId xmlns:a16="http://schemas.microsoft.com/office/drawing/2014/main" id="{5B9138BF-CD28-D448-AA8A-A825FB61A91B}"/>
              </a:ext>
            </a:extLst>
          </p:cNvPr>
          <p:cNvSpPr>
            <a:spLocks noGrp="1" noChangeArrowheads="1"/>
          </p:cNvSpPr>
          <p:nvPr>
            <p:ph idx="1"/>
          </p:nvPr>
        </p:nvSpPr>
        <p:spPr>
          <a:xfrm>
            <a:off x="856059" y="1484784"/>
            <a:ext cx="7429499" cy="3541714"/>
          </a:xfrm>
        </p:spPr>
        <p:txBody>
          <a:bodyPr>
            <a:normAutofit fontScale="92500"/>
          </a:bodyPr>
          <a:lstStyle/>
          <a:p>
            <a:r>
              <a:rPr lang="en-CA" dirty="0"/>
              <a:t>If you think you may be interested in trying out a trade or career program, or simply want to learn more, check out their website to view programs</a:t>
            </a:r>
          </a:p>
          <a:p>
            <a:r>
              <a:rPr lang="en-CA" dirty="0">
                <a:hlinkClick r:id="rId4"/>
              </a:rPr>
              <a:t>https://www.vsb.bc.ca/career-programs/page/11419/program-offerings</a:t>
            </a:r>
            <a:endParaRPr lang="en-CA" dirty="0"/>
          </a:p>
          <a:p>
            <a:r>
              <a:rPr lang="en-CA" dirty="0"/>
              <a:t>Then, speak with your grade counsellor (generally) </a:t>
            </a:r>
          </a:p>
          <a:p>
            <a:r>
              <a:rPr lang="en-CA" dirty="0"/>
              <a:t>Book office hours with district teachers Mark Reid and Allison Newton or</a:t>
            </a:r>
          </a:p>
          <a:p>
            <a:r>
              <a:rPr lang="en-CA" dirty="0"/>
              <a:t>Talk to </a:t>
            </a:r>
            <a:r>
              <a:rPr lang="en-CA" dirty="0" err="1"/>
              <a:t>Mr</a:t>
            </a:r>
            <a:r>
              <a:rPr lang="en-CA" dirty="0"/>
              <a:t> Hamilton (Tupper Tech)</a:t>
            </a:r>
          </a:p>
          <a:p>
            <a:r>
              <a:rPr lang="en-CA" dirty="0"/>
              <a:t>*Application deadlines for next years’ programs due on March 1 of the Grade 11 year.  Please see Career Programs VSB for more details</a:t>
            </a:r>
          </a:p>
          <a:p>
            <a:pPr>
              <a:buFont typeface="Wingdings" charset="0"/>
              <a:buChar char="l"/>
              <a:defRPr/>
            </a:pP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025"/>
    </mc:Choice>
    <mc:Fallback xmlns="">
      <p:transition spd="slow" advTm="570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dissolv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dissolve">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dissolve">
                                      <p:cBhvr>
                                        <p:cTn id="22" dur="500"/>
                                        <p:tgtEl>
                                          <p:spTgt spid="1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dissolve">
                                      <p:cBhvr>
                                        <p:cTn id="27" dur="500"/>
                                        <p:tgtEl>
                                          <p:spTgt spid="1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435">
                                            <p:txEl>
                                              <p:pRg st="5" end="5"/>
                                            </p:txEl>
                                          </p:spTgt>
                                        </p:tgtEl>
                                        <p:attrNameLst>
                                          <p:attrName>style.visibility</p:attrName>
                                        </p:attrNameLst>
                                      </p:cBhvr>
                                      <p:to>
                                        <p:strVal val="visible"/>
                                      </p:to>
                                    </p:set>
                                    <p:animEffect transition="in" filter="dissolve">
                                      <p:cBhvr>
                                        <p:cTn id="32"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67545EE-F542-464C-A0AA-9A2F866BE75B}"/>
              </a:ext>
            </a:extLst>
          </p:cNvPr>
          <p:cNvSpPr>
            <a:spLocks noGrp="1" noChangeArrowheads="1"/>
          </p:cNvSpPr>
          <p:nvPr>
            <p:ph type="title"/>
          </p:nvPr>
        </p:nvSpPr>
        <p:spPr/>
        <p:txBody>
          <a:bodyPr>
            <a:normAutofit/>
          </a:bodyPr>
          <a:lstStyle/>
          <a:p>
            <a:pPr algn="ctr">
              <a:defRPr/>
            </a:pPr>
            <a:r>
              <a:rPr lang="en-US" sz="4000" dirty="0"/>
              <a:t>Various Youth Train in Trades and Career Programs offered by the VSB</a:t>
            </a:r>
          </a:p>
        </p:txBody>
      </p:sp>
      <p:sp>
        <p:nvSpPr>
          <p:cNvPr id="21507" name="Rectangle 3">
            <a:extLst>
              <a:ext uri="{FF2B5EF4-FFF2-40B4-BE49-F238E27FC236}">
                <a16:creationId xmlns:a16="http://schemas.microsoft.com/office/drawing/2014/main" id="{B9CA482B-A0A4-4945-9D5F-25B6130A5E71}"/>
              </a:ext>
            </a:extLst>
          </p:cNvPr>
          <p:cNvSpPr>
            <a:spLocks noGrp="1" noChangeArrowheads="1"/>
          </p:cNvSpPr>
          <p:nvPr>
            <p:ph sz="half" idx="1"/>
          </p:nvPr>
        </p:nvSpPr>
        <p:spPr/>
        <p:txBody>
          <a:bodyPr>
            <a:noAutofit/>
          </a:bodyPr>
          <a:lstStyle/>
          <a:p>
            <a:pPr marL="0" indent="0" algn="l">
              <a:buNone/>
            </a:pPr>
            <a:endParaRPr lang="en-CA" sz="1600" b="0" i="0" dirty="0">
              <a:solidFill>
                <a:srgbClr val="333333"/>
              </a:solidFill>
              <a:effectLst/>
              <a:latin typeface="Source Sans Pro" panose="020B0503030403020204" pitchFamily="34" charset="0"/>
            </a:endParaRPr>
          </a:p>
          <a:p>
            <a:r>
              <a:rPr lang="en-CA" sz="1600" b="0" i="0" u="sng" dirty="0">
                <a:solidFill>
                  <a:srgbClr val="0074CC"/>
                </a:solidFill>
                <a:effectLst/>
                <a:latin typeface="Source Sans Pro" panose="020B0503030403020204" pitchFamily="34" charset="0"/>
                <a:hlinkClick r:id="rId2"/>
              </a:rPr>
              <a:t>Aircraft Maintenance Engineer</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3"/>
              </a:rPr>
              <a:t>Automotive Collision and Refinishing Technician</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4"/>
              </a:rPr>
              <a:t>Automotive Service Technician</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5"/>
              </a:rPr>
              <a:t>Baking and Pastry Arts</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6"/>
              </a:rPr>
              <a:t>Carpentry</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7"/>
              </a:rPr>
              <a:t>Cisco and IT Networking</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8"/>
              </a:rPr>
              <a:t>Early Childhood Educator</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9"/>
              </a:rPr>
              <a:t>Electrical</a:t>
            </a:r>
            <a:br>
              <a:rPr lang="en-CA" sz="1600" b="0" i="0" dirty="0">
                <a:solidFill>
                  <a:srgbClr val="333333"/>
                </a:solidFill>
                <a:effectLst/>
                <a:latin typeface="Source Sans Pro" panose="020B0503030403020204" pitchFamily="34" charset="0"/>
              </a:rPr>
            </a:br>
            <a:r>
              <a:rPr lang="en-CA" sz="1600" b="0" i="0" u="sng" dirty="0">
                <a:solidFill>
                  <a:srgbClr val="0074CC"/>
                </a:solidFill>
                <a:effectLst/>
                <a:latin typeface="Source Sans Pro" panose="020B0503030403020204" pitchFamily="34" charset="0"/>
                <a:hlinkClick r:id="rId10"/>
              </a:rPr>
              <a:t>Hairstylist</a:t>
            </a:r>
            <a:br>
              <a:rPr lang="en-CA" sz="1600" dirty="0"/>
            </a:br>
            <a:endParaRPr lang="en-US" sz="1600" dirty="0"/>
          </a:p>
        </p:txBody>
      </p:sp>
      <p:sp>
        <p:nvSpPr>
          <p:cNvPr id="2" name="Content Placeholder 1">
            <a:extLst>
              <a:ext uri="{FF2B5EF4-FFF2-40B4-BE49-F238E27FC236}">
                <a16:creationId xmlns:a16="http://schemas.microsoft.com/office/drawing/2014/main" id="{CB9225FC-8D35-BAEA-4C6C-68124CD487B5}"/>
              </a:ext>
            </a:extLst>
          </p:cNvPr>
          <p:cNvSpPr>
            <a:spLocks noGrp="1"/>
          </p:cNvSpPr>
          <p:nvPr>
            <p:ph sz="half" idx="2"/>
          </p:nvPr>
        </p:nvSpPr>
        <p:spPr/>
        <p:txBody>
          <a:bodyPr>
            <a:normAutofit/>
          </a:bodyPr>
          <a:lstStyle/>
          <a:p>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1"/>
              </a:rPr>
              <a:t>Health Care Assistant</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2"/>
              </a:rPr>
              <a:t>Heavy Mechanical Trades</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3"/>
              </a:rPr>
              <a:t>Job Training</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4"/>
              </a:rPr>
              <a:t>Metal Fabricator</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5"/>
              </a:rPr>
              <a:t>Millwright</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6"/>
              </a:rPr>
              <a:t>Motorcycle Technician</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7"/>
              </a:rPr>
              <a:t>Painting and Decorating</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8"/>
              </a:rPr>
              <a:t>Plumbing and Sprinklerfitting</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19"/>
              </a:rPr>
              <a:t>Professional Cook 1</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20"/>
              </a:rPr>
              <a:t>Trades Discovery</a:t>
            </a:r>
            <a:br>
              <a:rPr lang="en-CA" dirty="0">
                <a:solidFill>
                  <a:srgbClr val="333333"/>
                </a:solidFill>
                <a:latin typeface="Source Sans Pro" panose="020B0503030403020204" pitchFamily="34" charset="0"/>
              </a:rPr>
            </a:br>
            <a:r>
              <a:rPr lang="en-CA" u="sng" dirty="0">
                <a:solidFill>
                  <a:srgbClr val="0074CC"/>
                </a:solidFill>
                <a:latin typeface="Source Sans Pro" panose="020B0503030403020204" pitchFamily="34" charset="0"/>
                <a:hlinkClick r:id="rId21"/>
              </a:rPr>
              <a:t>Tupper Tech Explore Trades Sampler</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6990"/>
    </mc:Choice>
    <mc:Fallback xmlns="">
      <p:transition spd="slow" advTm="3699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ECB74-E945-A944-A642-A665AAB229B9}"/>
              </a:ext>
            </a:extLst>
          </p:cNvPr>
          <p:cNvSpPr>
            <a:spLocks noGrp="1"/>
          </p:cNvSpPr>
          <p:nvPr>
            <p:ph type="title"/>
          </p:nvPr>
        </p:nvSpPr>
        <p:spPr>
          <a:xfrm>
            <a:off x="639997" y="1134681"/>
            <a:ext cx="2057483" cy="4255025"/>
          </a:xfrm>
        </p:spPr>
        <p:txBody>
          <a:bodyPr>
            <a:normAutofit/>
          </a:bodyPr>
          <a:lstStyle/>
          <a:p>
            <a:r>
              <a:rPr lang="en-US" sz="2300">
                <a:solidFill>
                  <a:srgbClr val="FFFFFF"/>
                </a:solidFill>
              </a:rPr>
              <a:t>Career Life Connections 11/12</a:t>
            </a:r>
          </a:p>
        </p:txBody>
      </p:sp>
      <p:graphicFrame>
        <p:nvGraphicFramePr>
          <p:cNvPr id="5" name="Content Placeholder 2">
            <a:extLst>
              <a:ext uri="{FF2B5EF4-FFF2-40B4-BE49-F238E27FC236}">
                <a16:creationId xmlns:a16="http://schemas.microsoft.com/office/drawing/2014/main" id="{4E53E3AC-84DF-4626-958A-1B2AFA1D8BC2}"/>
              </a:ext>
            </a:extLst>
          </p:cNvPr>
          <p:cNvGraphicFramePr>
            <a:graphicFrameLocks noGrp="1"/>
          </p:cNvGraphicFramePr>
          <p:nvPr>
            <p:ph idx="1"/>
            <p:extLst>
              <p:ext uri="{D42A27DB-BD31-4B8C-83A1-F6EECF244321}">
                <p14:modId xmlns:p14="http://schemas.microsoft.com/office/powerpoint/2010/main" val="1889012949"/>
              </p:ext>
            </p:extLst>
          </p:nvPr>
        </p:nvGraphicFramePr>
        <p:xfrm>
          <a:off x="3496641" y="1134682"/>
          <a:ext cx="5019561" cy="4255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686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4846"/>
    </mc:Choice>
    <mc:Fallback xmlns="">
      <p:transition spd="slow" advTm="3484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EFAA0-76FC-0D48-882E-2A0937EF498D}"/>
              </a:ext>
            </a:extLst>
          </p:cNvPr>
          <p:cNvSpPr>
            <a:spLocks noGrp="1"/>
          </p:cNvSpPr>
          <p:nvPr>
            <p:ph idx="1"/>
          </p:nvPr>
        </p:nvSpPr>
        <p:spPr>
          <a:xfrm>
            <a:off x="857250" y="908720"/>
            <a:ext cx="7429499" cy="5172683"/>
          </a:xfrm>
        </p:spPr>
        <p:txBody>
          <a:bodyPr>
            <a:normAutofit/>
          </a:bodyPr>
          <a:lstStyle/>
          <a:p>
            <a:pPr marL="0" indent="0" algn="ctr">
              <a:buNone/>
            </a:pPr>
            <a:r>
              <a:rPr lang="en-CA" b="1" dirty="0"/>
              <a:t>HOW SHOULD I DECIDE WHAT COURSES TO TAKE NOW TO GET INTO POST-SECONDARY LATER? </a:t>
            </a:r>
          </a:p>
          <a:p>
            <a:r>
              <a:rPr lang="en-CA" dirty="0"/>
              <a:t>Look at the admissions requirements for the various post-secondary spots where you’re interested in going. </a:t>
            </a:r>
          </a:p>
          <a:p>
            <a:r>
              <a:rPr lang="en-CA" dirty="0"/>
              <a:t>See what courses they require you to have, and which ones are suggested, but optional. </a:t>
            </a:r>
          </a:p>
          <a:p>
            <a:pPr marL="0" indent="0">
              <a:buNone/>
            </a:pPr>
            <a:endParaRPr lang="en-CA" dirty="0"/>
          </a:p>
          <a:p>
            <a:endParaRPr lang="en-US" dirty="0"/>
          </a:p>
        </p:txBody>
      </p:sp>
    </p:spTree>
    <p:extLst>
      <p:ext uri="{BB962C8B-B14F-4D97-AF65-F5344CB8AC3E}">
        <p14:creationId xmlns:p14="http://schemas.microsoft.com/office/powerpoint/2010/main" val="3703398780"/>
      </p:ext>
    </p:extLst>
  </p:cSld>
  <p:clrMapOvr>
    <a:masterClrMapping/>
  </p:clrMapOvr>
  <mc:AlternateContent xmlns:mc="http://schemas.openxmlformats.org/markup-compatibility/2006" xmlns:p14="http://schemas.microsoft.com/office/powerpoint/2010/main">
    <mc:Choice Requires="p14">
      <p:transition spd="slow" p14:dur="2000" advTm="56661"/>
    </mc:Choice>
    <mc:Fallback xmlns="">
      <p:transition spd="slow" advTm="5666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9EE6F-77C9-62C2-0AB7-1697B13FD694}"/>
              </a:ext>
            </a:extLst>
          </p:cNvPr>
          <p:cNvSpPr>
            <a:spLocks noGrp="1"/>
          </p:cNvSpPr>
          <p:nvPr>
            <p:ph type="title"/>
          </p:nvPr>
        </p:nvSpPr>
        <p:spPr/>
        <p:txBody>
          <a:bodyPr/>
          <a:lstStyle/>
          <a:p>
            <a:r>
              <a:rPr lang="en-US" dirty="0"/>
              <a:t>SOME POST SECONDARY PATHWAYS</a:t>
            </a:r>
          </a:p>
        </p:txBody>
      </p:sp>
      <p:sp>
        <p:nvSpPr>
          <p:cNvPr id="5" name="Text Placeholder 4">
            <a:extLst>
              <a:ext uri="{FF2B5EF4-FFF2-40B4-BE49-F238E27FC236}">
                <a16:creationId xmlns:a16="http://schemas.microsoft.com/office/drawing/2014/main" id="{09338078-D7D6-67F9-3004-EFC18B5FAFFF}"/>
              </a:ext>
            </a:extLst>
          </p:cNvPr>
          <p:cNvSpPr>
            <a:spLocks noGrp="1"/>
          </p:cNvSpPr>
          <p:nvPr>
            <p:ph type="body" idx="1"/>
          </p:nvPr>
        </p:nvSpPr>
        <p:spPr/>
        <p:txBody>
          <a:bodyPr/>
          <a:lstStyle/>
          <a:p>
            <a:r>
              <a:rPr lang="en-US" dirty="0"/>
              <a:t>LANGARA/ DOUGLAS</a:t>
            </a:r>
          </a:p>
        </p:txBody>
      </p:sp>
      <p:sp>
        <p:nvSpPr>
          <p:cNvPr id="8" name="Picture Placeholder 7">
            <a:extLst>
              <a:ext uri="{FF2B5EF4-FFF2-40B4-BE49-F238E27FC236}">
                <a16:creationId xmlns:a16="http://schemas.microsoft.com/office/drawing/2014/main" id="{424E61D4-22FF-389B-BFA8-2315646A0BAA}"/>
              </a:ext>
            </a:extLst>
          </p:cNvPr>
          <p:cNvSpPr>
            <a:spLocks noGrp="1"/>
          </p:cNvSpPr>
          <p:nvPr>
            <p:ph type="pic" idx="15"/>
          </p:nvPr>
        </p:nvSpPr>
        <p:spPr/>
        <p:txBody>
          <a:bodyPr/>
          <a:lstStyle/>
          <a:p>
            <a:r>
              <a:rPr lang="en-US" dirty="0"/>
              <a:t>COLLEGE / TRANSFER</a:t>
            </a:r>
          </a:p>
        </p:txBody>
      </p:sp>
      <p:sp>
        <p:nvSpPr>
          <p:cNvPr id="9" name="Text Placeholder 8">
            <a:extLst>
              <a:ext uri="{FF2B5EF4-FFF2-40B4-BE49-F238E27FC236}">
                <a16:creationId xmlns:a16="http://schemas.microsoft.com/office/drawing/2014/main" id="{7A130ED3-00C6-E76A-CD0F-32302C48152C}"/>
              </a:ext>
            </a:extLst>
          </p:cNvPr>
          <p:cNvSpPr>
            <a:spLocks noGrp="1"/>
          </p:cNvSpPr>
          <p:nvPr>
            <p:ph type="body" sz="half" idx="18"/>
          </p:nvPr>
        </p:nvSpPr>
        <p:spPr>
          <a:xfrm>
            <a:off x="856060" y="4980859"/>
            <a:ext cx="2396430" cy="1832517"/>
          </a:xfrm>
        </p:spPr>
        <p:txBody>
          <a:bodyPr>
            <a:normAutofit/>
          </a:bodyPr>
          <a:lstStyle/>
          <a:p>
            <a:pPr marL="285750" indent="-285750">
              <a:buFont typeface="Arial" panose="020B0604020202020204" pitchFamily="34" charset="0"/>
              <a:buChar char="•"/>
            </a:pPr>
            <a:r>
              <a:rPr lang="en-US" dirty="0"/>
              <a:t>Lower barrier for open enrolment programs</a:t>
            </a:r>
          </a:p>
          <a:p>
            <a:pPr marL="285750" indent="-285750">
              <a:buFont typeface="Arial" panose="020B0604020202020204" pitchFamily="34" charset="0"/>
              <a:buChar char="•"/>
            </a:pPr>
            <a:r>
              <a:rPr lang="en-US" dirty="0"/>
              <a:t>Classes are typically smaller and tuition fee is less</a:t>
            </a:r>
          </a:p>
          <a:p>
            <a:pPr marL="285750" indent="-285750">
              <a:buFont typeface="Arial" panose="020B0604020202020204" pitchFamily="34" charset="0"/>
              <a:buChar char="•"/>
            </a:pPr>
            <a:r>
              <a:rPr lang="en-US" dirty="0"/>
              <a:t>Transfer to university to complete degrees</a:t>
            </a:r>
          </a:p>
          <a:p>
            <a:pPr marL="285750" indent="-28575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3DE38465-2B2F-15EA-A824-DA69E6369162}"/>
              </a:ext>
            </a:extLst>
          </p:cNvPr>
          <p:cNvSpPr>
            <a:spLocks noGrp="1"/>
          </p:cNvSpPr>
          <p:nvPr>
            <p:ph type="body" sz="quarter" idx="3"/>
          </p:nvPr>
        </p:nvSpPr>
        <p:spPr/>
        <p:txBody>
          <a:bodyPr/>
          <a:lstStyle/>
          <a:p>
            <a:r>
              <a:rPr lang="en-US" dirty="0"/>
              <a:t>BCIT/ VCC</a:t>
            </a:r>
          </a:p>
        </p:txBody>
      </p:sp>
      <p:sp>
        <p:nvSpPr>
          <p:cNvPr id="12" name="Picture Placeholder 11">
            <a:extLst>
              <a:ext uri="{FF2B5EF4-FFF2-40B4-BE49-F238E27FC236}">
                <a16:creationId xmlns:a16="http://schemas.microsoft.com/office/drawing/2014/main" id="{E24FCE51-EFC3-5FFF-528E-CAF1BCB2B60B}"/>
              </a:ext>
            </a:extLst>
          </p:cNvPr>
          <p:cNvSpPr>
            <a:spLocks noGrp="1"/>
          </p:cNvSpPr>
          <p:nvPr>
            <p:ph type="pic" idx="21"/>
          </p:nvPr>
        </p:nvSpPr>
        <p:spPr/>
        <p:txBody>
          <a:bodyPr/>
          <a:lstStyle/>
          <a:p>
            <a:r>
              <a:rPr lang="en-US" dirty="0"/>
              <a:t>PROFESSIONAL TRAINING</a:t>
            </a:r>
          </a:p>
        </p:txBody>
      </p:sp>
      <p:sp>
        <p:nvSpPr>
          <p:cNvPr id="10" name="Text Placeholder 9">
            <a:extLst>
              <a:ext uri="{FF2B5EF4-FFF2-40B4-BE49-F238E27FC236}">
                <a16:creationId xmlns:a16="http://schemas.microsoft.com/office/drawing/2014/main" id="{EF3F389F-3F0B-0573-4C5E-6ECC26793E3C}"/>
              </a:ext>
            </a:extLst>
          </p:cNvPr>
          <p:cNvSpPr>
            <a:spLocks noGrp="1"/>
          </p:cNvSpPr>
          <p:nvPr>
            <p:ph type="body" sz="half" idx="19"/>
          </p:nvPr>
        </p:nvSpPr>
        <p:spPr/>
        <p:txBody>
          <a:bodyPr>
            <a:normAutofit fontScale="85000" lnSpcReduction="10000"/>
          </a:bodyPr>
          <a:lstStyle/>
          <a:p>
            <a:pPr marL="285750" indent="-285750">
              <a:buFont typeface="Arial" panose="020B0604020202020204" pitchFamily="34" charset="0"/>
              <a:buChar char="•"/>
            </a:pPr>
            <a:r>
              <a:rPr lang="en-US" dirty="0"/>
              <a:t>Usually offer continuous enrolment</a:t>
            </a:r>
          </a:p>
          <a:p>
            <a:pPr marL="285750" indent="-285750">
              <a:buFont typeface="Arial" panose="020B0604020202020204" pitchFamily="34" charset="0"/>
              <a:buChar char="•"/>
            </a:pPr>
            <a:r>
              <a:rPr lang="en-US" dirty="0"/>
              <a:t>May offer paid apprenticeship opportunities</a:t>
            </a:r>
          </a:p>
        </p:txBody>
      </p:sp>
      <p:sp>
        <p:nvSpPr>
          <p:cNvPr id="7" name="Text Placeholder 6">
            <a:extLst>
              <a:ext uri="{FF2B5EF4-FFF2-40B4-BE49-F238E27FC236}">
                <a16:creationId xmlns:a16="http://schemas.microsoft.com/office/drawing/2014/main" id="{A64B41DB-77DD-AF26-D8DA-504298381082}"/>
              </a:ext>
            </a:extLst>
          </p:cNvPr>
          <p:cNvSpPr>
            <a:spLocks noGrp="1"/>
          </p:cNvSpPr>
          <p:nvPr>
            <p:ph type="body" sz="quarter" idx="13"/>
          </p:nvPr>
        </p:nvSpPr>
        <p:spPr/>
        <p:txBody>
          <a:bodyPr/>
          <a:lstStyle/>
          <a:p>
            <a:r>
              <a:rPr lang="en-US" dirty="0"/>
              <a:t>UBC/ SFU/ UVIC</a:t>
            </a:r>
          </a:p>
        </p:txBody>
      </p:sp>
      <p:sp>
        <p:nvSpPr>
          <p:cNvPr id="13" name="Picture Placeholder 12">
            <a:extLst>
              <a:ext uri="{FF2B5EF4-FFF2-40B4-BE49-F238E27FC236}">
                <a16:creationId xmlns:a16="http://schemas.microsoft.com/office/drawing/2014/main" id="{A1F203D6-B3E3-5CA2-F8E3-179E1BFCFAB5}"/>
              </a:ext>
            </a:extLst>
          </p:cNvPr>
          <p:cNvSpPr>
            <a:spLocks noGrp="1"/>
          </p:cNvSpPr>
          <p:nvPr>
            <p:ph type="pic" idx="22"/>
          </p:nvPr>
        </p:nvSpPr>
        <p:spPr/>
        <p:txBody>
          <a:bodyPr/>
          <a:lstStyle/>
          <a:p>
            <a:r>
              <a:rPr lang="en-US" dirty="0"/>
              <a:t>UNIVERSITY</a:t>
            </a:r>
          </a:p>
        </p:txBody>
      </p:sp>
      <p:sp>
        <p:nvSpPr>
          <p:cNvPr id="11" name="Text Placeholder 10">
            <a:extLst>
              <a:ext uri="{FF2B5EF4-FFF2-40B4-BE49-F238E27FC236}">
                <a16:creationId xmlns:a16="http://schemas.microsoft.com/office/drawing/2014/main" id="{58B7B212-A0D9-19A0-4F59-38C4C8A98B3E}"/>
              </a:ext>
            </a:extLst>
          </p:cNvPr>
          <p:cNvSpPr>
            <a:spLocks noGrp="1"/>
          </p:cNvSpPr>
          <p:nvPr>
            <p:ph type="body" sz="half" idx="20"/>
          </p:nvPr>
        </p:nvSpPr>
        <p:spPr>
          <a:xfrm>
            <a:off x="5889332" y="4980855"/>
            <a:ext cx="2396226" cy="1832517"/>
          </a:xfrm>
        </p:spPr>
        <p:txBody>
          <a:bodyPr>
            <a:normAutofit fontScale="85000" lnSpcReduction="20000"/>
          </a:bodyPr>
          <a:lstStyle/>
          <a:p>
            <a:pPr marL="285750" indent="-285750">
              <a:buFont typeface="Arial" panose="020B0604020202020204" pitchFamily="34" charset="0"/>
              <a:buChar char="•"/>
            </a:pPr>
            <a:r>
              <a:rPr lang="en-US" dirty="0"/>
              <a:t>Competitive admission</a:t>
            </a:r>
          </a:p>
          <a:p>
            <a:pPr marL="285750" indent="-285750">
              <a:buFont typeface="Arial" panose="020B0604020202020204" pitchFamily="34" charset="0"/>
              <a:buChar char="•"/>
            </a:pPr>
            <a:r>
              <a:rPr lang="en-US" dirty="0"/>
              <a:t>Deadlines</a:t>
            </a:r>
          </a:p>
          <a:p>
            <a:pPr marL="285750" indent="-285750">
              <a:buFont typeface="Arial" panose="020B0604020202020204" pitchFamily="34" charset="0"/>
              <a:buChar char="•"/>
            </a:pPr>
            <a:r>
              <a:rPr lang="en-US" dirty="0"/>
              <a:t>Usually, a minimum of an A/ high B average in Grade 12 courses</a:t>
            </a:r>
          </a:p>
          <a:p>
            <a:pPr marL="285750" indent="-285750">
              <a:buFont typeface="Arial" panose="020B0604020202020204" pitchFamily="34" charset="0"/>
              <a:buChar char="•"/>
            </a:pPr>
            <a:r>
              <a:rPr lang="en-US" dirty="0"/>
              <a:t>Often requires specific Grade 12 courses and sometimes admission, essays or supplemental applications</a:t>
            </a:r>
          </a:p>
        </p:txBody>
      </p:sp>
    </p:spTree>
    <p:extLst>
      <p:ext uri="{BB962C8B-B14F-4D97-AF65-F5344CB8AC3E}">
        <p14:creationId xmlns:p14="http://schemas.microsoft.com/office/powerpoint/2010/main" val="1045529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3A33-4F77-1870-269A-E7A6EA9ED1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0070A7-BA13-2971-2B7A-2E660D276428}"/>
              </a:ext>
            </a:extLst>
          </p:cNvPr>
          <p:cNvSpPr>
            <a:spLocks noGrp="1"/>
          </p:cNvSpPr>
          <p:nvPr>
            <p:ph type="ctrTitle"/>
          </p:nvPr>
        </p:nvSpPr>
        <p:spPr>
          <a:xfrm>
            <a:off x="2123728" y="198242"/>
            <a:ext cx="6593681" cy="1451496"/>
          </a:xfrm>
        </p:spPr>
        <p:txBody>
          <a:bodyPr/>
          <a:lstStyle/>
          <a:p>
            <a:pPr algn="ctr"/>
            <a:r>
              <a:rPr lang="en-US" dirty="0"/>
              <a:t>STUDENT’s role in Course planning</a:t>
            </a:r>
          </a:p>
        </p:txBody>
      </p:sp>
      <p:sp>
        <p:nvSpPr>
          <p:cNvPr id="6" name="Process 5">
            <a:extLst>
              <a:ext uri="{FF2B5EF4-FFF2-40B4-BE49-F238E27FC236}">
                <a16:creationId xmlns:a16="http://schemas.microsoft.com/office/drawing/2014/main" id="{652E38AA-3248-EBD4-FE9F-0EAC1151AD94}"/>
              </a:ext>
            </a:extLst>
          </p:cNvPr>
          <p:cNvSpPr/>
          <p:nvPr/>
        </p:nvSpPr>
        <p:spPr>
          <a:xfrm>
            <a:off x="2123728" y="1556793"/>
            <a:ext cx="5961136" cy="165618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 to your caregivers, consult whether this course is necessary for your post secondary planning (looking at post secondary websites). Talk to the teachers who teach the course if it’s an elective gathering information from the course planning book and decide if it could be a good fit. </a:t>
            </a:r>
          </a:p>
        </p:txBody>
      </p:sp>
      <p:sp>
        <p:nvSpPr>
          <p:cNvPr id="8" name="Down Arrow 7">
            <a:extLst>
              <a:ext uri="{FF2B5EF4-FFF2-40B4-BE49-F238E27FC236}">
                <a16:creationId xmlns:a16="http://schemas.microsoft.com/office/drawing/2014/main" id="{8EA3599C-77F2-A1D1-B529-D04588B463C4}"/>
              </a:ext>
            </a:extLst>
          </p:cNvPr>
          <p:cNvSpPr/>
          <p:nvPr/>
        </p:nvSpPr>
        <p:spPr>
          <a:xfrm>
            <a:off x="4860032" y="3212976"/>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72B30CB1-56AB-B6FF-2A72-0098010BACDD}"/>
              </a:ext>
            </a:extLst>
          </p:cNvPr>
          <p:cNvSpPr/>
          <p:nvPr/>
        </p:nvSpPr>
        <p:spPr>
          <a:xfrm>
            <a:off x="2123728" y="3978816"/>
            <a:ext cx="5961136" cy="96235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Try new learning experiences, try courses you haven’t had a chance to try. Attend a course planning assembly, attend a smaller FIT session, come visit your counsellor to chat more.</a:t>
            </a:r>
          </a:p>
        </p:txBody>
      </p:sp>
      <p:sp>
        <p:nvSpPr>
          <p:cNvPr id="12" name="Down Arrow 11">
            <a:extLst>
              <a:ext uri="{FF2B5EF4-FFF2-40B4-BE49-F238E27FC236}">
                <a16:creationId xmlns:a16="http://schemas.microsoft.com/office/drawing/2014/main" id="{AA25778B-D49C-C23D-5DF0-3A220591C462}"/>
              </a:ext>
            </a:extLst>
          </p:cNvPr>
          <p:cNvSpPr/>
          <p:nvPr/>
        </p:nvSpPr>
        <p:spPr>
          <a:xfrm>
            <a:off x="4853196" y="4591464"/>
            <a:ext cx="360040" cy="565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4B2F3B9D-230D-5AD7-AD78-F4AD063BC021}"/>
              </a:ext>
            </a:extLst>
          </p:cNvPr>
          <p:cNvSpPr/>
          <p:nvPr/>
        </p:nvSpPr>
        <p:spPr>
          <a:xfrm>
            <a:off x="2123728" y="5422900"/>
            <a:ext cx="5961136" cy="96235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will get all REQUIRED courses needed for graduation.</a:t>
            </a:r>
          </a:p>
          <a:p>
            <a:pPr algn="ctr"/>
            <a:endParaRPr lang="en-US" dirty="0"/>
          </a:p>
        </p:txBody>
      </p:sp>
    </p:spTree>
    <p:extLst>
      <p:ext uri="{BB962C8B-B14F-4D97-AF65-F5344CB8AC3E}">
        <p14:creationId xmlns:p14="http://schemas.microsoft.com/office/powerpoint/2010/main" val="3734183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4EAF80B-25B5-FE4E-9286-8972AE582A1F}"/>
              </a:ext>
            </a:extLst>
          </p:cNvPr>
          <p:cNvSpPr>
            <a:spLocks noGrp="1" noChangeArrowheads="1"/>
          </p:cNvSpPr>
          <p:nvPr>
            <p:ph type="title"/>
          </p:nvPr>
        </p:nvSpPr>
        <p:spPr/>
        <p:txBody>
          <a:bodyPr/>
          <a:lstStyle/>
          <a:p>
            <a:pPr algn="ctr"/>
            <a:r>
              <a:rPr lang="en-US" altLang="en-US" b="1" dirty="0">
                <a:ea typeface="ＭＳ Ｐゴシック" panose="020B0600070205080204" pitchFamily="34" charset="-128"/>
              </a:rPr>
              <a:t>What if I don</a:t>
            </a:r>
            <a:r>
              <a:rPr lang="ja-JP" altLang="en-US" b="1">
                <a:ea typeface="ＭＳ Ｐゴシック" panose="020B0600070205080204" pitchFamily="34" charset="-128"/>
              </a:rPr>
              <a:t>’</a:t>
            </a:r>
            <a:r>
              <a:rPr lang="en-US" altLang="ja-JP" b="1" dirty="0">
                <a:ea typeface="ＭＳ Ｐゴシック" panose="020B0600070205080204" pitchFamily="34" charset="-128"/>
              </a:rPr>
              <a:t>t know what I want to do ?!</a:t>
            </a:r>
            <a:endParaRPr lang="en-US" altLang="en-US" b="1" dirty="0">
              <a:ea typeface="ＭＳ Ｐゴシック" panose="020B0600070205080204" pitchFamily="34" charset="-128"/>
            </a:endParaRPr>
          </a:p>
        </p:txBody>
      </p:sp>
      <p:sp>
        <p:nvSpPr>
          <p:cNvPr id="20483" name="Rectangle 3">
            <a:extLst>
              <a:ext uri="{FF2B5EF4-FFF2-40B4-BE49-F238E27FC236}">
                <a16:creationId xmlns:a16="http://schemas.microsoft.com/office/drawing/2014/main" id="{0130CAA0-3172-6246-9BB1-DFEDDBD7548F}"/>
              </a:ext>
            </a:extLst>
          </p:cNvPr>
          <p:cNvSpPr>
            <a:spLocks noGrp="1" noChangeArrowheads="1"/>
          </p:cNvSpPr>
          <p:nvPr>
            <p:ph idx="1"/>
          </p:nvPr>
        </p:nvSpPr>
        <p:spPr/>
        <p:txBody>
          <a:bodyPr>
            <a:normAutofit lnSpcReduction="10000"/>
          </a:bodyPr>
          <a:lstStyle/>
          <a:p>
            <a:pPr>
              <a:lnSpc>
                <a:spcPct val="80000"/>
              </a:lnSpc>
            </a:pPr>
            <a:r>
              <a:rPr lang="en-US" altLang="en-US" sz="2800" dirty="0">
                <a:ea typeface="ＭＳ Ｐゴシック" panose="020B0600070205080204" pitchFamily="34" charset="-128"/>
              </a:rPr>
              <a:t>Don</a:t>
            </a:r>
            <a:r>
              <a:rPr lang="ja-JP" altLang="en-US" sz="2800">
                <a:ea typeface="ＭＳ Ｐゴシック" panose="020B0600070205080204" pitchFamily="34" charset="-128"/>
              </a:rPr>
              <a:t>’</a:t>
            </a:r>
            <a:r>
              <a:rPr lang="en-US" altLang="ja-JP" sz="2800" dirty="0">
                <a:ea typeface="ＭＳ Ｐゴシック" panose="020B0600070205080204" pitchFamily="34" charset="-128"/>
              </a:rPr>
              <a:t>t worry, it’s ok if you don</a:t>
            </a:r>
            <a:r>
              <a:rPr lang="en-CA" altLang="ja-JP" sz="2800" dirty="0">
                <a:ea typeface="ＭＳ Ｐゴシック" panose="020B0600070205080204" pitchFamily="34" charset="-128"/>
              </a:rPr>
              <a:t>’</a:t>
            </a:r>
            <a:r>
              <a:rPr lang="en-US" altLang="ja-JP" sz="2800" dirty="0">
                <a:ea typeface="ＭＳ Ｐゴシック" panose="020B0600070205080204" pitchFamily="34" charset="-128"/>
              </a:rPr>
              <a:t>t have it all figured out.</a:t>
            </a:r>
          </a:p>
          <a:p>
            <a:pPr>
              <a:lnSpc>
                <a:spcPct val="80000"/>
              </a:lnSpc>
            </a:pPr>
            <a:r>
              <a:rPr lang="en-US" altLang="en-US" sz="2800" dirty="0">
                <a:ea typeface="ＭＳ Ｐゴシック" panose="020B0600070205080204" pitchFamily="34" charset="-128"/>
              </a:rPr>
              <a:t>Think about the things you </a:t>
            </a:r>
            <a:r>
              <a:rPr lang="en-US" altLang="ja-JP" sz="2800" dirty="0">
                <a:ea typeface="ＭＳ Ｐゴシック" panose="020B0600070205080204" pitchFamily="34" charset="-128"/>
              </a:rPr>
              <a:t>don</a:t>
            </a:r>
            <a:r>
              <a:rPr lang="en-CA" altLang="ja-JP" sz="2800" dirty="0">
                <a:ea typeface="ＭＳ Ｐゴシック" panose="020B0600070205080204" pitchFamily="34" charset="-128"/>
              </a:rPr>
              <a:t>’</a:t>
            </a:r>
            <a:r>
              <a:rPr lang="en-US" altLang="ja-JP" sz="2800" dirty="0">
                <a:ea typeface="ＭＳ Ｐゴシック" panose="020B0600070205080204" pitchFamily="34" charset="-128"/>
              </a:rPr>
              <a:t>t want to do and use that as a starting point.</a:t>
            </a:r>
          </a:p>
          <a:p>
            <a:pPr>
              <a:lnSpc>
                <a:spcPct val="80000"/>
              </a:lnSpc>
            </a:pPr>
            <a:r>
              <a:rPr lang="en-US" altLang="en-US" sz="2800" dirty="0">
                <a:ea typeface="ＭＳ Ｐゴシック" panose="020B0600070205080204" pitchFamily="34" charset="-128"/>
              </a:rPr>
              <a:t>People change their mind/ career path all the time---open yourself to new ideas/ opportunities, take some general classes to help you figure out a focus.</a:t>
            </a:r>
          </a:p>
          <a:p>
            <a:pPr>
              <a:lnSpc>
                <a:spcPct val="80000"/>
              </a:lnSpc>
            </a:pPr>
            <a:r>
              <a:rPr lang="en-US" altLang="en-US" sz="2800" dirty="0">
                <a:ea typeface="ＭＳ Ｐゴシック" panose="020B0600070205080204" pitchFamily="34" charset="-128"/>
              </a:rPr>
              <a:t>Get a part time job</a:t>
            </a:r>
          </a:p>
          <a:p>
            <a:pPr>
              <a:lnSpc>
                <a:spcPct val="80000"/>
              </a:lnSpc>
            </a:pPr>
            <a:r>
              <a:rPr lang="en-US" altLang="en-US" sz="2800" dirty="0">
                <a:ea typeface="ＭＳ Ｐゴシック" panose="020B0600070205080204" pitchFamily="34" charset="-128"/>
              </a:rPr>
              <a:t>Volunteer</a:t>
            </a:r>
          </a:p>
          <a:p>
            <a:pPr>
              <a:lnSpc>
                <a:spcPct val="80000"/>
              </a:lnSpc>
            </a:pPr>
            <a:r>
              <a:rPr lang="en-US" altLang="en-US" sz="2800" dirty="0">
                <a:ea typeface="ＭＳ Ｐゴシック" panose="020B0600070205080204" pitchFamily="34" charset="-128"/>
              </a:rPr>
              <a:t>Enrich your experiences</a:t>
            </a:r>
          </a:p>
          <a:p>
            <a:pPr>
              <a:lnSpc>
                <a:spcPct val="80000"/>
              </a:lnSpc>
              <a:buFont typeface="Wingdings" pitchFamily="2" charset="2"/>
              <a:buNone/>
            </a:pPr>
            <a:endParaRPr lang="en-US" altLang="en-US" sz="2800" dirty="0">
              <a:ea typeface="ＭＳ Ｐゴシック" panose="020B0600070205080204" pitchFamily="34" charset="-128"/>
            </a:endParaRPr>
          </a:p>
          <a:p>
            <a:pPr>
              <a:lnSpc>
                <a:spcPct val="80000"/>
              </a:lnSpc>
              <a:buFont typeface="Wingdings" pitchFamily="2" charset="2"/>
              <a:buNone/>
            </a:pPr>
            <a:endParaRPr lang="en-US" altLang="en-US" sz="2800" dirty="0">
              <a:ea typeface="ＭＳ Ｐゴシック" panose="020B0600070205080204" pitchFamily="34" charset="-128"/>
            </a:endParaRPr>
          </a:p>
        </p:txBody>
      </p:sp>
      <p:pic>
        <p:nvPicPr>
          <p:cNvPr id="37891" name="Picture 5">
            <a:extLst>
              <a:ext uri="{FF2B5EF4-FFF2-40B4-BE49-F238E27FC236}">
                <a16:creationId xmlns:a16="http://schemas.microsoft.com/office/drawing/2014/main" id="{21942108-A86D-C941-953C-7CC26AC76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257800"/>
            <a:ext cx="9509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5790"/>
    </mc:Choice>
    <mc:Fallback>
      <p:transition spd="slow" advTm="8579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ssolve">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dissolve">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dissolve">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dissolve">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dissolve">
                                      <p:cBhvr>
                                        <p:cTn id="27" dur="500"/>
                                        <p:tgtEl>
                                          <p:spTgt spid="20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dissolve">
                                      <p:cBhvr>
                                        <p:cTn id="32" dur="500"/>
                                        <p:tgtEl>
                                          <p:spTgt spid="20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5" name="Rectangle 31754">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a:extLst>
              <a:ext uri="{FF2B5EF4-FFF2-40B4-BE49-F238E27FC236}">
                <a16:creationId xmlns:a16="http://schemas.microsoft.com/office/drawing/2014/main" id="{96E6B58E-707A-994D-B8DF-0BDF39D59CFC}"/>
              </a:ext>
            </a:extLst>
          </p:cNvPr>
          <p:cNvSpPr>
            <a:spLocks noGrp="1" noChangeArrowheads="1"/>
          </p:cNvSpPr>
          <p:nvPr>
            <p:ph type="title"/>
          </p:nvPr>
        </p:nvSpPr>
        <p:spPr>
          <a:xfrm>
            <a:off x="3415299" y="548464"/>
            <a:ext cx="5098906" cy="1675623"/>
          </a:xfrm>
        </p:spPr>
        <p:txBody>
          <a:bodyPr anchor="b">
            <a:normAutofit/>
          </a:bodyPr>
          <a:lstStyle/>
          <a:p>
            <a:pPr>
              <a:defRPr/>
            </a:pPr>
            <a:r>
              <a:rPr lang="en-US" sz="3500" b="1"/>
              <a:t>What now?</a:t>
            </a:r>
          </a:p>
        </p:txBody>
      </p:sp>
      <p:pic>
        <p:nvPicPr>
          <p:cNvPr id="31751" name="Picture 31750">
            <a:extLst>
              <a:ext uri="{FF2B5EF4-FFF2-40B4-BE49-F238E27FC236}">
                <a16:creationId xmlns:a16="http://schemas.microsoft.com/office/drawing/2014/main" id="{D8DC0C2C-0D55-1598-9BCE-7B620B62E34D}"/>
              </a:ext>
            </a:extLst>
          </p:cNvPr>
          <p:cNvPicPr>
            <a:picLocks noChangeAspect="1"/>
          </p:cNvPicPr>
          <p:nvPr/>
        </p:nvPicPr>
        <p:blipFill>
          <a:blip r:embed="rId3"/>
          <a:srcRect l="18133" r="51233" b="-1"/>
          <a:stretch/>
        </p:blipFill>
        <p:spPr>
          <a:xfrm>
            <a:off x="20" y="10"/>
            <a:ext cx="3147352" cy="6857990"/>
          </a:xfrm>
          <a:prstGeom prst="rect">
            <a:avLst/>
          </a:prstGeom>
          <a:effectLst/>
        </p:spPr>
      </p:pic>
      <p:graphicFrame>
        <p:nvGraphicFramePr>
          <p:cNvPr id="31749" name="Rectangle 3">
            <a:extLst>
              <a:ext uri="{FF2B5EF4-FFF2-40B4-BE49-F238E27FC236}">
                <a16:creationId xmlns:a16="http://schemas.microsoft.com/office/drawing/2014/main" id="{79122808-29DE-4643-BAA7-B628B8E1E168}"/>
              </a:ext>
            </a:extLst>
          </p:cNvPr>
          <p:cNvGraphicFramePr>
            <a:graphicFrameLocks noGrp="1"/>
          </p:cNvGraphicFramePr>
          <p:nvPr>
            <p:ph idx="1"/>
            <p:extLst>
              <p:ext uri="{D42A27DB-BD31-4B8C-83A1-F6EECF244321}">
                <p14:modId xmlns:p14="http://schemas.microsoft.com/office/powerpoint/2010/main" val="3024070894"/>
              </p:ext>
            </p:extLst>
          </p:nvPr>
        </p:nvGraphicFramePr>
        <p:xfrm>
          <a:off x="3415300" y="2409830"/>
          <a:ext cx="5098904" cy="3705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67006"/>
    </mc:Choice>
    <mc:Fallback>
      <p:transition spd="slow" advTm="6700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8743D-8783-1B6B-2125-E3D318945D2C}"/>
              </a:ext>
            </a:extLst>
          </p:cNvPr>
          <p:cNvSpPr>
            <a:spLocks noGrp="1"/>
          </p:cNvSpPr>
          <p:nvPr>
            <p:ph type="title"/>
          </p:nvPr>
        </p:nvSpPr>
        <p:spPr>
          <a:xfrm>
            <a:off x="3490722" y="329184"/>
            <a:ext cx="5170932" cy="1783080"/>
          </a:xfrm>
        </p:spPr>
        <p:txBody>
          <a:bodyPr vert="horz" lIns="91440" tIns="45720" rIns="91440" bIns="45720" rtlCol="0" anchor="b">
            <a:normAutofit/>
          </a:bodyPr>
          <a:lstStyle/>
          <a:p>
            <a:pPr defTabSz="914400"/>
            <a:r>
              <a:rPr lang="en-US" sz="4700"/>
              <a:t>EXCHANGES AND SEMESTER AWAY</a:t>
            </a:r>
          </a:p>
        </p:txBody>
      </p:sp>
      <p:pic>
        <p:nvPicPr>
          <p:cNvPr id="5" name="Picture 4" descr="A sailboat in the water at sunset&#10;&#10;Description automatically generated">
            <a:extLst>
              <a:ext uri="{FF2B5EF4-FFF2-40B4-BE49-F238E27FC236}">
                <a16:creationId xmlns:a16="http://schemas.microsoft.com/office/drawing/2014/main" id="{11656D24-9E1A-F8DE-79A2-3439899634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681" r="37736"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27AAD7-F2FA-1AC3-4C59-58AC8A3EE1E3}"/>
              </a:ext>
            </a:extLst>
          </p:cNvPr>
          <p:cNvSpPr>
            <a:spLocks noGrp="1"/>
          </p:cNvSpPr>
          <p:nvPr>
            <p:ph type="body" sz="half" idx="2"/>
          </p:nvPr>
        </p:nvSpPr>
        <p:spPr>
          <a:xfrm>
            <a:off x="3490722" y="2706624"/>
            <a:ext cx="5170932" cy="3483864"/>
          </a:xfrm>
        </p:spPr>
        <p:txBody>
          <a:bodyPr vert="horz" lIns="91440" tIns="45720" rIns="91440" bIns="45720" rtlCol="0">
            <a:normAutofit/>
          </a:bodyPr>
          <a:lstStyle/>
          <a:p>
            <a:pPr indent="-228600" defTabSz="914400">
              <a:buFont typeface="Arial" panose="020B0604020202020204" pitchFamily="34" charset="0"/>
              <a:buChar char="•"/>
            </a:pPr>
            <a:r>
              <a:rPr lang="en-US" sz="1900"/>
              <a:t>If you are planning on attending an educational or athletic program away from Tupper on an exchange or in a different country, please notify the school and counsellor as soon as possible so you can discuss the potential impact to your graduation credits.  </a:t>
            </a:r>
          </a:p>
          <a:p>
            <a:pPr indent="-228600" defTabSz="914400">
              <a:buFont typeface="Arial" panose="020B0604020202020204" pitchFamily="34" charset="0"/>
              <a:buChar char="•"/>
            </a:pPr>
            <a:endParaRPr lang="en-US" sz="1900"/>
          </a:p>
          <a:p>
            <a:pPr indent="-228600" defTabSz="914400">
              <a:buFont typeface="Arial" panose="020B0604020202020204" pitchFamily="34" charset="0"/>
              <a:buChar char="•"/>
            </a:pPr>
            <a:endParaRPr lang="en-US" sz="1900"/>
          </a:p>
          <a:p>
            <a:pPr indent="-228600" defTabSz="914400">
              <a:buFont typeface="Arial" panose="020B0604020202020204" pitchFamily="34" charset="0"/>
              <a:buChar char="•"/>
            </a:pPr>
            <a:endParaRPr lang="en-US" sz="1900"/>
          </a:p>
          <a:p>
            <a:pPr indent="-228600" defTabSz="914400">
              <a:buFont typeface="Arial" panose="020B0604020202020204" pitchFamily="34" charset="0"/>
              <a:buChar char="•"/>
            </a:pPr>
            <a:endParaRPr lang="en-US" sz="1900"/>
          </a:p>
        </p:txBody>
      </p:sp>
    </p:spTree>
    <p:extLst>
      <p:ext uri="{BB962C8B-B14F-4D97-AF65-F5344CB8AC3E}">
        <p14:creationId xmlns:p14="http://schemas.microsoft.com/office/powerpoint/2010/main" val="553382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458B-2A9F-7E4E-80DE-ECFEE4511196}"/>
              </a:ext>
            </a:extLst>
          </p:cNvPr>
          <p:cNvSpPr>
            <a:spLocks noGrp="1"/>
          </p:cNvSpPr>
          <p:nvPr>
            <p:ph type="title"/>
          </p:nvPr>
        </p:nvSpPr>
        <p:spPr/>
        <p:txBody>
          <a:bodyPr/>
          <a:lstStyle/>
          <a:p>
            <a:pPr algn="ctr"/>
            <a:r>
              <a:rPr lang="en-US" b="1" dirty="0"/>
              <a:t>Course Planning book 2025-2026</a:t>
            </a:r>
          </a:p>
        </p:txBody>
      </p:sp>
      <p:sp>
        <p:nvSpPr>
          <p:cNvPr id="3" name="Content Placeholder 2">
            <a:extLst>
              <a:ext uri="{FF2B5EF4-FFF2-40B4-BE49-F238E27FC236}">
                <a16:creationId xmlns:a16="http://schemas.microsoft.com/office/drawing/2014/main" id="{DB0173AB-C49A-8544-B172-72BEA8CD9594}"/>
              </a:ext>
            </a:extLst>
          </p:cNvPr>
          <p:cNvSpPr>
            <a:spLocks noGrp="1"/>
          </p:cNvSpPr>
          <p:nvPr>
            <p:ph idx="1"/>
          </p:nvPr>
        </p:nvSpPr>
        <p:spPr/>
        <p:txBody>
          <a:bodyPr/>
          <a:lstStyle/>
          <a:p>
            <a:r>
              <a:rPr lang="en-US" dirty="0"/>
              <a:t>Can be found on the Tupper Website under Course Planning, go to:</a:t>
            </a:r>
          </a:p>
          <a:p>
            <a:r>
              <a:rPr lang="en-US" dirty="0"/>
              <a:t>Tupper Website </a:t>
            </a:r>
            <a:r>
              <a:rPr lang="en-US" dirty="0">
                <a:sym typeface="Wingdings" pitchFamily="2" charset="2"/>
              </a:rPr>
              <a:t> Guidance and Support (top tab)  Course Planning  Course Planning Book 2023-2024</a:t>
            </a:r>
          </a:p>
        </p:txBody>
      </p:sp>
    </p:spTree>
    <p:extLst>
      <p:ext uri="{BB962C8B-B14F-4D97-AF65-F5344CB8AC3E}">
        <p14:creationId xmlns:p14="http://schemas.microsoft.com/office/powerpoint/2010/main" val="2129454815"/>
      </p:ext>
    </p:extLst>
  </p:cSld>
  <p:clrMapOvr>
    <a:masterClrMapping/>
  </p:clrMapOvr>
  <mc:AlternateContent xmlns:mc="http://schemas.openxmlformats.org/markup-compatibility/2006" xmlns:p14="http://schemas.microsoft.com/office/powerpoint/2010/main">
    <mc:Choice Requires="p14">
      <p:transition spd="slow" p14:dur="2000" advTm="23492"/>
    </mc:Choice>
    <mc:Fallback xmlns="">
      <p:transition spd="slow" advTm="2349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2C96589-31EE-458E-99EF-5D3D2F20D731}"/>
              </a:ext>
            </a:extLst>
          </p:cNvPr>
          <p:cNvSpPr>
            <a:spLocks noGrp="1"/>
          </p:cNvSpPr>
          <p:nvPr>
            <p:ph type="title"/>
          </p:nvPr>
        </p:nvSpPr>
        <p:spPr/>
        <p:txBody>
          <a:bodyPr/>
          <a:lstStyle/>
          <a:p>
            <a:pPr algn="ctr"/>
            <a:r>
              <a:rPr lang="en-US" b="1" dirty="0"/>
              <a:t>Where to find course planning materials?</a:t>
            </a:r>
          </a:p>
        </p:txBody>
      </p:sp>
      <p:pic>
        <p:nvPicPr>
          <p:cNvPr id="6" name="Content Placeholder 5" descr="Graphical user interface, website&#10;&#10;Description automatically generated">
            <a:extLst>
              <a:ext uri="{FF2B5EF4-FFF2-40B4-BE49-F238E27FC236}">
                <a16:creationId xmlns:a16="http://schemas.microsoft.com/office/drawing/2014/main" id="{8F62ABC6-51A5-9440-A0D3-D86D01FEBF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930" y="1825625"/>
            <a:ext cx="6962140" cy="4351338"/>
          </a:xfrm>
          <a:noFill/>
        </p:spPr>
      </p:pic>
      <p:sp>
        <p:nvSpPr>
          <p:cNvPr id="7" name="TextBox 6">
            <a:extLst>
              <a:ext uri="{FF2B5EF4-FFF2-40B4-BE49-F238E27FC236}">
                <a16:creationId xmlns:a16="http://schemas.microsoft.com/office/drawing/2014/main" id="{89BF6861-48DC-8D4C-B63B-FDD7B3149061}"/>
              </a:ext>
            </a:extLst>
          </p:cNvPr>
          <p:cNvSpPr txBox="1"/>
          <p:nvPr/>
        </p:nvSpPr>
        <p:spPr>
          <a:xfrm>
            <a:off x="1346886" y="2471351"/>
            <a:ext cx="2075953" cy="369332"/>
          </a:xfrm>
          <a:prstGeom prst="rect">
            <a:avLst/>
          </a:prstGeom>
          <a:noFill/>
        </p:spPr>
        <p:txBody>
          <a:bodyPr wrap="none" rtlCol="0">
            <a:spAutoFit/>
          </a:bodyPr>
          <a:lstStyle/>
          <a:p>
            <a:r>
              <a:rPr lang="en-US" dirty="0"/>
              <a:t>1.  Tupper Website </a:t>
            </a:r>
          </a:p>
        </p:txBody>
      </p:sp>
    </p:spTree>
    <p:extLst>
      <p:ext uri="{BB962C8B-B14F-4D97-AF65-F5344CB8AC3E}">
        <p14:creationId xmlns:p14="http://schemas.microsoft.com/office/powerpoint/2010/main" val="2476563141"/>
      </p:ext>
    </p:extLst>
  </p:cSld>
  <p:clrMapOvr>
    <a:masterClrMapping/>
  </p:clrMapOvr>
  <mc:AlternateContent xmlns:mc="http://schemas.openxmlformats.org/markup-compatibility/2006">
    <mc:Choice xmlns:p14="http://schemas.microsoft.com/office/powerpoint/2010/main" Requires="p14">
      <p:transition spd="slow" p14:dur="2000" advTm="10741"/>
    </mc:Choice>
    <mc:Fallback>
      <p:transition spd="slow" advTm="1074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97FF-76AA-A640-B8ED-0A2B3DF249F2}"/>
              </a:ext>
            </a:extLst>
          </p:cNvPr>
          <p:cNvSpPr>
            <a:spLocks noGrp="1"/>
          </p:cNvSpPr>
          <p:nvPr>
            <p:ph type="title"/>
          </p:nvPr>
        </p:nvSpPr>
        <p:spPr/>
        <p:txBody>
          <a:bodyPr/>
          <a:lstStyle/>
          <a:p>
            <a:pPr algn="ctr"/>
            <a:r>
              <a:rPr lang="en-US" dirty="0"/>
              <a:t>Course planning Page on Tupper Website</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51501A8B-1FEE-5A4B-9279-8B9DA3BB8C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930" y="1825625"/>
            <a:ext cx="6962140" cy="4351338"/>
          </a:xfrm>
        </p:spPr>
      </p:pic>
    </p:spTree>
    <p:extLst>
      <p:ext uri="{BB962C8B-B14F-4D97-AF65-F5344CB8AC3E}">
        <p14:creationId xmlns:p14="http://schemas.microsoft.com/office/powerpoint/2010/main" val="1057706031"/>
      </p:ext>
    </p:extLst>
  </p:cSld>
  <p:clrMapOvr>
    <a:masterClrMapping/>
  </p:clrMapOvr>
  <mc:AlternateContent xmlns:mc="http://schemas.openxmlformats.org/markup-compatibility/2006">
    <mc:Choice xmlns:p14="http://schemas.microsoft.com/office/powerpoint/2010/main" Requires="p14">
      <p:transition spd="slow" p14:dur="2000" advTm="12702"/>
    </mc:Choice>
    <mc:Fallback>
      <p:transition spd="slow" advTm="1270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97FF-76AA-A640-B8ED-0A2B3DF249F2}"/>
              </a:ext>
            </a:extLst>
          </p:cNvPr>
          <p:cNvSpPr>
            <a:spLocks noGrp="1"/>
          </p:cNvSpPr>
          <p:nvPr>
            <p:ph type="title"/>
          </p:nvPr>
        </p:nvSpPr>
        <p:spPr/>
        <p:txBody>
          <a:bodyPr>
            <a:normAutofit/>
          </a:bodyPr>
          <a:lstStyle/>
          <a:p>
            <a:pPr algn="ctr"/>
            <a:r>
              <a:rPr lang="en-US" dirty="0"/>
              <a:t>All information will also be available on MS Teams Grade channel</a:t>
            </a:r>
          </a:p>
        </p:txBody>
      </p:sp>
      <p:pic>
        <p:nvPicPr>
          <p:cNvPr id="8" name="Content Placeholder 7" descr="Graphical user interface, application, Teams&#10;&#10;Description automatically generated">
            <a:extLst>
              <a:ext uri="{FF2B5EF4-FFF2-40B4-BE49-F238E27FC236}">
                <a16:creationId xmlns:a16="http://schemas.microsoft.com/office/drawing/2014/main" id="{8A1EBBBC-53A8-B546-A608-B9E6788DE8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930" y="1825625"/>
            <a:ext cx="6962140" cy="4351338"/>
          </a:xfrm>
        </p:spPr>
      </p:pic>
    </p:spTree>
    <p:extLst>
      <p:ext uri="{BB962C8B-B14F-4D97-AF65-F5344CB8AC3E}">
        <p14:creationId xmlns:p14="http://schemas.microsoft.com/office/powerpoint/2010/main" val="3994162267"/>
      </p:ext>
    </p:extLst>
  </p:cSld>
  <p:clrMapOvr>
    <a:masterClrMapping/>
  </p:clrMapOvr>
  <mc:AlternateContent xmlns:mc="http://schemas.openxmlformats.org/markup-compatibility/2006">
    <mc:Choice xmlns:p14="http://schemas.microsoft.com/office/powerpoint/2010/main" Requires="p14">
      <p:transition spd="slow" p14:dur="2000" advTm="22780"/>
    </mc:Choice>
    <mc:Fallback>
      <p:transition spd="slow" advTm="2278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5228-78DA-7343-BFFD-0C125842288E}"/>
              </a:ext>
            </a:extLst>
          </p:cNvPr>
          <p:cNvSpPr>
            <a:spLocks noGrp="1"/>
          </p:cNvSpPr>
          <p:nvPr>
            <p:ph type="title"/>
          </p:nvPr>
        </p:nvSpPr>
        <p:spPr>
          <a:xfrm>
            <a:off x="856059" y="1082673"/>
            <a:ext cx="2152062" cy="4708528"/>
          </a:xfrm>
        </p:spPr>
        <p:txBody>
          <a:bodyPr>
            <a:normAutofit/>
          </a:bodyPr>
          <a:lstStyle/>
          <a:p>
            <a:pPr algn="r"/>
            <a:r>
              <a:rPr lang="en-US" sz="2700" dirty="0"/>
              <a:t>How do I submit my course Selections?</a:t>
            </a:r>
          </a:p>
        </p:txBody>
      </p:sp>
      <p:sp>
        <p:nvSpPr>
          <p:cNvPr id="3" name="Content Placeholder 2">
            <a:extLst>
              <a:ext uri="{FF2B5EF4-FFF2-40B4-BE49-F238E27FC236}">
                <a16:creationId xmlns:a16="http://schemas.microsoft.com/office/drawing/2014/main" id="{EE52981D-E0F4-9D4D-BBF6-336A4122E689}"/>
              </a:ext>
            </a:extLst>
          </p:cNvPr>
          <p:cNvSpPr>
            <a:spLocks noGrp="1"/>
          </p:cNvSpPr>
          <p:nvPr>
            <p:ph idx="1"/>
          </p:nvPr>
        </p:nvSpPr>
        <p:spPr>
          <a:xfrm>
            <a:off x="3973322" y="1082673"/>
            <a:ext cx="4313428" cy="4708528"/>
          </a:xfrm>
        </p:spPr>
        <p:txBody>
          <a:bodyPr anchor="ctr">
            <a:normAutofit/>
          </a:bodyPr>
          <a:lstStyle/>
          <a:p>
            <a:r>
              <a:rPr lang="en-US" sz="1600" dirty="0"/>
              <a:t>GRADE 10</a:t>
            </a:r>
          </a:p>
          <a:p>
            <a:pPr marL="0" indent="0">
              <a:buNone/>
            </a:pPr>
            <a:r>
              <a:rPr lang="en-US" sz="1600" dirty="0"/>
              <a:t>Complete the PAPER course planning form, get it signed and return to Ms. </a:t>
            </a:r>
            <a:r>
              <a:rPr lang="en-US" sz="1600" dirty="0" err="1"/>
              <a:t>Rebane</a:t>
            </a:r>
            <a:r>
              <a:rPr lang="en-US" sz="1600" dirty="0"/>
              <a:t> in Counselling</a:t>
            </a:r>
          </a:p>
          <a:p>
            <a:endParaRPr lang="en-US" sz="1600" dirty="0"/>
          </a:p>
          <a:p>
            <a:endParaRPr lang="en-US" sz="1600" dirty="0"/>
          </a:p>
          <a:p>
            <a:r>
              <a:rPr lang="en-US" sz="1600" dirty="0"/>
              <a:t>GRADE 11</a:t>
            </a:r>
          </a:p>
          <a:p>
            <a:pPr marL="0" indent="0">
              <a:buNone/>
            </a:pPr>
            <a:r>
              <a:rPr lang="en-US" sz="1600" dirty="0"/>
              <a:t>Once you’ve made your decisions and after consulting with your parents, you MUST complete the Course Selection Form on the Grade 11 MS Teams Channel </a:t>
            </a:r>
          </a:p>
        </p:txBody>
      </p:sp>
    </p:spTree>
    <p:extLst>
      <p:ext uri="{BB962C8B-B14F-4D97-AF65-F5344CB8AC3E}">
        <p14:creationId xmlns:p14="http://schemas.microsoft.com/office/powerpoint/2010/main" val="318936342"/>
      </p:ext>
    </p:extLst>
  </p:cSld>
  <p:clrMapOvr>
    <a:masterClrMapping/>
  </p:clrMapOvr>
  <mc:AlternateContent xmlns:mc="http://schemas.openxmlformats.org/markup-compatibility/2006" xmlns:p14="http://schemas.microsoft.com/office/powerpoint/2010/main">
    <mc:Choice Requires="p14">
      <p:transition spd="slow" p14:dur="2000" advTm="52060"/>
    </mc:Choice>
    <mc:Fallback xmlns="">
      <p:transition spd="slow" advTm="5206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3B5228-78DA-7343-BFFD-0C125842288E}"/>
              </a:ext>
            </a:extLst>
          </p:cNvPr>
          <p:cNvSpPr>
            <a:spLocks noGrp="1"/>
          </p:cNvSpPr>
          <p:nvPr>
            <p:ph type="title"/>
          </p:nvPr>
        </p:nvSpPr>
        <p:spPr>
          <a:xfrm>
            <a:off x="3973321" y="329184"/>
            <a:ext cx="4688333" cy="1783080"/>
          </a:xfrm>
        </p:spPr>
        <p:txBody>
          <a:bodyPr anchor="b">
            <a:normAutofit/>
          </a:bodyPr>
          <a:lstStyle/>
          <a:p>
            <a:r>
              <a:rPr lang="en-US" sz="4700"/>
              <a:t>How Your Schedule is Made</a:t>
            </a:r>
          </a:p>
        </p:txBody>
      </p:sp>
      <p:pic>
        <p:nvPicPr>
          <p:cNvPr id="5" name="Picture 4" descr="Sticky notes on a wall">
            <a:extLst>
              <a:ext uri="{FF2B5EF4-FFF2-40B4-BE49-F238E27FC236}">
                <a16:creationId xmlns:a16="http://schemas.microsoft.com/office/drawing/2014/main" id="{CED9CD95-AD6F-04EA-BA4E-A59A176BD824}"/>
              </a:ext>
            </a:extLst>
          </p:cNvPr>
          <p:cNvPicPr>
            <a:picLocks noChangeAspect="1"/>
          </p:cNvPicPr>
          <p:nvPr/>
        </p:nvPicPr>
        <p:blipFill>
          <a:blip r:embed="rId2"/>
          <a:srcRect l="32106" r="3236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52981D-E0F4-9D4D-BBF6-336A4122E689}"/>
              </a:ext>
            </a:extLst>
          </p:cNvPr>
          <p:cNvSpPr>
            <a:spLocks noGrp="1"/>
          </p:cNvSpPr>
          <p:nvPr>
            <p:ph idx="1"/>
          </p:nvPr>
        </p:nvSpPr>
        <p:spPr>
          <a:xfrm>
            <a:off x="3973321" y="2706624"/>
            <a:ext cx="4688333" cy="3483864"/>
          </a:xfrm>
        </p:spPr>
        <p:txBody>
          <a:bodyPr>
            <a:normAutofit/>
          </a:bodyPr>
          <a:lstStyle/>
          <a:p>
            <a:r>
              <a:rPr lang="en-US" sz="1900"/>
              <a:t>Once everyone’s courses are requested, we spend months building the timetable</a:t>
            </a:r>
          </a:p>
          <a:p>
            <a:r>
              <a:rPr lang="en-US" sz="1900"/>
              <a:t>Factors that impact how the timetable is made: number of people requesting a course, teacher’s work schedules, room availability, student support needs, and overall operating budget/staffing.  </a:t>
            </a:r>
          </a:p>
          <a:p>
            <a:pPr marL="0" indent="0">
              <a:buNone/>
            </a:pPr>
            <a:endParaRPr lang="en-US" sz="1900"/>
          </a:p>
        </p:txBody>
      </p:sp>
    </p:spTree>
    <p:extLst>
      <p:ext uri="{BB962C8B-B14F-4D97-AF65-F5344CB8AC3E}">
        <p14:creationId xmlns:p14="http://schemas.microsoft.com/office/powerpoint/2010/main" val="3757407520"/>
      </p:ext>
    </p:extLst>
  </p:cSld>
  <p:clrMapOvr>
    <a:masterClrMapping/>
  </p:clrMapOvr>
  <mc:AlternateContent xmlns:mc="http://schemas.openxmlformats.org/markup-compatibility/2006">
    <mc:Choice xmlns:p14="http://schemas.microsoft.com/office/powerpoint/2010/main" Requires="p14">
      <p:transition spd="slow" p14:dur="2000" advTm="130829"/>
    </mc:Choice>
    <mc:Fallback>
      <p:transition spd="slow" advTm="13082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4954-4E1E-C64A-8F86-6F8BC35B4693}"/>
              </a:ext>
            </a:extLst>
          </p:cNvPr>
          <p:cNvSpPr>
            <a:spLocks noGrp="1"/>
          </p:cNvSpPr>
          <p:nvPr>
            <p:ph type="title"/>
          </p:nvPr>
        </p:nvSpPr>
        <p:spPr/>
        <p:txBody>
          <a:bodyPr/>
          <a:lstStyle/>
          <a:p>
            <a:pPr algn="ctr"/>
            <a:r>
              <a:rPr lang="en-US" b="1" dirty="0"/>
              <a:t>I’m In grade 12, I get priority in all classes right???</a:t>
            </a:r>
          </a:p>
        </p:txBody>
      </p:sp>
      <p:sp>
        <p:nvSpPr>
          <p:cNvPr id="3" name="Content Placeholder 2">
            <a:extLst>
              <a:ext uri="{FF2B5EF4-FFF2-40B4-BE49-F238E27FC236}">
                <a16:creationId xmlns:a16="http://schemas.microsoft.com/office/drawing/2014/main" id="{361F8305-F4A0-554E-9D36-996AF9DA6695}"/>
              </a:ext>
            </a:extLst>
          </p:cNvPr>
          <p:cNvSpPr>
            <a:spLocks noGrp="1"/>
          </p:cNvSpPr>
          <p:nvPr>
            <p:ph idx="1"/>
          </p:nvPr>
        </p:nvSpPr>
        <p:spPr/>
        <p:txBody>
          <a:bodyPr/>
          <a:lstStyle/>
          <a:p>
            <a:r>
              <a:rPr lang="en-US" dirty="0"/>
              <a:t>Yes…kind of.</a:t>
            </a:r>
          </a:p>
          <a:p>
            <a:r>
              <a:rPr lang="en-US" dirty="0"/>
              <a:t>Grade 12s will get priority to classes based upon their initial course selection requests that are made in February</a:t>
            </a:r>
          </a:p>
          <a:p>
            <a:r>
              <a:rPr lang="en-US" dirty="0"/>
              <a:t>However, if you change your mind in September, then you will not be able to “bump” another student out of a class at that point and will go on to a waitlist</a:t>
            </a:r>
          </a:p>
          <a:p>
            <a:r>
              <a:rPr lang="en-US" dirty="0"/>
              <a:t>We do not allow students to retake courses for a higher mark at Tupper</a:t>
            </a:r>
          </a:p>
        </p:txBody>
      </p:sp>
    </p:spTree>
    <p:extLst>
      <p:ext uri="{BB962C8B-B14F-4D97-AF65-F5344CB8AC3E}">
        <p14:creationId xmlns:p14="http://schemas.microsoft.com/office/powerpoint/2010/main" val="1680063024"/>
      </p:ext>
    </p:extLst>
  </p:cSld>
  <p:clrMapOvr>
    <a:masterClrMapping/>
  </p:clrMapOvr>
  <mc:AlternateContent xmlns:mc="http://schemas.openxmlformats.org/markup-compatibility/2006" xmlns:p14="http://schemas.microsoft.com/office/powerpoint/2010/main">
    <mc:Choice Requires="p14">
      <p:transition spd="slow" p14:dur="2000" advTm="125941"/>
    </mc:Choice>
    <mc:Fallback xmlns="">
      <p:transition spd="slow" advTm="12594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2" name="Rectangle 1230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93F70A66-C34F-8F42-8E95-2DAA06470161}"/>
              </a:ext>
            </a:extLst>
          </p:cNvPr>
          <p:cNvSpPr>
            <a:spLocks noGrp="1" noChangeArrowheads="1"/>
          </p:cNvSpPr>
          <p:nvPr>
            <p:ph type="title"/>
          </p:nvPr>
        </p:nvSpPr>
        <p:spPr>
          <a:xfrm>
            <a:off x="628650" y="556995"/>
            <a:ext cx="7886700" cy="1133693"/>
          </a:xfrm>
        </p:spPr>
        <p:txBody>
          <a:bodyPr>
            <a:normAutofit/>
          </a:bodyPr>
          <a:lstStyle/>
          <a:p>
            <a:pPr>
              <a:defRPr/>
            </a:pPr>
            <a:r>
              <a:rPr lang="en-US" sz="4500"/>
              <a:t>COURSE PLANNING 11 &amp; 12</a:t>
            </a:r>
          </a:p>
        </p:txBody>
      </p:sp>
      <p:graphicFrame>
        <p:nvGraphicFramePr>
          <p:cNvPr id="12297" name="Rectangle 3">
            <a:extLst>
              <a:ext uri="{FF2B5EF4-FFF2-40B4-BE49-F238E27FC236}">
                <a16:creationId xmlns:a16="http://schemas.microsoft.com/office/drawing/2014/main" id="{A9DFDACF-FDAE-4EB9-8DBE-92415AEADB85}"/>
              </a:ext>
            </a:extLst>
          </p:cNvPr>
          <p:cNvGraphicFramePr/>
          <p:nvPr>
            <p:extLst>
              <p:ext uri="{D42A27DB-BD31-4B8C-83A1-F6EECF244321}">
                <p14:modId xmlns:p14="http://schemas.microsoft.com/office/powerpoint/2010/main" val="26340415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05D7-CE63-C654-28B4-5E444EFADA6B}"/>
              </a:ext>
            </a:extLst>
          </p:cNvPr>
          <p:cNvSpPr>
            <a:spLocks noGrp="1"/>
          </p:cNvSpPr>
          <p:nvPr>
            <p:ph type="title"/>
          </p:nvPr>
        </p:nvSpPr>
        <p:spPr/>
        <p:txBody>
          <a:bodyPr/>
          <a:lstStyle/>
          <a:p>
            <a:r>
              <a:rPr lang="en-US" dirty="0"/>
              <a:t>SCHOLARSHIPS</a:t>
            </a:r>
          </a:p>
        </p:txBody>
      </p:sp>
      <p:sp>
        <p:nvSpPr>
          <p:cNvPr id="3" name="Text Placeholder 2">
            <a:extLst>
              <a:ext uri="{FF2B5EF4-FFF2-40B4-BE49-F238E27FC236}">
                <a16:creationId xmlns:a16="http://schemas.microsoft.com/office/drawing/2014/main" id="{113352A0-FF43-F1EF-34B4-77E3ACBED521}"/>
              </a:ext>
            </a:extLst>
          </p:cNvPr>
          <p:cNvSpPr>
            <a:spLocks noGrp="1"/>
          </p:cNvSpPr>
          <p:nvPr>
            <p:ph type="body" idx="1"/>
          </p:nvPr>
        </p:nvSpPr>
        <p:spPr/>
        <p:txBody>
          <a:bodyPr/>
          <a:lstStyle/>
          <a:p>
            <a:r>
              <a:rPr lang="en-US" dirty="0"/>
              <a:t>EXTERNAL</a:t>
            </a:r>
          </a:p>
        </p:txBody>
      </p:sp>
      <p:sp>
        <p:nvSpPr>
          <p:cNvPr id="4" name="Text Placeholder 3">
            <a:extLst>
              <a:ext uri="{FF2B5EF4-FFF2-40B4-BE49-F238E27FC236}">
                <a16:creationId xmlns:a16="http://schemas.microsoft.com/office/drawing/2014/main" id="{4F157B7E-A7D9-C39D-0812-1256DC47EC6A}"/>
              </a:ext>
            </a:extLst>
          </p:cNvPr>
          <p:cNvSpPr>
            <a:spLocks noGrp="1"/>
          </p:cNvSpPr>
          <p:nvPr>
            <p:ph type="body" sz="half" idx="15"/>
          </p:nvPr>
        </p:nvSpPr>
        <p:spPr/>
        <p:txBody>
          <a:bodyPr>
            <a:normAutofit fontScale="92500" lnSpcReduction="10000"/>
          </a:bodyPr>
          <a:lstStyle/>
          <a:p>
            <a:pPr marL="285750" indent="-285750">
              <a:buFont typeface="Arial" panose="020B0604020202020204" pitchFamily="34" charset="0"/>
              <a:buChar char="•"/>
            </a:pPr>
            <a:r>
              <a:rPr lang="en-US" dirty="0"/>
              <a:t>An external scholarship is a scholarship that is donated and might have specific criteria. </a:t>
            </a:r>
          </a:p>
          <a:p>
            <a:pPr marL="285750" indent="-285750">
              <a:buFont typeface="Arial" panose="020B0604020202020204" pitchFamily="34" charset="0"/>
              <a:buChar char="•"/>
            </a:pPr>
            <a:r>
              <a:rPr lang="en-US" dirty="0"/>
              <a:t>if the scholarship is promoted to Tupper then we will post about it in the scholarship teams channel</a:t>
            </a:r>
          </a:p>
          <a:p>
            <a:pPr marL="285750" indent="-285750">
              <a:buFont typeface="Arial" panose="020B0604020202020204" pitchFamily="34" charset="0"/>
              <a:buChar char="•"/>
            </a:pPr>
            <a:r>
              <a:rPr lang="en-US" dirty="0"/>
              <a:t> </a:t>
            </a:r>
            <a:r>
              <a:rPr lang="en-US" dirty="0" err="1"/>
              <a:t>scholarshipscanada.com</a:t>
            </a:r>
            <a:r>
              <a:rPr lang="en-US" dirty="0"/>
              <a:t> is another good resource for looking at external scholarships.</a:t>
            </a:r>
          </a:p>
        </p:txBody>
      </p:sp>
      <p:sp>
        <p:nvSpPr>
          <p:cNvPr id="5" name="Text Placeholder 4">
            <a:extLst>
              <a:ext uri="{FF2B5EF4-FFF2-40B4-BE49-F238E27FC236}">
                <a16:creationId xmlns:a16="http://schemas.microsoft.com/office/drawing/2014/main" id="{0651C8B4-1A28-05A0-31D1-8041D6B0D3ED}"/>
              </a:ext>
            </a:extLst>
          </p:cNvPr>
          <p:cNvSpPr>
            <a:spLocks noGrp="1"/>
          </p:cNvSpPr>
          <p:nvPr>
            <p:ph type="body" sz="quarter" idx="3"/>
          </p:nvPr>
        </p:nvSpPr>
        <p:spPr/>
        <p:txBody>
          <a:bodyPr/>
          <a:lstStyle/>
          <a:p>
            <a:r>
              <a:rPr lang="en-US" dirty="0"/>
              <a:t>SCHOOL NOMINATED EXTERNAL</a:t>
            </a:r>
          </a:p>
        </p:txBody>
      </p:sp>
      <p:sp>
        <p:nvSpPr>
          <p:cNvPr id="6" name="Text Placeholder 5">
            <a:extLst>
              <a:ext uri="{FF2B5EF4-FFF2-40B4-BE49-F238E27FC236}">
                <a16:creationId xmlns:a16="http://schemas.microsoft.com/office/drawing/2014/main" id="{4C041111-E287-9965-F7AA-E1A64527CF36}"/>
              </a:ext>
            </a:extLst>
          </p:cNvPr>
          <p:cNvSpPr>
            <a:spLocks noGrp="1"/>
          </p:cNvSpPr>
          <p:nvPr>
            <p:ph type="body" sz="half" idx="16"/>
          </p:nvPr>
        </p:nvSpPr>
        <p:spPr/>
        <p:txBody>
          <a:bodyPr>
            <a:normAutofit fontScale="92500" lnSpcReduction="20000"/>
          </a:bodyPr>
          <a:lstStyle/>
          <a:p>
            <a:pPr marL="285750" indent="-285750">
              <a:buFont typeface="Arial" panose="020B0604020202020204" pitchFamily="34" charset="0"/>
              <a:buChar char="•"/>
            </a:pPr>
            <a:r>
              <a:rPr lang="en-US" dirty="0"/>
              <a:t>Organizations ask us to nominate a student, and this will go through the school scholarship committee.</a:t>
            </a:r>
          </a:p>
          <a:p>
            <a:pPr marL="285750" indent="-285750">
              <a:buFont typeface="Arial" panose="020B0604020202020204" pitchFamily="34" charset="0"/>
              <a:buChar char="•"/>
            </a:pPr>
            <a:r>
              <a:rPr lang="en-US" dirty="0"/>
              <a:t>The candidate for these scholarships is usually a student who is in the top percentile of student marks, leadership, and roars and athletics</a:t>
            </a:r>
          </a:p>
          <a:p>
            <a:pPr marL="285750" indent="-285750">
              <a:buFont typeface="Arial" panose="020B0604020202020204" pitchFamily="34" charset="0"/>
              <a:buChar char="•"/>
            </a:pPr>
            <a:r>
              <a:rPr lang="en-US" dirty="0"/>
              <a:t>Loran/ BC EXCELLENCE/ TD Book / Veazy/ SCHULICH </a:t>
            </a:r>
            <a:r>
              <a:rPr lang="en-US" dirty="0" err="1"/>
              <a:t>etc</a:t>
            </a:r>
            <a:endParaRPr lang="en-US" dirty="0"/>
          </a:p>
        </p:txBody>
      </p:sp>
      <p:sp>
        <p:nvSpPr>
          <p:cNvPr id="7" name="Text Placeholder 6">
            <a:extLst>
              <a:ext uri="{FF2B5EF4-FFF2-40B4-BE49-F238E27FC236}">
                <a16:creationId xmlns:a16="http://schemas.microsoft.com/office/drawing/2014/main" id="{F43E143B-095C-4487-509E-88E2E682B26E}"/>
              </a:ext>
            </a:extLst>
          </p:cNvPr>
          <p:cNvSpPr>
            <a:spLocks noGrp="1"/>
          </p:cNvSpPr>
          <p:nvPr>
            <p:ph type="body" sz="quarter" idx="13"/>
          </p:nvPr>
        </p:nvSpPr>
        <p:spPr/>
        <p:txBody>
          <a:bodyPr/>
          <a:lstStyle/>
          <a:p>
            <a:r>
              <a:rPr lang="en-US" dirty="0"/>
              <a:t>ENTRANCE</a:t>
            </a:r>
          </a:p>
        </p:txBody>
      </p:sp>
      <p:sp>
        <p:nvSpPr>
          <p:cNvPr id="8" name="Text Placeholder 7">
            <a:extLst>
              <a:ext uri="{FF2B5EF4-FFF2-40B4-BE49-F238E27FC236}">
                <a16:creationId xmlns:a16="http://schemas.microsoft.com/office/drawing/2014/main" id="{9E567B35-2EE2-D671-E712-CFA8CE2B17DD}"/>
              </a:ext>
            </a:extLst>
          </p:cNvPr>
          <p:cNvSpPr>
            <a:spLocks noGrp="1"/>
          </p:cNvSpPr>
          <p:nvPr>
            <p:ph type="body" sz="half" idx="17"/>
          </p:nvPr>
        </p:nvSpPr>
        <p:spPr/>
        <p:txBody>
          <a:bodyPr/>
          <a:lstStyle/>
          <a:p>
            <a:pPr marL="285750" indent="-285750">
              <a:buFont typeface="Arial" panose="020B0604020202020204" pitchFamily="34" charset="0"/>
              <a:buChar char="•"/>
            </a:pPr>
            <a:r>
              <a:rPr lang="en-US" dirty="0"/>
              <a:t>Many post secondary institutions will offer an entrance scholarship to entice students to go there</a:t>
            </a:r>
          </a:p>
          <a:p>
            <a:pPr marL="285750" indent="-285750">
              <a:buFont typeface="Arial" panose="020B0604020202020204" pitchFamily="34" charset="0"/>
              <a:buChar char="•"/>
            </a:pPr>
            <a:r>
              <a:rPr lang="en-US" dirty="0"/>
              <a:t>These are usually based on your marks or overall scholarship/leadership profile or Financial need</a:t>
            </a:r>
          </a:p>
        </p:txBody>
      </p:sp>
    </p:spTree>
    <p:extLst>
      <p:ext uri="{BB962C8B-B14F-4D97-AF65-F5344CB8AC3E}">
        <p14:creationId xmlns:p14="http://schemas.microsoft.com/office/powerpoint/2010/main" val="615540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209E-E86A-7944-8521-35B29696AE40}"/>
              </a:ext>
            </a:extLst>
          </p:cNvPr>
          <p:cNvSpPr>
            <a:spLocks noGrp="1"/>
          </p:cNvSpPr>
          <p:nvPr>
            <p:ph type="title"/>
          </p:nvPr>
        </p:nvSpPr>
        <p:spPr/>
        <p:txBody>
          <a:bodyPr/>
          <a:lstStyle/>
          <a:p>
            <a:pPr algn="ctr"/>
            <a:r>
              <a:rPr lang="en-US" b="1" dirty="0"/>
              <a:t>School based Scholarships</a:t>
            </a:r>
          </a:p>
        </p:txBody>
      </p:sp>
      <p:sp>
        <p:nvSpPr>
          <p:cNvPr id="3" name="Content Placeholder 2">
            <a:extLst>
              <a:ext uri="{FF2B5EF4-FFF2-40B4-BE49-F238E27FC236}">
                <a16:creationId xmlns:a16="http://schemas.microsoft.com/office/drawing/2014/main" id="{026D2695-E161-0744-983F-294C94678ABE}"/>
              </a:ext>
            </a:extLst>
          </p:cNvPr>
          <p:cNvSpPr>
            <a:spLocks noGrp="1"/>
          </p:cNvSpPr>
          <p:nvPr>
            <p:ph idx="1"/>
          </p:nvPr>
        </p:nvSpPr>
        <p:spPr/>
        <p:txBody>
          <a:bodyPr>
            <a:normAutofit/>
          </a:bodyPr>
          <a:lstStyle/>
          <a:p>
            <a:r>
              <a:rPr lang="en-US" dirty="0"/>
              <a:t>The Tupper scholarship committee awards scholarships at the graduation ceremony every year. Students apply for these scholarships in the spring.</a:t>
            </a:r>
          </a:p>
          <a:p>
            <a:r>
              <a:rPr lang="en-US" dirty="0"/>
              <a:t>The donors of the scholarships give the Tupper scholarship community the authority to determine the best candidates based on the criteria for each award.</a:t>
            </a:r>
          </a:p>
          <a:p>
            <a:r>
              <a:rPr lang="en-US" dirty="0"/>
              <a:t>Students wanting to apply to SCHOOL BASED scholarships must be registered in a minimum of 7 classes at Tupper (online classes do not count, nor does CLC 11/12)</a:t>
            </a:r>
          </a:p>
          <a:p>
            <a:r>
              <a:rPr lang="en-US" dirty="0"/>
              <a:t>All decisions on school based award winners are made through the Tupper Scholarship Committee </a:t>
            </a:r>
          </a:p>
        </p:txBody>
      </p:sp>
    </p:spTree>
    <p:extLst>
      <p:ext uri="{BB962C8B-B14F-4D97-AF65-F5344CB8AC3E}">
        <p14:creationId xmlns:p14="http://schemas.microsoft.com/office/powerpoint/2010/main" val="3999478879"/>
      </p:ext>
    </p:extLst>
  </p:cSld>
  <p:clrMapOvr>
    <a:masterClrMapping/>
  </p:clrMapOvr>
  <mc:AlternateContent xmlns:mc="http://schemas.openxmlformats.org/markup-compatibility/2006" xmlns:p14="http://schemas.microsoft.com/office/powerpoint/2010/main">
    <mc:Choice Requires="p14">
      <p:transition spd="slow" p14:dur="2000" advTm="127032"/>
    </mc:Choice>
    <mc:Fallback xmlns="">
      <p:transition spd="slow" advTm="12703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456F-5D38-FF42-B8B1-95F3C0D48F3A}"/>
              </a:ext>
            </a:extLst>
          </p:cNvPr>
          <p:cNvSpPr>
            <a:spLocks noGrp="1"/>
          </p:cNvSpPr>
          <p:nvPr>
            <p:ph type="title"/>
          </p:nvPr>
        </p:nvSpPr>
        <p:spPr/>
        <p:txBody>
          <a:bodyPr/>
          <a:lstStyle/>
          <a:p>
            <a:pPr algn="ctr"/>
            <a:r>
              <a:rPr lang="en-US" b="1" dirty="0"/>
              <a:t>Information for other scholarships</a:t>
            </a:r>
          </a:p>
        </p:txBody>
      </p:sp>
      <p:sp>
        <p:nvSpPr>
          <p:cNvPr id="3" name="Content Placeholder 2">
            <a:extLst>
              <a:ext uri="{FF2B5EF4-FFF2-40B4-BE49-F238E27FC236}">
                <a16:creationId xmlns:a16="http://schemas.microsoft.com/office/drawing/2014/main" id="{F3D25664-58F1-A040-98D3-86025AD5A628}"/>
              </a:ext>
            </a:extLst>
          </p:cNvPr>
          <p:cNvSpPr>
            <a:spLocks noGrp="1"/>
          </p:cNvSpPr>
          <p:nvPr>
            <p:ph idx="1"/>
          </p:nvPr>
        </p:nvSpPr>
        <p:spPr/>
        <p:txBody>
          <a:bodyPr/>
          <a:lstStyle/>
          <a:p>
            <a:r>
              <a:rPr lang="en-US" dirty="0"/>
              <a:t>All information on scholarship opportunities will be presented on the Scholarship Channel in the Grade 12 MS Teams group</a:t>
            </a:r>
          </a:p>
          <a:p>
            <a:r>
              <a:rPr lang="en-US" dirty="0"/>
              <a:t>Please have a look at this channel approximately once per week to see any and all scholarship opportunities</a:t>
            </a:r>
          </a:p>
        </p:txBody>
      </p:sp>
    </p:spTree>
    <p:extLst>
      <p:ext uri="{BB962C8B-B14F-4D97-AF65-F5344CB8AC3E}">
        <p14:creationId xmlns:p14="http://schemas.microsoft.com/office/powerpoint/2010/main" val="162076913"/>
      </p:ext>
    </p:extLst>
  </p:cSld>
  <p:clrMapOvr>
    <a:masterClrMapping/>
  </p:clrMapOvr>
  <mc:AlternateContent xmlns:mc="http://schemas.openxmlformats.org/markup-compatibility/2006" xmlns:p14="http://schemas.microsoft.com/office/powerpoint/2010/main">
    <mc:Choice Requires="p14">
      <p:transition spd="slow" p14:dur="2000" advTm="56308"/>
    </mc:Choice>
    <mc:Fallback xmlns="">
      <p:transition spd="slow" advTm="5630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458B-2A9F-7E4E-80DE-ECFEE4511196}"/>
              </a:ext>
            </a:extLst>
          </p:cNvPr>
          <p:cNvSpPr>
            <a:spLocks noGrp="1"/>
          </p:cNvSpPr>
          <p:nvPr>
            <p:ph type="title"/>
          </p:nvPr>
        </p:nvSpPr>
        <p:spPr/>
        <p:txBody>
          <a:bodyPr/>
          <a:lstStyle/>
          <a:p>
            <a:pPr algn="ctr"/>
            <a:r>
              <a:rPr lang="en-US" b="1" dirty="0"/>
              <a:t>Common Grade 12 </a:t>
            </a:r>
            <a:r>
              <a:rPr lang="en-US" b="1" dirty="0" err="1"/>
              <a:t>faqS</a:t>
            </a:r>
            <a:endParaRPr lang="en-US" b="1" dirty="0"/>
          </a:p>
        </p:txBody>
      </p:sp>
      <p:sp>
        <p:nvSpPr>
          <p:cNvPr id="3" name="Content Placeholder 2">
            <a:extLst>
              <a:ext uri="{FF2B5EF4-FFF2-40B4-BE49-F238E27FC236}">
                <a16:creationId xmlns:a16="http://schemas.microsoft.com/office/drawing/2014/main" id="{DB0173AB-C49A-8544-B172-72BEA8CD9594}"/>
              </a:ext>
            </a:extLst>
          </p:cNvPr>
          <p:cNvSpPr>
            <a:spLocks noGrp="1"/>
          </p:cNvSpPr>
          <p:nvPr>
            <p:ph idx="1"/>
          </p:nvPr>
        </p:nvSpPr>
        <p:spPr/>
        <p:txBody>
          <a:bodyPr>
            <a:normAutofit/>
          </a:bodyPr>
          <a:lstStyle/>
          <a:p>
            <a:r>
              <a:rPr lang="en-US" dirty="0"/>
              <a:t>Can I have a study block?  Yes, all Grade 12 students that have enough credits to graduate are allowed to have one unsupervised study block.</a:t>
            </a:r>
          </a:p>
          <a:p>
            <a:r>
              <a:rPr lang="en-US" dirty="0"/>
              <a:t>Who is in charge of getting me into a post-secondary program?  Students and their families are ultimately responsible for any and all post-secondary programs applications (including scholarships)</a:t>
            </a:r>
          </a:p>
          <a:p>
            <a:r>
              <a:rPr lang="en-US" dirty="0">
                <a:sym typeface="Wingdings" pitchFamily="2" charset="2"/>
              </a:rPr>
              <a:t>Can I get a reference letter from the counsellor?  Yes, your counsellor is able to write reference letters for most students.  They’ll need at least 2 weeks before your first reference letter and at least one week for any subsequent reference letters</a:t>
            </a:r>
          </a:p>
          <a:p>
            <a:endParaRPr lang="en-US" dirty="0">
              <a:sym typeface="Wingdings" pitchFamily="2" charset="2"/>
            </a:endParaRPr>
          </a:p>
        </p:txBody>
      </p:sp>
    </p:spTree>
    <p:extLst>
      <p:ext uri="{BB962C8B-B14F-4D97-AF65-F5344CB8AC3E}">
        <p14:creationId xmlns:p14="http://schemas.microsoft.com/office/powerpoint/2010/main" val="3312347568"/>
      </p:ext>
    </p:extLst>
  </p:cSld>
  <p:clrMapOvr>
    <a:masterClrMapping/>
  </p:clrMapOvr>
  <mc:AlternateContent xmlns:mc="http://schemas.openxmlformats.org/markup-compatibility/2006" xmlns:p14="http://schemas.microsoft.com/office/powerpoint/2010/main">
    <mc:Choice Requires="p14">
      <p:transition spd="slow" p14:dur="2000" advTm="72507"/>
    </mc:Choice>
    <mc:Fallback xmlns="">
      <p:transition spd="slow" advTm="7250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3B35-35B7-79FC-B932-439C5A6D77D2}"/>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60A2FAD1-8558-9CA7-8480-2B0AC3F70F77}"/>
              </a:ext>
            </a:extLst>
          </p:cNvPr>
          <p:cNvSpPr>
            <a:spLocks noGrp="1"/>
          </p:cNvSpPr>
          <p:nvPr>
            <p:ph idx="1"/>
          </p:nvPr>
        </p:nvSpPr>
        <p:spPr/>
        <p:txBody>
          <a:bodyPr/>
          <a:lstStyle/>
          <a:p>
            <a:r>
              <a:rPr lang="en-US" dirty="0"/>
              <a:t>Do I need volunteer hours to graduate?</a:t>
            </a:r>
          </a:p>
          <a:p>
            <a:r>
              <a:rPr lang="en-US" dirty="0"/>
              <a:t>What happens if I don’t complete one of my graduation requirements?</a:t>
            </a:r>
          </a:p>
          <a:p>
            <a:r>
              <a:rPr lang="en-US" dirty="0"/>
              <a:t>I’m waiting to find out if I’m getting into Tupper Tech or a career program what do I do with my courses?</a:t>
            </a:r>
          </a:p>
          <a:p>
            <a:r>
              <a:rPr lang="en-US" dirty="0"/>
              <a:t>What if I change my mind about my selections?</a:t>
            </a:r>
          </a:p>
        </p:txBody>
      </p:sp>
    </p:spTree>
    <p:extLst>
      <p:ext uri="{BB962C8B-B14F-4D97-AF65-F5344CB8AC3E}">
        <p14:creationId xmlns:p14="http://schemas.microsoft.com/office/powerpoint/2010/main" val="936252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BB89-A6B2-E199-3DF9-37A9C63F1942}"/>
              </a:ext>
            </a:extLst>
          </p:cNvPr>
          <p:cNvSpPr>
            <a:spLocks noGrp="1"/>
          </p:cNvSpPr>
          <p:nvPr>
            <p:ph type="title"/>
          </p:nvPr>
        </p:nvSpPr>
        <p:spPr/>
        <p:txBody>
          <a:bodyPr/>
          <a:lstStyle/>
          <a:p>
            <a:r>
              <a:rPr lang="en-US" dirty="0"/>
              <a:t>What about US or international applications?</a:t>
            </a:r>
          </a:p>
        </p:txBody>
      </p:sp>
      <p:sp>
        <p:nvSpPr>
          <p:cNvPr id="3" name="Content Placeholder 2">
            <a:extLst>
              <a:ext uri="{FF2B5EF4-FFF2-40B4-BE49-F238E27FC236}">
                <a16:creationId xmlns:a16="http://schemas.microsoft.com/office/drawing/2014/main" id="{FE13D5E6-2305-D963-8EB4-6A4C5188202F}"/>
              </a:ext>
            </a:extLst>
          </p:cNvPr>
          <p:cNvSpPr>
            <a:spLocks noGrp="1"/>
          </p:cNvSpPr>
          <p:nvPr>
            <p:ph idx="1"/>
          </p:nvPr>
        </p:nvSpPr>
        <p:spPr/>
        <p:txBody>
          <a:bodyPr>
            <a:normAutofit/>
          </a:bodyPr>
          <a:lstStyle/>
          <a:p>
            <a:r>
              <a:rPr lang="en-US" dirty="0"/>
              <a:t>Students applying to the US for college and university should be fully aware of the actual true cost of going to school in the US</a:t>
            </a:r>
          </a:p>
          <a:p>
            <a:r>
              <a:rPr lang="en-US" dirty="0"/>
              <a:t>The application and admission process is widely different than Canada and requires the counsellor to do quite a bit of paperwork. They typically will want to look at your marks from grade 9 up.</a:t>
            </a:r>
          </a:p>
          <a:p>
            <a:r>
              <a:rPr lang="en-US" dirty="0"/>
              <a:t>If there is a realistic chance that you will be going to school in the US or abroad, please see your counsellor as soon as possible</a:t>
            </a:r>
          </a:p>
          <a:p>
            <a:endParaRPr lang="en-US" dirty="0"/>
          </a:p>
        </p:txBody>
      </p:sp>
    </p:spTree>
    <p:extLst>
      <p:ext uri="{BB962C8B-B14F-4D97-AF65-F5344CB8AC3E}">
        <p14:creationId xmlns:p14="http://schemas.microsoft.com/office/powerpoint/2010/main" val="376238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EF5D7-B1DE-6F44-8DEA-91A6F60307AA}"/>
              </a:ext>
            </a:extLst>
          </p:cNvPr>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More questions?	</a:t>
            </a:r>
          </a:p>
        </p:txBody>
      </p:sp>
      <p:graphicFrame>
        <p:nvGraphicFramePr>
          <p:cNvPr id="5" name="Content Placeholder 2">
            <a:extLst>
              <a:ext uri="{FF2B5EF4-FFF2-40B4-BE49-F238E27FC236}">
                <a16:creationId xmlns:a16="http://schemas.microsoft.com/office/drawing/2014/main" id="{DE868156-210A-4292-8A65-7C9C1ADD1D27}"/>
              </a:ext>
            </a:extLst>
          </p:cNvPr>
          <p:cNvGraphicFramePr>
            <a:graphicFrameLocks noGrp="1"/>
          </p:cNvGraphicFramePr>
          <p:nvPr>
            <p:ph idx="1"/>
            <p:extLst>
              <p:ext uri="{D42A27DB-BD31-4B8C-83A1-F6EECF244321}">
                <p14:modId xmlns:p14="http://schemas.microsoft.com/office/powerpoint/2010/main" val="2811817942"/>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4636794"/>
      </p:ext>
    </p:extLst>
  </p:cSld>
  <p:clrMapOvr>
    <a:masterClrMapping/>
  </p:clrMapOvr>
  <mc:AlternateContent xmlns:mc="http://schemas.openxmlformats.org/markup-compatibility/2006" xmlns:p14="http://schemas.microsoft.com/office/powerpoint/2010/main">
    <mc:Choice Requires="p14">
      <p:transition spd="slow" p14:dur="2000" advTm="22873"/>
    </mc:Choice>
    <mc:Fallback xmlns="">
      <p:transition spd="slow" advTm="2287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823A49-A794-C959-BC3E-BC223DAA054C}"/>
              </a:ext>
            </a:extLst>
          </p:cNvPr>
          <p:cNvSpPr>
            <a:spLocks noGrp="1"/>
          </p:cNvSpPr>
          <p:nvPr>
            <p:ph type="title"/>
          </p:nvPr>
        </p:nvSpPr>
        <p:spPr/>
        <p:txBody>
          <a:bodyPr/>
          <a:lstStyle/>
          <a:p>
            <a:r>
              <a:rPr lang="en-US" dirty="0"/>
              <a:t>What to expect in grade 11 and 12 for post secondary guidance</a:t>
            </a:r>
          </a:p>
        </p:txBody>
      </p:sp>
      <p:sp>
        <p:nvSpPr>
          <p:cNvPr id="5" name="Text Placeholder 4">
            <a:extLst>
              <a:ext uri="{FF2B5EF4-FFF2-40B4-BE49-F238E27FC236}">
                <a16:creationId xmlns:a16="http://schemas.microsoft.com/office/drawing/2014/main" id="{75377EC0-8629-F828-D661-4417F5F4D2C1}"/>
              </a:ext>
            </a:extLst>
          </p:cNvPr>
          <p:cNvSpPr>
            <a:spLocks noGrp="1"/>
          </p:cNvSpPr>
          <p:nvPr>
            <p:ph type="body" idx="1"/>
          </p:nvPr>
        </p:nvSpPr>
        <p:spPr/>
        <p:txBody>
          <a:bodyPr/>
          <a:lstStyle/>
          <a:p>
            <a:r>
              <a:rPr lang="en-US" dirty="0"/>
              <a:t>PSI DAY &amp; VISITS</a:t>
            </a:r>
          </a:p>
        </p:txBody>
      </p:sp>
      <p:sp>
        <p:nvSpPr>
          <p:cNvPr id="8" name="Text Placeholder 7">
            <a:extLst>
              <a:ext uri="{FF2B5EF4-FFF2-40B4-BE49-F238E27FC236}">
                <a16:creationId xmlns:a16="http://schemas.microsoft.com/office/drawing/2014/main" id="{CC424650-348E-1EB6-B860-63C9F9277734}"/>
              </a:ext>
            </a:extLst>
          </p:cNvPr>
          <p:cNvSpPr>
            <a:spLocks noGrp="1"/>
          </p:cNvSpPr>
          <p:nvPr>
            <p:ph type="body" sz="half" idx="15"/>
          </p:nvPr>
        </p:nvSpPr>
        <p:spPr/>
        <p:txBody>
          <a:bodyPr>
            <a:normAutofit/>
          </a:bodyPr>
          <a:lstStyle/>
          <a:p>
            <a:pPr marL="285750" indent="-285750">
              <a:buFont typeface="Arial" panose="020B0604020202020204" pitchFamily="34" charset="0"/>
              <a:buChar char="•"/>
            </a:pPr>
            <a:r>
              <a:rPr lang="en-US" dirty="0"/>
              <a:t>We will continue to bring in the local universities and colleges at our post secondary day, which is typically held in November</a:t>
            </a:r>
          </a:p>
          <a:p>
            <a:pPr marL="285750" indent="-285750">
              <a:buFont typeface="Arial" panose="020B0604020202020204" pitchFamily="34" charset="0"/>
              <a:buChar char="•"/>
            </a:pPr>
            <a:r>
              <a:rPr lang="en-US" dirty="0"/>
              <a:t>We will continue to host representatives from universities and colleges at FIT time</a:t>
            </a:r>
          </a:p>
        </p:txBody>
      </p:sp>
      <p:sp>
        <p:nvSpPr>
          <p:cNvPr id="6" name="Text Placeholder 5">
            <a:extLst>
              <a:ext uri="{FF2B5EF4-FFF2-40B4-BE49-F238E27FC236}">
                <a16:creationId xmlns:a16="http://schemas.microsoft.com/office/drawing/2014/main" id="{83B67299-E065-D4B7-C929-CF8B04D220FB}"/>
              </a:ext>
            </a:extLst>
          </p:cNvPr>
          <p:cNvSpPr>
            <a:spLocks noGrp="1"/>
          </p:cNvSpPr>
          <p:nvPr>
            <p:ph type="body" sz="quarter" idx="3"/>
          </p:nvPr>
        </p:nvSpPr>
        <p:spPr/>
        <p:txBody>
          <a:bodyPr/>
          <a:lstStyle/>
          <a:p>
            <a:r>
              <a:rPr lang="en-US" dirty="0"/>
              <a:t>TEAMS</a:t>
            </a:r>
          </a:p>
        </p:txBody>
      </p:sp>
      <p:sp>
        <p:nvSpPr>
          <p:cNvPr id="9" name="Text Placeholder 8">
            <a:extLst>
              <a:ext uri="{FF2B5EF4-FFF2-40B4-BE49-F238E27FC236}">
                <a16:creationId xmlns:a16="http://schemas.microsoft.com/office/drawing/2014/main" id="{DDA5F0D4-8327-1F14-8E07-0F75CEB1D687}"/>
              </a:ext>
            </a:extLst>
          </p:cNvPr>
          <p:cNvSpPr>
            <a:spLocks noGrp="1"/>
          </p:cNvSpPr>
          <p:nvPr>
            <p:ph type="body" sz="half" idx="16"/>
          </p:nvPr>
        </p:nvSpPr>
        <p:spPr/>
        <p:txBody>
          <a:bodyPr/>
          <a:lstStyle/>
          <a:p>
            <a:pPr marL="285750" indent="-285750">
              <a:buFont typeface="Arial" panose="020B0604020202020204" pitchFamily="34" charset="0"/>
              <a:buChar char="•"/>
            </a:pPr>
            <a:r>
              <a:rPr lang="en-US" dirty="0"/>
              <a:t>We encourage students to check their grade wide teams channel every week and the post secondary in scholarship channel weekly</a:t>
            </a:r>
          </a:p>
        </p:txBody>
      </p:sp>
      <p:sp>
        <p:nvSpPr>
          <p:cNvPr id="7" name="Text Placeholder 6">
            <a:extLst>
              <a:ext uri="{FF2B5EF4-FFF2-40B4-BE49-F238E27FC236}">
                <a16:creationId xmlns:a16="http://schemas.microsoft.com/office/drawing/2014/main" id="{33F08718-1AD7-4078-79F6-D6F17B951ECC}"/>
              </a:ext>
            </a:extLst>
          </p:cNvPr>
          <p:cNvSpPr>
            <a:spLocks noGrp="1"/>
          </p:cNvSpPr>
          <p:nvPr>
            <p:ph type="body" sz="quarter" idx="13"/>
          </p:nvPr>
        </p:nvSpPr>
        <p:spPr/>
        <p:txBody>
          <a:bodyPr/>
          <a:lstStyle/>
          <a:p>
            <a:r>
              <a:rPr lang="en-US" dirty="0"/>
              <a:t>graduation</a:t>
            </a:r>
          </a:p>
        </p:txBody>
      </p:sp>
      <p:sp>
        <p:nvSpPr>
          <p:cNvPr id="10" name="Text Placeholder 9">
            <a:extLst>
              <a:ext uri="{FF2B5EF4-FFF2-40B4-BE49-F238E27FC236}">
                <a16:creationId xmlns:a16="http://schemas.microsoft.com/office/drawing/2014/main" id="{2D24B42C-C683-DE23-7273-4277ACAFE8B5}"/>
              </a:ext>
            </a:extLst>
          </p:cNvPr>
          <p:cNvSpPr>
            <a:spLocks noGrp="1"/>
          </p:cNvSpPr>
          <p:nvPr>
            <p:ph type="body" sz="half" idx="17"/>
          </p:nvPr>
        </p:nvSpPr>
        <p:spPr>
          <a:xfrm>
            <a:off x="5889332" y="3360262"/>
            <a:ext cx="2396226" cy="3237089"/>
          </a:xfrm>
        </p:spPr>
        <p:txBody>
          <a:bodyPr/>
          <a:lstStyle/>
          <a:p>
            <a:r>
              <a:rPr lang="en-US" dirty="0"/>
              <a:t>The Tupper graduation committee runs several social events and social media sites to share information about graduation to students.</a:t>
            </a:r>
          </a:p>
          <a:p>
            <a:pPr marL="285750" indent="-285750">
              <a:buFont typeface="Arial" panose="020B0604020202020204" pitchFamily="34" charset="0"/>
              <a:buChar char="•"/>
            </a:pPr>
            <a:r>
              <a:rPr lang="en-US" dirty="0"/>
              <a:t>Early next fall, </a:t>
            </a:r>
            <a:r>
              <a:rPr lang="en-US" dirty="0" err="1"/>
              <a:t>Artona</a:t>
            </a:r>
            <a:r>
              <a:rPr lang="en-US" dirty="0"/>
              <a:t> will reach out about graduation photos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18778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EF89-87A4-774D-B0F1-03E6EB09047D}"/>
              </a:ext>
            </a:extLst>
          </p:cNvPr>
          <p:cNvSpPr>
            <a:spLocks noGrp="1"/>
          </p:cNvSpPr>
          <p:nvPr>
            <p:ph type="title"/>
          </p:nvPr>
        </p:nvSpPr>
        <p:spPr/>
        <p:txBody>
          <a:bodyPr/>
          <a:lstStyle/>
          <a:p>
            <a:r>
              <a:rPr lang="en-US" dirty="0"/>
              <a:t>Course PLANNING DEADLINE</a:t>
            </a:r>
          </a:p>
        </p:txBody>
      </p:sp>
      <p:sp>
        <p:nvSpPr>
          <p:cNvPr id="3" name="Content Placeholder 2">
            <a:extLst>
              <a:ext uri="{FF2B5EF4-FFF2-40B4-BE49-F238E27FC236}">
                <a16:creationId xmlns:a16="http://schemas.microsoft.com/office/drawing/2014/main" id="{4362E536-63A1-6761-0B1F-5C8A87ABD867}"/>
              </a:ext>
            </a:extLst>
          </p:cNvPr>
          <p:cNvSpPr>
            <a:spLocks noGrp="1"/>
          </p:cNvSpPr>
          <p:nvPr>
            <p:ph idx="1"/>
          </p:nvPr>
        </p:nvSpPr>
        <p:spPr/>
        <p:txBody>
          <a:bodyPr/>
          <a:lstStyle/>
          <a:p>
            <a:r>
              <a:rPr lang="en-US" dirty="0"/>
              <a:t>Feb 18, 2025</a:t>
            </a:r>
          </a:p>
          <a:p>
            <a:endParaRPr lang="en-US" dirty="0"/>
          </a:p>
          <a:p>
            <a:endParaRPr lang="en-US" dirty="0"/>
          </a:p>
        </p:txBody>
      </p:sp>
      <p:pic>
        <p:nvPicPr>
          <p:cNvPr id="5" name="Picture 4" descr="A qr code on a table&#10;&#10;Description automatically generated">
            <a:extLst>
              <a:ext uri="{FF2B5EF4-FFF2-40B4-BE49-F238E27FC236}">
                <a16:creationId xmlns:a16="http://schemas.microsoft.com/office/drawing/2014/main" id="{F99FE071-331A-35BA-03E1-E8B7DC284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1916832"/>
            <a:ext cx="4941168" cy="4941168"/>
          </a:xfrm>
          <a:prstGeom prst="rect">
            <a:avLst/>
          </a:prstGeom>
        </p:spPr>
      </p:pic>
    </p:spTree>
    <p:extLst>
      <p:ext uri="{BB962C8B-B14F-4D97-AF65-F5344CB8AC3E}">
        <p14:creationId xmlns:p14="http://schemas.microsoft.com/office/powerpoint/2010/main" val="3673526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1312-C2FA-C8C9-5257-3C5310793D1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0AC61A9-9297-E4C2-5F0C-2F179EA8E83F}"/>
              </a:ext>
            </a:extLst>
          </p:cNvPr>
          <p:cNvSpPr>
            <a:spLocks noGrp="1"/>
          </p:cNvSpPr>
          <p:nvPr>
            <p:ph idx="1"/>
          </p:nvPr>
        </p:nvSpPr>
        <p:spPr/>
        <p:txBody>
          <a:bodyPr/>
          <a:lstStyle/>
          <a:p>
            <a:r>
              <a:rPr lang="en-US" dirty="0"/>
              <a:t>GRADE 10 INTO 11</a:t>
            </a:r>
          </a:p>
          <a:p>
            <a:endParaRPr lang="en-US" dirty="0"/>
          </a:p>
          <a:p>
            <a:r>
              <a:rPr lang="en-US" dirty="0"/>
              <a:t>Submit your course selection sheet by February 18 to the counselling suite </a:t>
            </a:r>
            <a:r>
              <a:rPr lang="en-US" dirty="0" err="1"/>
              <a:t>Ms</a:t>
            </a:r>
            <a:r>
              <a:rPr lang="en-US" dirty="0"/>
              <a:t>  </a:t>
            </a:r>
            <a:r>
              <a:rPr lang="en-US" dirty="0" err="1"/>
              <a:t>Rebane</a:t>
            </a:r>
            <a:r>
              <a:rPr lang="en-US" dirty="0"/>
              <a:t> will collect them there</a:t>
            </a:r>
          </a:p>
          <a:p>
            <a:endParaRPr lang="en-US" dirty="0"/>
          </a:p>
          <a:p>
            <a:endParaRPr lang="en-US" dirty="0"/>
          </a:p>
        </p:txBody>
      </p:sp>
    </p:spTree>
    <p:extLst>
      <p:ext uri="{BB962C8B-B14F-4D97-AF65-F5344CB8AC3E}">
        <p14:creationId xmlns:p14="http://schemas.microsoft.com/office/powerpoint/2010/main" val="4065929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C84C5A-C88D-EFE7-231B-FAC0B2FF05D1}"/>
              </a:ext>
            </a:extLst>
          </p:cNvPr>
          <p:cNvSpPr>
            <a:spLocks noGrp="1"/>
          </p:cNvSpPr>
          <p:nvPr>
            <p:ph type="title"/>
          </p:nvPr>
        </p:nvSpPr>
        <p:spPr>
          <a:xfrm>
            <a:off x="515125" y="1153572"/>
            <a:ext cx="2400300" cy="4461163"/>
          </a:xfrm>
        </p:spPr>
        <p:txBody>
          <a:bodyPr>
            <a:normAutofit/>
          </a:bodyPr>
          <a:lstStyle/>
          <a:p>
            <a:r>
              <a:rPr lang="en-US">
                <a:solidFill>
                  <a:srgbClr val="FFFFFF"/>
                </a:solidFill>
              </a:rPr>
              <a:t>COURSE PLANNING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0188B40-E911-8889-4D95-357029F72AFC}"/>
              </a:ext>
            </a:extLst>
          </p:cNvPr>
          <p:cNvSpPr>
            <a:spLocks noGrp="1"/>
          </p:cNvSpPr>
          <p:nvPr>
            <p:ph idx="1"/>
          </p:nvPr>
        </p:nvSpPr>
        <p:spPr>
          <a:xfrm>
            <a:off x="3335481" y="591344"/>
            <a:ext cx="5179868" cy="5585619"/>
          </a:xfrm>
        </p:spPr>
        <p:txBody>
          <a:bodyPr anchor="ctr">
            <a:normAutofit/>
          </a:bodyPr>
          <a:lstStyle/>
          <a:p>
            <a:r>
              <a:rPr lang="en-US" dirty="0"/>
              <a:t>We will review the REQUIRED courses</a:t>
            </a:r>
          </a:p>
          <a:p>
            <a:r>
              <a:rPr lang="en-US" dirty="0"/>
              <a:t>We will talk about the ELECTIVE options</a:t>
            </a:r>
          </a:p>
          <a:p>
            <a:r>
              <a:rPr lang="en-US" dirty="0"/>
              <a:t>We will touch on POST SECONDARY pathways and SCHOLARSHIPS</a:t>
            </a:r>
          </a:p>
          <a:p>
            <a:r>
              <a:rPr lang="en-US" dirty="0"/>
              <a:t>We will answer FAQS and be available for questions and conversations at the end of this presentation and can follow up individually as needed.</a:t>
            </a:r>
          </a:p>
        </p:txBody>
      </p:sp>
    </p:spTree>
    <p:extLst>
      <p:ext uri="{BB962C8B-B14F-4D97-AF65-F5344CB8AC3E}">
        <p14:creationId xmlns:p14="http://schemas.microsoft.com/office/powerpoint/2010/main" val="134944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 photo of a graduate with a cap on">
            <a:extLst>
              <a:ext uri="{FF2B5EF4-FFF2-40B4-BE49-F238E27FC236}">
                <a16:creationId xmlns:a16="http://schemas.microsoft.com/office/drawing/2014/main" id="{32185E29-631C-DDDB-43AE-C18923123ED5}"/>
              </a:ext>
            </a:extLst>
          </p:cNvPr>
          <p:cNvPicPr>
            <a:picLocks noChangeAspect="1"/>
          </p:cNvPicPr>
          <p:nvPr/>
        </p:nvPicPr>
        <p:blipFill>
          <a:blip r:embed="rId2"/>
          <a:srcRect l="26602" r="43814"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249464-CE94-7745-ABBF-3B0C7BEF7694}"/>
              </a:ext>
            </a:extLst>
          </p:cNvPr>
          <p:cNvSpPr>
            <a:spLocks noGrp="1"/>
          </p:cNvSpPr>
          <p:nvPr>
            <p:ph idx="1"/>
          </p:nvPr>
        </p:nvSpPr>
        <p:spPr>
          <a:xfrm>
            <a:off x="3490722" y="2706624"/>
            <a:ext cx="5170932" cy="3483864"/>
          </a:xfrm>
        </p:spPr>
        <p:txBody>
          <a:bodyPr>
            <a:normAutofit/>
          </a:bodyPr>
          <a:lstStyle/>
          <a:p>
            <a:pPr marL="0" indent="0">
              <a:buNone/>
            </a:pPr>
            <a:r>
              <a:rPr lang="en-CA" sz="1600" b="1"/>
              <a:t>GRADUATION REQUIREMENTS</a:t>
            </a:r>
          </a:p>
          <a:p>
            <a:r>
              <a:rPr lang="en-CA" sz="1600"/>
              <a:t> 80 credits (most courses are 4 credits each) </a:t>
            </a:r>
          </a:p>
          <a:p>
            <a:r>
              <a:rPr lang="en-CA" sz="1600"/>
              <a:t>Hint: You need to pass the course to get the credits! </a:t>
            </a:r>
          </a:p>
          <a:p>
            <a:r>
              <a:rPr lang="en-CA" sz="1600"/>
              <a:t> 52 credits from the required grade 10-12 academic classes you will take, as well as </a:t>
            </a:r>
            <a:r>
              <a:rPr lang="en-CA" sz="1600" u="sng"/>
              <a:t>CLE 10, CLC 11/12</a:t>
            </a:r>
            <a:r>
              <a:rPr lang="en-CA" sz="1600"/>
              <a:t>, and PHE 10. </a:t>
            </a:r>
          </a:p>
          <a:p>
            <a:r>
              <a:rPr lang="en-CA" sz="1600"/>
              <a:t> 28 credits from all your electives</a:t>
            </a:r>
          </a:p>
          <a:p>
            <a:r>
              <a:rPr lang="en-CA" sz="1600"/>
              <a:t>4 credits of Indigenous-focused coursework, we will explain</a:t>
            </a:r>
          </a:p>
          <a:p>
            <a:r>
              <a:rPr lang="en-CA" sz="1600"/>
              <a:t>electives, or vice versa</a:t>
            </a:r>
            <a:br>
              <a:rPr lang="en-CA" sz="1600"/>
            </a:br>
            <a:r>
              <a:rPr lang="en-CA" sz="1600"/>
              <a:t>** at least 16 credits must be at the grade 12 level (which includes your required English 12 class) </a:t>
            </a:r>
          </a:p>
          <a:p>
            <a:endParaRPr lang="en-US" sz="1600"/>
          </a:p>
        </p:txBody>
      </p:sp>
    </p:spTree>
    <p:extLst>
      <p:ext uri="{BB962C8B-B14F-4D97-AF65-F5344CB8AC3E}">
        <p14:creationId xmlns:p14="http://schemas.microsoft.com/office/powerpoint/2010/main" val="17259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82AB0-E17A-F470-0104-54B7D7813BC3}"/>
              </a:ext>
            </a:extLst>
          </p:cNvPr>
          <p:cNvSpPr>
            <a:spLocks noGrp="1"/>
          </p:cNvSpPr>
          <p:nvPr>
            <p:ph type="title"/>
          </p:nvPr>
        </p:nvSpPr>
        <p:spPr>
          <a:xfrm>
            <a:off x="3490722" y="329184"/>
            <a:ext cx="5170932" cy="1783080"/>
          </a:xfrm>
        </p:spPr>
        <p:txBody>
          <a:bodyPr anchor="b">
            <a:normAutofit/>
          </a:bodyPr>
          <a:lstStyle/>
          <a:p>
            <a:r>
              <a:rPr lang="en-US" sz="4700"/>
              <a:t>FAQS</a:t>
            </a:r>
          </a:p>
        </p:txBody>
      </p:sp>
      <p:pic>
        <p:nvPicPr>
          <p:cNvPr id="5" name="Picture 4" descr="Back shot of a row of graduates">
            <a:extLst>
              <a:ext uri="{FF2B5EF4-FFF2-40B4-BE49-F238E27FC236}">
                <a16:creationId xmlns:a16="http://schemas.microsoft.com/office/drawing/2014/main" id="{A20F6B47-2323-2C0F-E823-4F1EFC6FF36A}"/>
              </a:ext>
            </a:extLst>
          </p:cNvPr>
          <p:cNvPicPr>
            <a:picLocks noChangeAspect="1"/>
          </p:cNvPicPr>
          <p:nvPr/>
        </p:nvPicPr>
        <p:blipFill>
          <a:blip r:embed="rId2"/>
          <a:srcRect l="30711" r="39705"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573BA0-4C53-B26E-CFAF-BBF8209BD12A}"/>
              </a:ext>
            </a:extLst>
          </p:cNvPr>
          <p:cNvSpPr>
            <a:spLocks noGrp="1"/>
          </p:cNvSpPr>
          <p:nvPr>
            <p:ph idx="1"/>
          </p:nvPr>
        </p:nvSpPr>
        <p:spPr>
          <a:xfrm>
            <a:off x="3490722" y="2706624"/>
            <a:ext cx="5170932" cy="3483864"/>
          </a:xfrm>
        </p:spPr>
        <p:txBody>
          <a:bodyPr>
            <a:normAutofit/>
          </a:bodyPr>
          <a:lstStyle/>
          <a:p>
            <a:r>
              <a:rPr lang="en-US" sz="1900" dirty="0"/>
              <a:t>Volunteer hours are no longer REQUIRED to graduate</a:t>
            </a:r>
          </a:p>
          <a:p>
            <a:r>
              <a:rPr lang="en-US" sz="1900" dirty="0"/>
              <a:t>A second Language is not required to graduate</a:t>
            </a:r>
          </a:p>
          <a:p>
            <a:r>
              <a:rPr lang="en-US" sz="1900" dirty="0"/>
              <a:t>CLC (Career Life Connections 12) is required to graduate, currently for class of 2026 this is online and off timetable.</a:t>
            </a:r>
          </a:p>
          <a:p>
            <a:endParaRPr lang="en-US" sz="1900" dirty="0"/>
          </a:p>
        </p:txBody>
      </p:sp>
    </p:spTree>
    <p:extLst>
      <p:ext uri="{BB962C8B-B14F-4D97-AF65-F5344CB8AC3E}">
        <p14:creationId xmlns:p14="http://schemas.microsoft.com/office/powerpoint/2010/main" val="218238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C3A240-2DBF-3FA4-76C1-4D4E05E1567E}"/>
              </a:ext>
            </a:extLst>
          </p:cNvPr>
          <p:cNvSpPr>
            <a:spLocks noGrp="1"/>
          </p:cNvSpPr>
          <p:nvPr>
            <p:ph type="title"/>
          </p:nvPr>
        </p:nvSpPr>
        <p:spPr>
          <a:xfrm>
            <a:off x="3973321" y="329184"/>
            <a:ext cx="4688333" cy="1783080"/>
          </a:xfrm>
        </p:spPr>
        <p:txBody>
          <a:bodyPr anchor="b">
            <a:normAutofit/>
          </a:bodyPr>
          <a:lstStyle/>
          <a:p>
            <a:r>
              <a:rPr lang="en-US" sz="4700"/>
              <a:t>ADULT DIPLOMA</a:t>
            </a:r>
          </a:p>
        </p:txBody>
      </p:sp>
      <p:pic>
        <p:nvPicPr>
          <p:cNvPr id="5" name="Picture 4" descr="High angle view of a rolled paper, brown notebook, and black notepad on a wooden table">
            <a:extLst>
              <a:ext uri="{FF2B5EF4-FFF2-40B4-BE49-F238E27FC236}">
                <a16:creationId xmlns:a16="http://schemas.microsoft.com/office/drawing/2014/main" id="{BA4D0D32-1359-FDA6-AEB1-5635A11433D5}"/>
              </a:ext>
            </a:extLst>
          </p:cNvPr>
          <p:cNvPicPr>
            <a:picLocks noChangeAspect="1"/>
          </p:cNvPicPr>
          <p:nvPr/>
        </p:nvPicPr>
        <p:blipFill>
          <a:blip r:embed="rId2"/>
          <a:srcRect l="6834" r="59168"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54241C-1EF4-07F7-CDDF-D702FB40F2BE}"/>
              </a:ext>
            </a:extLst>
          </p:cNvPr>
          <p:cNvSpPr>
            <a:spLocks noGrp="1"/>
          </p:cNvSpPr>
          <p:nvPr>
            <p:ph idx="1"/>
          </p:nvPr>
        </p:nvSpPr>
        <p:spPr>
          <a:xfrm>
            <a:off x="3973321" y="2706624"/>
            <a:ext cx="4688333" cy="3483864"/>
          </a:xfrm>
        </p:spPr>
        <p:txBody>
          <a:bodyPr>
            <a:normAutofit/>
          </a:bodyPr>
          <a:lstStyle/>
          <a:p>
            <a:r>
              <a:rPr lang="en-US" sz="1900"/>
              <a:t>The adult graduation diploma is an option for students who are 18 years old</a:t>
            </a:r>
          </a:p>
          <a:p>
            <a:r>
              <a:rPr lang="en-US" sz="1900"/>
              <a:t>This is a good option for students who are coming from ELL, or who have had some difficulty obtaining their graduation credits.</a:t>
            </a:r>
          </a:p>
          <a:p>
            <a:r>
              <a:rPr lang="en-US" sz="1900"/>
              <a:t>If you are not sure if you are a good candidate for the adult diploma, please talk to your counsellor about it or your ELL teacher</a:t>
            </a:r>
          </a:p>
        </p:txBody>
      </p:sp>
    </p:spTree>
    <p:extLst>
      <p:ext uri="{BB962C8B-B14F-4D97-AF65-F5344CB8AC3E}">
        <p14:creationId xmlns:p14="http://schemas.microsoft.com/office/powerpoint/2010/main" val="2868470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15.9|13.2|9.7|3.9"/>
</p:tagLst>
</file>

<file path=ppt/tags/tag2.xml><?xml version="1.0" encoding="utf-8"?>
<p:tagLst xmlns:a="http://schemas.openxmlformats.org/drawingml/2006/main" xmlns:r="http://schemas.openxmlformats.org/officeDocument/2006/relationships" xmlns:p="http://schemas.openxmlformats.org/presentationml/2006/main">
  <p:tag name="TIMING" val="|3.8|12.3|13.7|4.7"/>
</p:tagLst>
</file>

<file path=ppt/tags/tag3.xml><?xml version="1.0" encoding="utf-8"?>
<p:tagLst xmlns:a="http://schemas.openxmlformats.org/drawingml/2006/main" xmlns:r="http://schemas.openxmlformats.org/officeDocument/2006/relationships" xmlns:p="http://schemas.openxmlformats.org/presentationml/2006/main">
  <p:tag name="TIMING" val="|4|4.6|3.9|7.4|27.6|13|14.4"/>
</p:tagLst>
</file>

<file path=ppt/tags/tag4.xml><?xml version="1.0" encoding="utf-8"?>
<p:tagLst xmlns:a="http://schemas.openxmlformats.org/drawingml/2006/main" xmlns:r="http://schemas.openxmlformats.org/officeDocument/2006/relationships" xmlns:p="http://schemas.openxmlformats.org/presentationml/2006/main">
  <p:tag name="TIMING" val="|3.2|6.8|4.2|8.1|4.3|10"/>
</p:tagLst>
</file>

<file path=ppt/tags/tag5.xml><?xml version="1.0" encoding="utf-8"?>
<p:tagLst xmlns:a="http://schemas.openxmlformats.org/drawingml/2006/main" xmlns:r="http://schemas.openxmlformats.org/officeDocument/2006/relationships" xmlns:p="http://schemas.openxmlformats.org/presentationml/2006/main">
  <p:tag name="TIMING" val="|3.9|32.4|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800C290D7678489DE9B84990D6BF8B" ma:contentTypeVersion="16" ma:contentTypeDescription="Create a new document." ma:contentTypeScope="" ma:versionID="fa78100f54bc122f71b043be9c005655">
  <xsd:schema xmlns:xsd="http://www.w3.org/2001/XMLSchema" xmlns:xs="http://www.w3.org/2001/XMLSchema" xmlns:p="http://schemas.microsoft.com/office/2006/metadata/properties" xmlns:ns2="e2756771-3fc3-455f-8fe9-a1d1e6e9d4ac" xmlns:ns3="7edb4e10-6851-472f-8c15-b3ff6d197864" targetNamespace="http://schemas.microsoft.com/office/2006/metadata/properties" ma:root="true" ma:fieldsID="548f7f5f7d8c931c6a522e93c6b736a1" ns2:_="" ns3:_="">
    <xsd:import namespace="e2756771-3fc3-455f-8fe9-a1d1e6e9d4ac"/>
    <xsd:import namespace="7edb4e10-6851-472f-8c15-b3ff6d197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756771-3fc3-455f-8fe9-a1d1e6e9d4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0456e3-3a0e-49e1-ba59-15afa67c8dd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db4e10-6851-472f-8c15-b3ff6d1978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1c5b904-685c-4c96-bd02-745701e1e16a}" ma:internalName="TaxCatchAll" ma:showField="CatchAllData" ma:web="7edb4e10-6851-472f-8c15-b3ff6d197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edb4e10-6851-472f-8c15-b3ff6d197864">
      <UserInfo>
        <DisplayName>Deborah Hahn</DisplayName>
        <AccountId>41</AccountId>
        <AccountType/>
      </UserInfo>
    </SharedWithUsers>
    <lcf76f155ced4ddcb4097134ff3c332f xmlns="e2756771-3fc3-455f-8fe9-a1d1e6e9d4ac">
      <Terms xmlns="http://schemas.microsoft.com/office/infopath/2007/PartnerControls"/>
    </lcf76f155ced4ddcb4097134ff3c332f>
    <TaxCatchAll xmlns="7edb4e10-6851-472f-8c15-b3ff6d197864" xsi:nil="true"/>
  </documentManagement>
</p:properties>
</file>

<file path=customXml/itemProps1.xml><?xml version="1.0" encoding="utf-8"?>
<ds:datastoreItem xmlns:ds="http://schemas.openxmlformats.org/officeDocument/2006/customXml" ds:itemID="{2363BA1D-D10F-4E01-B6B5-81B761FB3FAE}">
  <ds:schemaRefs>
    <ds:schemaRef ds:uri="http://schemas.microsoft.com/sharepoint/v3/contenttype/forms"/>
  </ds:schemaRefs>
</ds:datastoreItem>
</file>

<file path=customXml/itemProps2.xml><?xml version="1.0" encoding="utf-8"?>
<ds:datastoreItem xmlns:ds="http://schemas.openxmlformats.org/officeDocument/2006/customXml" ds:itemID="{57E9DB0B-5B70-43BB-B67A-ECE99C7E28F3}">
  <ds:schemaRefs>
    <ds:schemaRef ds:uri="7edb4e10-6851-472f-8c15-b3ff6d197864"/>
    <ds:schemaRef ds:uri="e2756771-3fc3-455f-8fe9-a1d1e6e9d4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117D00-5DF8-40AB-B760-F14082D5E1E1}">
  <ds:schemaRefs>
    <ds:schemaRef ds:uri="7edb4e10-6851-472f-8c15-b3ff6d197864"/>
    <ds:schemaRef ds:uri="http://schemas.microsoft.com/office/2006/documentManagement/types"/>
    <ds:schemaRef ds:uri="http://purl.org/dc/elements/1.1/"/>
    <ds:schemaRef ds:uri="http://schemas.openxmlformats.org/package/2006/metadata/core-properties"/>
    <ds:schemaRef ds:uri="http://purl.org/dc/dcmitype/"/>
    <ds:schemaRef ds:uri="http://www.w3.org/XML/1998/namespace"/>
    <ds:schemaRef ds:uri="e2756771-3fc3-455f-8fe9-a1d1e6e9d4ac"/>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12346</TotalTime>
  <Words>3606</Words>
  <Application>Microsoft Office PowerPoint</Application>
  <PresentationFormat>On-screen Show (4:3)</PresentationFormat>
  <Paragraphs>387</Paragraphs>
  <Slides>59</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ＭＳ Ｐゴシック</vt:lpstr>
      <vt:lpstr>Aptos</vt:lpstr>
      <vt:lpstr>Aptos Display</vt:lpstr>
      <vt:lpstr>Arial</vt:lpstr>
      <vt:lpstr>Calibri</vt:lpstr>
      <vt:lpstr>Century Gothic</vt:lpstr>
      <vt:lpstr>Segoe UI</vt:lpstr>
      <vt:lpstr>Signika</vt:lpstr>
      <vt:lpstr>Source Sans Pro</vt:lpstr>
      <vt:lpstr>Wingdings</vt:lpstr>
      <vt:lpstr>Office Theme</vt:lpstr>
      <vt:lpstr>  Course Selection For Grade 11 and 12’s</vt:lpstr>
      <vt:lpstr>INTRO</vt:lpstr>
      <vt:lpstr>Counsellor’s role in Course planning</vt:lpstr>
      <vt:lpstr>STUDENT’s role in Course planning</vt:lpstr>
      <vt:lpstr>COURSE PLANNING 11 &amp; 12</vt:lpstr>
      <vt:lpstr>COURSE PLANNING</vt:lpstr>
      <vt:lpstr>PowerPoint Presentation</vt:lpstr>
      <vt:lpstr>FAQS</vt:lpstr>
      <vt:lpstr>ADULT DIPLOMA</vt:lpstr>
      <vt:lpstr>PowerPoint Presentation</vt:lpstr>
      <vt:lpstr>Graduation Requirements for Grade 12 – English and Social Studies</vt:lpstr>
      <vt:lpstr>ASSESSMENT EXAMS REQUIRED</vt:lpstr>
      <vt:lpstr>Graduation Requirements for Grade 12 – Math and Science</vt:lpstr>
      <vt:lpstr>Graduation Requirements for Grade 12 – OTHER COURSES</vt:lpstr>
      <vt:lpstr>What other  courses do I take?</vt:lpstr>
      <vt:lpstr>TYPES OF COURSES</vt:lpstr>
      <vt:lpstr>Before choosing courses: </vt:lpstr>
      <vt:lpstr>ELECTIVE Areas: Computer Science, Business, Applied sciences </vt:lpstr>
      <vt:lpstr>ELECTIVE areas: STEM/ MATH/ APPLIED SCIENCES    one math required 🌶️= .5 HOUR OF HOMEWORK APPROX/ * prereq</vt:lpstr>
      <vt:lpstr>ELECTIVE areas: STEM/ SCIENCES/  APPLIED SCIENCES/ health sciences one science required </vt:lpstr>
      <vt:lpstr>ELECTIVE areas: VISUAL ARTS</vt:lpstr>
      <vt:lpstr>ELECTIVE areas: performing arts *PRE-REQ</vt:lpstr>
      <vt:lpstr>ELECTIVE areas: MUSIC *PRE-REQ</vt:lpstr>
      <vt:lpstr>ELECTIVE areas: SKILLED TRADES</vt:lpstr>
      <vt:lpstr>ELECTIVE AREAS: HEALTH </vt:lpstr>
      <vt:lpstr>ELECTIVE AREA: ARTS, HUMANITIES, SOCIAL SCIENCES, COMMUNICATIONS, POLITICAL SCIENCE, CULTURAL STUDIES</vt:lpstr>
      <vt:lpstr>ELECTIVE AREA: ARTS, HUMANITIES, SOCIAL SCIENCES, COMMUNICATIONS, POLITICAL SCIENCE, CULTURAL STUDIES (ONE IS REQUIRED FOR GRAD)</vt:lpstr>
      <vt:lpstr>DISTRICT COURSES: ARTS/ SOCIAL SCIENCES/ CULTURAL STUDIES</vt:lpstr>
      <vt:lpstr>PowerPoint Presentation</vt:lpstr>
      <vt:lpstr>PowerPoint Presentation</vt:lpstr>
      <vt:lpstr>PowerPoint Presentation</vt:lpstr>
      <vt:lpstr>ELECTIVE AREA: ARTS, HUMANITIES, SOCIAL SCIENCES, MODERN LANGUAGES *PREREQ</vt:lpstr>
      <vt:lpstr>ELECTIVE AREA: STUDENT SUPPORT SERVICES &amp; CAREER EDUCATION</vt:lpstr>
      <vt:lpstr>WATCH VIDEO ON VSB CAREER PROGRAMS</vt:lpstr>
      <vt:lpstr>CAREER PROGRAMS/ TRADES</vt:lpstr>
      <vt:lpstr>Various Youth Train in Trades and Career Programs offered by the VSB</vt:lpstr>
      <vt:lpstr>Career Life Connections 11/12</vt:lpstr>
      <vt:lpstr>PowerPoint Presentation</vt:lpstr>
      <vt:lpstr>SOME POST SECONDARY PATHWAYS</vt:lpstr>
      <vt:lpstr>What if I don’t know what I want to do ?!</vt:lpstr>
      <vt:lpstr>What now?</vt:lpstr>
      <vt:lpstr>EXCHANGES AND SEMESTER AWAY</vt:lpstr>
      <vt:lpstr>Course Planning book 2025-2026</vt:lpstr>
      <vt:lpstr>Where to find course planning materials?</vt:lpstr>
      <vt:lpstr>Course planning Page on Tupper Website</vt:lpstr>
      <vt:lpstr>All information will also be available on MS Teams Grade channel</vt:lpstr>
      <vt:lpstr>How do I submit my course Selections?</vt:lpstr>
      <vt:lpstr>How Your Schedule is Made</vt:lpstr>
      <vt:lpstr>I’m In grade 12, I get priority in all classes right???</vt:lpstr>
      <vt:lpstr>SCHOLARSHIPS</vt:lpstr>
      <vt:lpstr>School based Scholarships</vt:lpstr>
      <vt:lpstr>Information for other scholarships</vt:lpstr>
      <vt:lpstr>Common Grade 12 faqS</vt:lpstr>
      <vt:lpstr>FAQS</vt:lpstr>
      <vt:lpstr>What about US or international applications?</vt:lpstr>
      <vt:lpstr>More questions? </vt:lpstr>
      <vt:lpstr>What to expect in grade 11 and 12 for post secondary guidance</vt:lpstr>
      <vt:lpstr>Course PLANNING DEADLINE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Grads of 2025 Gr 11 to 12 Course Selection</dc:title>
  <dc:creator>Joseph O. Lee</dc:creator>
  <cp:lastModifiedBy>Deborah Hahn</cp:lastModifiedBy>
  <cp:revision>6</cp:revision>
  <dcterms:created xsi:type="dcterms:W3CDTF">2024-01-09T18:53:30Z</dcterms:created>
  <dcterms:modified xsi:type="dcterms:W3CDTF">2025-01-23T18:35:30Z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0x01010024800C290D7678489DE9B84990D6BF8B</vt:lpwstr>
  </property>
  <property fmtid="{D5CDD505-2E9C-101B-9397-08002B2CF9AE}" pid="3" name="MediaServiceImageTags">
    <vt:lpwstr/>
  </property>
</Properties>
</file>