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4"/>
    <p:sldMasterId id="2147483817" r:id="rId5"/>
  </p:sldMasterIdLst>
  <p:notesMasterIdLst>
    <p:notesMasterId r:id="rId30"/>
  </p:notesMasterIdLst>
  <p:sldIdLst>
    <p:sldId id="331" r:id="rId6"/>
    <p:sldId id="347" r:id="rId7"/>
    <p:sldId id="296" r:id="rId8"/>
    <p:sldId id="303" r:id="rId9"/>
    <p:sldId id="333" r:id="rId10"/>
    <p:sldId id="315" r:id="rId11"/>
    <p:sldId id="313" r:id="rId12"/>
    <p:sldId id="288" r:id="rId13"/>
    <p:sldId id="344" r:id="rId14"/>
    <p:sldId id="293" r:id="rId15"/>
    <p:sldId id="314" r:id="rId16"/>
    <p:sldId id="332" r:id="rId17"/>
    <p:sldId id="310" r:id="rId18"/>
    <p:sldId id="343" r:id="rId19"/>
    <p:sldId id="341" r:id="rId20"/>
    <p:sldId id="294" r:id="rId21"/>
    <p:sldId id="286" r:id="rId22"/>
    <p:sldId id="329" r:id="rId23"/>
    <p:sldId id="307" r:id="rId24"/>
    <p:sldId id="300" r:id="rId25"/>
    <p:sldId id="306" r:id="rId26"/>
    <p:sldId id="312" r:id="rId27"/>
    <p:sldId id="336" r:id="rId28"/>
    <p:sldId id="346"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Higenbottam" initials="WH" lastIdx="1" clrIdx="0">
    <p:extLst>
      <p:ext uri="{19B8F6BF-5375-455C-9EA6-DF929625EA0E}">
        <p15:presenceInfo xmlns:p15="http://schemas.microsoft.com/office/powerpoint/2012/main" userId="S::whigenbott@vsb.bc.ca::e9ccfd20-5599-484c-9734-7b9cd7d5f0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42"/>
    <p:restoredTop sz="93740"/>
  </p:normalViewPr>
  <p:slideViewPr>
    <p:cSldViewPr>
      <p:cViewPr varScale="1">
        <p:scale>
          <a:sx n="100" d="100"/>
          <a:sy n="100" d="100"/>
        </p:scale>
        <p:origin x="20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iagrams/_rels/data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EBAD8-4CAC-47A3-9770-096E46F6D70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CD74D66-D3F2-4E90-8FFE-72FB9C226BCE}">
      <dgm:prSet/>
      <dgm:spPr/>
      <dgm:t>
        <a:bodyPr/>
        <a:lstStyle/>
        <a:p>
          <a:pPr algn="ctr"/>
          <a:r>
            <a:rPr lang="en-US" dirty="0">
              <a:solidFill>
                <a:schemeClr val="tx1"/>
              </a:solidFill>
            </a:rPr>
            <a:t>Counsellor’s Role </a:t>
          </a:r>
        </a:p>
        <a:p>
          <a:pPr algn="l"/>
          <a:r>
            <a:rPr lang="en-US" dirty="0"/>
            <a:t>To help students with their course selection and make timetables, but we are neutral when it comes to recommending courses. It is better to talk to teachers, read the course planning book on our website and make an informed choice by doing research.</a:t>
          </a:r>
        </a:p>
      </dgm:t>
    </dgm:pt>
    <dgm:pt modelId="{AEB244D8-634B-4914-90D7-8F5C399E6863}" type="parTrans" cxnId="{C366E0A0-9E98-460A-8E8B-68EDBDF62BBC}">
      <dgm:prSet/>
      <dgm:spPr/>
      <dgm:t>
        <a:bodyPr/>
        <a:lstStyle/>
        <a:p>
          <a:endParaRPr lang="en-US"/>
        </a:p>
      </dgm:t>
    </dgm:pt>
    <dgm:pt modelId="{94554AB9-2C73-46B0-88DF-5B56A486CE96}" type="sibTrans" cxnId="{C366E0A0-9E98-460A-8E8B-68EDBDF62BBC}">
      <dgm:prSet/>
      <dgm:spPr/>
      <dgm:t>
        <a:bodyPr/>
        <a:lstStyle/>
        <a:p>
          <a:endParaRPr lang="en-US"/>
        </a:p>
      </dgm:t>
    </dgm:pt>
    <dgm:pt modelId="{3F29D7A5-9E8B-40A6-877B-4C28CFBC9C05}">
      <dgm:prSet/>
      <dgm:spPr/>
      <dgm:t>
        <a:bodyPr/>
        <a:lstStyle/>
        <a:p>
          <a:pPr marL="0" marR="0" lvl="0" indent="0" algn="ctr" defTabSz="914400" eaLnBrk="1" fontAlgn="auto" latinLnBrk="0" hangingPunct="1">
            <a:spcBef>
              <a:spcPts val="0"/>
            </a:spcBef>
            <a:spcAft>
              <a:spcPts val="0"/>
            </a:spcAft>
            <a:buClrTx/>
            <a:buSzTx/>
            <a:buFontTx/>
            <a:buNone/>
            <a:tabLst/>
            <a:defRPr/>
          </a:pPr>
          <a:r>
            <a:rPr lang="en-US" dirty="0">
              <a:solidFill>
                <a:schemeClr val="tx1"/>
              </a:solidFill>
            </a:rPr>
            <a:t>Support for Course Selection</a:t>
          </a:r>
        </a:p>
        <a:p>
          <a:pPr marL="0" lvl="0" indent="0" algn="l" defTabSz="914400">
            <a:spcBef>
              <a:spcPts val="0"/>
            </a:spcBef>
            <a:spcAft>
              <a:spcPts val="0"/>
            </a:spcAft>
          </a:pPr>
          <a:r>
            <a:rPr lang="en-US" dirty="0"/>
            <a:t>Jan. 28 at 3:00pm on TEAMS for guardians and students. </a:t>
          </a:r>
        </a:p>
        <a:p>
          <a:pPr marL="0" lvl="0" indent="0" algn="l" defTabSz="914400">
            <a:spcBef>
              <a:spcPts val="0"/>
            </a:spcBef>
            <a:spcAft>
              <a:spcPts val="0"/>
            </a:spcAft>
          </a:pPr>
          <a:r>
            <a:rPr lang="en-US" dirty="0"/>
            <a:t>There will be an assembly for Grade 9s on February 11, in the auditorium during FIT to give more information.</a:t>
          </a:r>
        </a:p>
        <a:p>
          <a:pPr marL="0" lvl="0" indent="0" algn="l" defTabSz="914400">
            <a:spcBef>
              <a:spcPts val="0"/>
            </a:spcBef>
            <a:spcAft>
              <a:spcPts val="0"/>
            </a:spcAft>
          </a:pPr>
          <a:r>
            <a:rPr lang="en-US" dirty="0"/>
            <a:t>Counsellors will be in the library to help students during every FIT from February 4</a:t>
          </a:r>
          <a:r>
            <a:rPr lang="en-US" baseline="30000" dirty="0"/>
            <a:t>th</a:t>
          </a:r>
          <a:r>
            <a:rPr lang="en-US" dirty="0"/>
            <a:t> to 20</a:t>
          </a:r>
          <a:r>
            <a:rPr lang="en-US" baseline="30000" dirty="0"/>
            <a:t>th</a:t>
          </a:r>
          <a:r>
            <a:rPr lang="en-US" dirty="0"/>
            <a:t> </a:t>
          </a:r>
        </a:p>
      </dgm:t>
    </dgm:pt>
    <dgm:pt modelId="{BAD95EE6-30DE-414F-9D58-7495D4D64A77}" type="parTrans" cxnId="{25AA1B1D-ED19-4641-831C-DFC14949C9F6}">
      <dgm:prSet/>
      <dgm:spPr/>
      <dgm:t>
        <a:bodyPr/>
        <a:lstStyle/>
        <a:p>
          <a:endParaRPr lang="en-US"/>
        </a:p>
      </dgm:t>
    </dgm:pt>
    <dgm:pt modelId="{E425E422-EA34-4129-9D66-EEF558A1DF54}" type="sibTrans" cxnId="{25AA1B1D-ED19-4641-831C-DFC14949C9F6}">
      <dgm:prSet/>
      <dgm:spPr/>
      <dgm:t>
        <a:bodyPr/>
        <a:lstStyle/>
        <a:p>
          <a:endParaRPr lang="en-US"/>
        </a:p>
      </dgm:t>
    </dgm:pt>
    <dgm:pt modelId="{55AEEF4E-F3F1-4AAC-91E1-8E03FEA0CE66}">
      <dgm:prSet/>
      <dgm:spPr/>
      <dgm:t>
        <a:bodyPr/>
        <a:lstStyle/>
        <a:p>
          <a:pPr algn="ctr"/>
          <a:r>
            <a:rPr lang="en-US" dirty="0">
              <a:solidFill>
                <a:schemeClr val="tx1"/>
              </a:solidFill>
            </a:rPr>
            <a:t>Requests are DUE on FEBRUARY 18, 2025</a:t>
          </a:r>
        </a:p>
        <a:p>
          <a:pPr algn="l"/>
          <a:r>
            <a:rPr lang="en-US" dirty="0"/>
            <a:t>I encourage students to drop-in and see me. My policy is to come in whenever the door is open or email me and I will see you when it is most convenient for you. Communication is essential. All education related information or changes must include parents. </a:t>
          </a:r>
        </a:p>
      </dgm:t>
    </dgm:pt>
    <dgm:pt modelId="{1A5D8FAD-5660-4379-AF8E-0FCBF3332FB6}" type="parTrans" cxnId="{24F854FE-55BD-4C8E-AC69-1B00941A17C4}">
      <dgm:prSet/>
      <dgm:spPr/>
      <dgm:t>
        <a:bodyPr/>
        <a:lstStyle/>
        <a:p>
          <a:endParaRPr lang="en-US"/>
        </a:p>
      </dgm:t>
    </dgm:pt>
    <dgm:pt modelId="{7543FF5B-23A8-4823-8F3E-4D5C262DA879}" type="sibTrans" cxnId="{24F854FE-55BD-4C8E-AC69-1B00941A17C4}">
      <dgm:prSet/>
      <dgm:spPr/>
      <dgm:t>
        <a:bodyPr/>
        <a:lstStyle/>
        <a:p>
          <a:endParaRPr lang="en-US"/>
        </a:p>
      </dgm:t>
    </dgm:pt>
    <dgm:pt modelId="{51EA83A6-8D46-4652-B4A7-523F1186E2DB}" type="pres">
      <dgm:prSet presAssocID="{624EBAD8-4CAC-47A3-9770-096E46F6D707}" presName="linear" presStyleCnt="0">
        <dgm:presLayoutVars>
          <dgm:animLvl val="lvl"/>
          <dgm:resizeHandles val="exact"/>
        </dgm:presLayoutVars>
      </dgm:prSet>
      <dgm:spPr/>
    </dgm:pt>
    <dgm:pt modelId="{7119D0DB-8B66-4320-A918-3E81D1D8AC3C}" type="pres">
      <dgm:prSet presAssocID="{2CD74D66-D3F2-4E90-8FFE-72FB9C226BCE}" presName="parentText" presStyleLbl="node1" presStyleIdx="0" presStyleCnt="3" custScaleY="120567">
        <dgm:presLayoutVars>
          <dgm:chMax val="0"/>
          <dgm:bulletEnabled val="1"/>
        </dgm:presLayoutVars>
      </dgm:prSet>
      <dgm:spPr/>
    </dgm:pt>
    <dgm:pt modelId="{D69809A1-129E-4ABD-A226-47B59FC9E6D4}" type="pres">
      <dgm:prSet presAssocID="{94554AB9-2C73-46B0-88DF-5B56A486CE96}" presName="spacer" presStyleCnt="0"/>
      <dgm:spPr/>
    </dgm:pt>
    <dgm:pt modelId="{5ACF8E9F-15BC-49CF-B029-224F0BC05205}" type="pres">
      <dgm:prSet presAssocID="{3F29D7A5-9E8B-40A6-877B-4C28CFBC9C05}" presName="parentText" presStyleLbl="node1" presStyleIdx="1" presStyleCnt="3" custScaleY="101093" custLinFactY="162708" custLinFactNeighborX="-41683" custLinFactNeighborY="200000">
        <dgm:presLayoutVars>
          <dgm:chMax val="0"/>
          <dgm:bulletEnabled val="1"/>
        </dgm:presLayoutVars>
      </dgm:prSet>
      <dgm:spPr/>
    </dgm:pt>
    <dgm:pt modelId="{752EE7A8-6CB2-4D4D-B8E0-C172EF40E58E}" type="pres">
      <dgm:prSet presAssocID="{E425E422-EA34-4129-9D66-EEF558A1DF54}" presName="spacer" presStyleCnt="0"/>
      <dgm:spPr/>
    </dgm:pt>
    <dgm:pt modelId="{F8864C1D-6D0A-4A05-BCD4-A122D6521BDD}" type="pres">
      <dgm:prSet presAssocID="{55AEEF4E-F3F1-4AAC-91E1-8E03FEA0CE66}" presName="parentText" presStyleLbl="node1" presStyleIdx="2" presStyleCnt="3" custScaleY="110856" custLinFactY="-87824" custLinFactNeighborX="-13" custLinFactNeighborY="-100000">
        <dgm:presLayoutVars>
          <dgm:chMax val="0"/>
          <dgm:bulletEnabled val="1"/>
        </dgm:presLayoutVars>
      </dgm:prSet>
      <dgm:spPr/>
    </dgm:pt>
  </dgm:ptLst>
  <dgm:cxnLst>
    <dgm:cxn modelId="{25AA1B1D-ED19-4641-831C-DFC14949C9F6}" srcId="{624EBAD8-4CAC-47A3-9770-096E46F6D707}" destId="{3F29D7A5-9E8B-40A6-877B-4C28CFBC9C05}" srcOrd="1" destOrd="0" parTransId="{BAD95EE6-30DE-414F-9D58-7495D4D64A77}" sibTransId="{E425E422-EA34-4129-9D66-EEF558A1DF54}"/>
    <dgm:cxn modelId="{C366E0A0-9E98-460A-8E8B-68EDBDF62BBC}" srcId="{624EBAD8-4CAC-47A3-9770-096E46F6D707}" destId="{2CD74D66-D3F2-4E90-8FFE-72FB9C226BCE}" srcOrd="0" destOrd="0" parTransId="{AEB244D8-634B-4914-90D7-8F5C399E6863}" sibTransId="{94554AB9-2C73-46B0-88DF-5B56A486CE96}"/>
    <dgm:cxn modelId="{A51633A1-DD3E-41F9-A2D9-8B9A8402FE98}" type="presOf" srcId="{2CD74D66-D3F2-4E90-8FFE-72FB9C226BCE}" destId="{7119D0DB-8B66-4320-A918-3E81D1D8AC3C}" srcOrd="0" destOrd="0" presId="urn:microsoft.com/office/officeart/2005/8/layout/vList2"/>
    <dgm:cxn modelId="{F3864FA1-70A9-4FB1-9684-BEFBFAE1E2EB}" type="presOf" srcId="{624EBAD8-4CAC-47A3-9770-096E46F6D707}" destId="{51EA83A6-8D46-4652-B4A7-523F1186E2DB}" srcOrd="0" destOrd="0" presId="urn:microsoft.com/office/officeart/2005/8/layout/vList2"/>
    <dgm:cxn modelId="{929AA9AD-149C-4F15-94C0-969C396A58EC}" type="presOf" srcId="{3F29D7A5-9E8B-40A6-877B-4C28CFBC9C05}" destId="{5ACF8E9F-15BC-49CF-B029-224F0BC05205}" srcOrd="0" destOrd="0" presId="urn:microsoft.com/office/officeart/2005/8/layout/vList2"/>
    <dgm:cxn modelId="{966E66DA-26F7-4AB4-8885-9133CF21FA47}" type="presOf" srcId="{55AEEF4E-F3F1-4AAC-91E1-8E03FEA0CE66}" destId="{F8864C1D-6D0A-4A05-BCD4-A122D6521BDD}" srcOrd="0" destOrd="0" presId="urn:microsoft.com/office/officeart/2005/8/layout/vList2"/>
    <dgm:cxn modelId="{24F854FE-55BD-4C8E-AC69-1B00941A17C4}" srcId="{624EBAD8-4CAC-47A3-9770-096E46F6D707}" destId="{55AEEF4E-F3F1-4AAC-91E1-8E03FEA0CE66}" srcOrd="2" destOrd="0" parTransId="{1A5D8FAD-5660-4379-AF8E-0FCBF3332FB6}" sibTransId="{7543FF5B-23A8-4823-8F3E-4D5C262DA879}"/>
    <dgm:cxn modelId="{1DCE10B4-49C0-451C-94F5-76BB48F83B1E}" type="presParOf" srcId="{51EA83A6-8D46-4652-B4A7-523F1186E2DB}" destId="{7119D0DB-8B66-4320-A918-3E81D1D8AC3C}" srcOrd="0" destOrd="0" presId="urn:microsoft.com/office/officeart/2005/8/layout/vList2"/>
    <dgm:cxn modelId="{3CF8B78D-48B1-4724-B885-5E10F86AF286}" type="presParOf" srcId="{51EA83A6-8D46-4652-B4A7-523F1186E2DB}" destId="{D69809A1-129E-4ABD-A226-47B59FC9E6D4}" srcOrd="1" destOrd="0" presId="urn:microsoft.com/office/officeart/2005/8/layout/vList2"/>
    <dgm:cxn modelId="{7A642929-6AE3-4E7A-8A97-53C4D00E88A9}" type="presParOf" srcId="{51EA83A6-8D46-4652-B4A7-523F1186E2DB}" destId="{5ACF8E9F-15BC-49CF-B029-224F0BC05205}" srcOrd="2" destOrd="0" presId="urn:microsoft.com/office/officeart/2005/8/layout/vList2"/>
    <dgm:cxn modelId="{D944AECD-DB9A-4C74-A470-0D10AD41DFE0}" type="presParOf" srcId="{51EA83A6-8D46-4652-B4A7-523F1186E2DB}" destId="{752EE7A8-6CB2-4D4D-B8E0-C172EF40E58E}" srcOrd="3" destOrd="0" presId="urn:microsoft.com/office/officeart/2005/8/layout/vList2"/>
    <dgm:cxn modelId="{E670505C-199B-4CE5-B3D0-8090E0FA7446}" type="presParOf" srcId="{51EA83A6-8D46-4652-B4A7-523F1186E2DB}" destId="{F8864C1D-6D0A-4A05-BCD4-A122D6521BD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275A4-4A9D-420C-BC8F-BFFBF6B0B61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CE61DF32-7291-4839-8484-AB050F25D46E}">
      <dgm:prSet custT="1"/>
      <dgm:spPr/>
      <dgm:t>
        <a:bodyPr/>
        <a:lstStyle/>
        <a:p>
          <a:pPr algn="l"/>
          <a:r>
            <a:rPr lang="en-US" sz="2000" b="1" dirty="0"/>
            <a:t>Required Courses </a:t>
          </a:r>
          <a:r>
            <a:rPr lang="en-US" sz="2000" dirty="0"/>
            <a:t>are necessary from the Ministry of Education for graduation. </a:t>
          </a:r>
        </a:p>
        <a:p>
          <a:pPr algn="ctr"/>
          <a:r>
            <a:rPr lang="en-US" sz="2000" dirty="0">
              <a:solidFill>
                <a:srgbClr val="C00000"/>
              </a:solidFill>
            </a:rPr>
            <a:t>There is a difference between graduation and Admissions to a </a:t>
          </a:r>
        </a:p>
        <a:p>
          <a:pPr algn="ctr"/>
          <a:r>
            <a:rPr lang="en-US" sz="2000" dirty="0">
              <a:solidFill>
                <a:srgbClr val="C00000"/>
              </a:solidFill>
            </a:rPr>
            <a:t>Post-Secondary Course or Program.</a:t>
          </a:r>
        </a:p>
      </dgm:t>
    </dgm:pt>
    <dgm:pt modelId="{378FE7E4-54D5-4D61-8175-A4D52404F3AE}" type="parTrans" cxnId="{A314D904-81FC-431B-824B-49BE6B66BC1C}">
      <dgm:prSet/>
      <dgm:spPr/>
      <dgm:t>
        <a:bodyPr/>
        <a:lstStyle/>
        <a:p>
          <a:pPr algn="l"/>
          <a:endParaRPr lang="en-US"/>
        </a:p>
      </dgm:t>
    </dgm:pt>
    <dgm:pt modelId="{716C9EB1-D50A-43D6-895F-C782ADDD43F2}" type="sibTrans" cxnId="{A314D904-81FC-431B-824B-49BE6B66BC1C}">
      <dgm:prSet/>
      <dgm:spPr/>
      <dgm:t>
        <a:bodyPr/>
        <a:lstStyle/>
        <a:p>
          <a:pPr algn="l"/>
          <a:endParaRPr lang="en-US"/>
        </a:p>
      </dgm:t>
    </dgm:pt>
    <dgm:pt modelId="{AC606531-DBFF-4561-A39F-203701E731BB}">
      <dgm:prSet custT="1"/>
      <dgm:spPr/>
      <dgm:t>
        <a:bodyPr/>
        <a:lstStyle/>
        <a:p>
          <a:pPr algn="l"/>
          <a:r>
            <a:rPr lang="en-US" sz="2400" dirty="0"/>
            <a:t>If a required course has not been completed, then you have to repeat the course through taking it again at Tupper or through summer school. </a:t>
          </a:r>
        </a:p>
      </dgm:t>
    </dgm:pt>
    <dgm:pt modelId="{B4119E52-93B4-420E-8B55-2780D4E228A0}" type="parTrans" cxnId="{5EEAB727-7A95-4D39-85BA-4BF8278B5C60}">
      <dgm:prSet/>
      <dgm:spPr/>
      <dgm:t>
        <a:bodyPr/>
        <a:lstStyle/>
        <a:p>
          <a:pPr algn="l"/>
          <a:endParaRPr lang="en-US"/>
        </a:p>
      </dgm:t>
    </dgm:pt>
    <dgm:pt modelId="{66ABFDFA-5A99-440B-B2FA-483B5CFBA7A2}" type="sibTrans" cxnId="{5EEAB727-7A95-4D39-85BA-4BF8278B5C60}">
      <dgm:prSet/>
      <dgm:spPr/>
      <dgm:t>
        <a:bodyPr/>
        <a:lstStyle/>
        <a:p>
          <a:pPr algn="l"/>
          <a:endParaRPr lang="en-US"/>
        </a:p>
      </dgm:t>
    </dgm:pt>
    <dgm:pt modelId="{AD0DF8FE-54E7-413C-BCDB-014BF4A7418A}">
      <dgm:prSet custT="1"/>
      <dgm:spPr/>
      <dgm:t>
        <a:bodyPr/>
        <a:lstStyle/>
        <a:p>
          <a:pPr algn="l"/>
          <a:r>
            <a:rPr lang="en-US" sz="1600" dirty="0"/>
            <a:t>Grade 10 courses start accumulating CREDITS toward your graduation diploma. </a:t>
          </a:r>
        </a:p>
        <a:p>
          <a:pPr algn="l"/>
          <a:r>
            <a:rPr lang="en-US" sz="1600" dirty="0"/>
            <a:t>To graduate from high school you must have:</a:t>
          </a:r>
        </a:p>
        <a:p>
          <a:pPr algn="l"/>
          <a:r>
            <a:rPr lang="en-US" sz="1600" b="1" dirty="0"/>
            <a:t>	80</a:t>
          </a:r>
          <a:r>
            <a:rPr lang="en-US" sz="1600" dirty="0"/>
            <a:t> credits total (most courses are 4 credits each) </a:t>
          </a:r>
        </a:p>
        <a:p>
          <a:pPr algn="l"/>
          <a:r>
            <a:rPr lang="en-US" sz="1600" b="1" dirty="0"/>
            <a:t>	52</a:t>
          </a:r>
          <a:r>
            <a:rPr lang="en-US" sz="1600" dirty="0"/>
            <a:t> Ministry of Education Required Credits </a:t>
          </a:r>
        </a:p>
        <a:p>
          <a:pPr algn="l"/>
          <a:r>
            <a:rPr lang="en-US" sz="1600" b="1" dirty="0"/>
            <a:t>	28</a:t>
          </a:r>
          <a:r>
            <a:rPr lang="en-US" sz="1600" dirty="0"/>
            <a:t> Elective credits – considered any class after the required courses</a:t>
          </a:r>
        </a:p>
        <a:p>
          <a:pPr algn="ctr"/>
          <a:r>
            <a:rPr lang="en-US" sz="1600" dirty="0"/>
            <a:t>Numeracy and Literacy Assessments</a:t>
          </a:r>
        </a:p>
      </dgm:t>
    </dgm:pt>
    <dgm:pt modelId="{C309AD2D-5C49-41ED-A1CA-56AC88991DCF}" type="parTrans" cxnId="{BDA6C54D-4D64-4C10-9F36-2A01812ED9E6}">
      <dgm:prSet/>
      <dgm:spPr/>
      <dgm:t>
        <a:bodyPr/>
        <a:lstStyle/>
        <a:p>
          <a:pPr algn="l"/>
          <a:endParaRPr lang="en-US"/>
        </a:p>
      </dgm:t>
    </dgm:pt>
    <dgm:pt modelId="{3964C616-6C0A-4C58-AE6C-D3CB3A3549E8}" type="sibTrans" cxnId="{BDA6C54D-4D64-4C10-9F36-2A01812ED9E6}">
      <dgm:prSet/>
      <dgm:spPr/>
      <dgm:t>
        <a:bodyPr/>
        <a:lstStyle/>
        <a:p>
          <a:pPr algn="l"/>
          <a:endParaRPr lang="en-US"/>
        </a:p>
      </dgm:t>
    </dgm:pt>
    <dgm:pt modelId="{9F6B0174-E418-4CB2-85F7-DF9A49F5391E}" type="pres">
      <dgm:prSet presAssocID="{310275A4-4A9D-420C-BC8F-BFFBF6B0B61D}" presName="vert0" presStyleCnt="0">
        <dgm:presLayoutVars>
          <dgm:dir/>
          <dgm:animOne val="branch"/>
          <dgm:animLvl val="lvl"/>
        </dgm:presLayoutVars>
      </dgm:prSet>
      <dgm:spPr/>
    </dgm:pt>
    <dgm:pt modelId="{13C3ADAA-4C4C-44F2-9F1D-97C623CA3952}" type="pres">
      <dgm:prSet presAssocID="{CE61DF32-7291-4839-8484-AB050F25D46E}" presName="thickLine" presStyleLbl="alignNode1" presStyleIdx="0" presStyleCnt="3"/>
      <dgm:spPr/>
    </dgm:pt>
    <dgm:pt modelId="{3DF55133-95B0-40E8-9E9A-6D3D5A90777A}" type="pres">
      <dgm:prSet presAssocID="{CE61DF32-7291-4839-8484-AB050F25D46E}" presName="horz1" presStyleCnt="0"/>
      <dgm:spPr/>
    </dgm:pt>
    <dgm:pt modelId="{343FE31B-2340-4184-9466-CA5827ECA19E}" type="pres">
      <dgm:prSet presAssocID="{CE61DF32-7291-4839-8484-AB050F25D46E}" presName="tx1" presStyleLbl="revTx" presStyleIdx="0" presStyleCnt="3"/>
      <dgm:spPr/>
    </dgm:pt>
    <dgm:pt modelId="{9F19946B-DA66-4190-A674-DBA7E38773D9}" type="pres">
      <dgm:prSet presAssocID="{CE61DF32-7291-4839-8484-AB050F25D46E}" presName="vert1" presStyleCnt="0"/>
      <dgm:spPr/>
    </dgm:pt>
    <dgm:pt modelId="{1839D0AF-EA1E-4DD1-B68B-1B5B087B4ABB}" type="pres">
      <dgm:prSet presAssocID="{AC606531-DBFF-4561-A39F-203701E731BB}" presName="thickLine" presStyleLbl="alignNode1" presStyleIdx="1" presStyleCnt="3"/>
      <dgm:spPr/>
    </dgm:pt>
    <dgm:pt modelId="{5FBBD6DC-8293-4DF5-9A98-AEAFCB5AC4CE}" type="pres">
      <dgm:prSet presAssocID="{AC606531-DBFF-4561-A39F-203701E731BB}" presName="horz1" presStyleCnt="0"/>
      <dgm:spPr/>
    </dgm:pt>
    <dgm:pt modelId="{A8520482-F1CE-463E-A094-27CC5B1090B4}" type="pres">
      <dgm:prSet presAssocID="{AC606531-DBFF-4561-A39F-203701E731BB}" presName="tx1" presStyleLbl="revTx" presStyleIdx="1" presStyleCnt="3"/>
      <dgm:spPr/>
    </dgm:pt>
    <dgm:pt modelId="{22851710-3F07-4170-88A2-E3BA8D4991D0}" type="pres">
      <dgm:prSet presAssocID="{AC606531-DBFF-4561-A39F-203701E731BB}" presName="vert1" presStyleCnt="0"/>
      <dgm:spPr/>
    </dgm:pt>
    <dgm:pt modelId="{FCBD405E-7BB3-4EAF-A3C9-B8FBD0FD989F}" type="pres">
      <dgm:prSet presAssocID="{AD0DF8FE-54E7-413C-BCDB-014BF4A7418A}" presName="thickLine" presStyleLbl="alignNode1" presStyleIdx="2" presStyleCnt="3"/>
      <dgm:spPr/>
    </dgm:pt>
    <dgm:pt modelId="{E8989A15-0AC9-4BD4-86DC-CC1CCC4E369C}" type="pres">
      <dgm:prSet presAssocID="{AD0DF8FE-54E7-413C-BCDB-014BF4A7418A}" presName="horz1" presStyleCnt="0"/>
      <dgm:spPr/>
    </dgm:pt>
    <dgm:pt modelId="{525B2EC3-8225-41FD-9C48-EF1C84605DF5}" type="pres">
      <dgm:prSet presAssocID="{AD0DF8FE-54E7-413C-BCDB-014BF4A7418A}" presName="tx1" presStyleLbl="revTx" presStyleIdx="2" presStyleCnt="3"/>
      <dgm:spPr/>
    </dgm:pt>
    <dgm:pt modelId="{05F6B6A4-335E-4E4D-8F5C-6EA4D47B82BE}" type="pres">
      <dgm:prSet presAssocID="{AD0DF8FE-54E7-413C-BCDB-014BF4A7418A}" presName="vert1" presStyleCnt="0"/>
      <dgm:spPr/>
    </dgm:pt>
  </dgm:ptLst>
  <dgm:cxnLst>
    <dgm:cxn modelId="{B6621D02-51D1-4CF0-9893-B1FF62EEFE70}" type="presOf" srcId="{310275A4-4A9D-420C-BC8F-BFFBF6B0B61D}" destId="{9F6B0174-E418-4CB2-85F7-DF9A49F5391E}" srcOrd="0" destOrd="0" presId="urn:microsoft.com/office/officeart/2008/layout/LinedList"/>
    <dgm:cxn modelId="{A314D904-81FC-431B-824B-49BE6B66BC1C}" srcId="{310275A4-4A9D-420C-BC8F-BFFBF6B0B61D}" destId="{CE61DF32-7291-4839-8484-AB050F25D46E}" srcOrd="0" destOrd="0" parTransId="{378FE7E4-54D5-4D61-8175-A4D52404F3AE}" sibTransId="{716C9EB1-D50A-43D6-895F-C782ADDD43F2}"/>
    <dgm:cxn modelId="{1126361C-FA61-4699-881C-781EB38CEDEE}" type="presOf" srcId="{CE61DF32-7291-4839-8484-AB050F25D46E}" destId="{343FE31B-2340-4184-9466-CA5827ECA19E}" srcOrd="0" destOrd="0" presId="urn:microsoft.com/office/officeart/2008/layout/LinedList"/>
    <dgm:cxn modelId="{5EEAB727-7A95-4D39-85BA-4BF8278B5C60}" srcId="{310275A4-4A9D-420C-BC8F-BFFBF6B0B61D}" destId="{AC606531-DBFF-4561-A39F-203701E731BB}" srcOrd="1" destOrd="0" parTransId="{B4119E52-93B4-420E-8B55-2780D4E228A0}" sibTransId="{66ABFDFA-5A99-440B-B2FA-483B5CFBA7A2}"/>
    <dgm:cxn modelId="{BDA6C54D-4D64-4C10-9F36-2A01812ED9E6}" srcId="{310275A4-4A9D-420C-BC8F-BFFBF6B0B61D}" destId="{AD0DF8FE-54E7-413C-BCDB-014BF4A7418A}" srcOrd="2" destOrd="0" parTransId="{C309AD2D-5C49-41ED-A1CA-56AC88991DCF}" sibTransId="{3964C616-6C0A-4C58-AE6C-D3CB3A3549E8}"/>
    <dgm:cxn modelId="{20D97351-E663-464C-856C-EE2058C4D426}" type="presOf" srcId="{AC606531-DBFF-4561-A39F-203701E731BB}" destId="{A8520482-F1CE-463E-A094-27CC5B1090B4}" srcOrd="0" destOrd="0" presId="urn:microsoft.com/office/officeart/2008/layout/LinedList"/>
    <dgm:cxn modelId="{D80EE38A-6FC6-421A-814A-B8D95CF45FA3}" type="presOf" srcId="{AD0DF8FE-54E7-413C-BCDB-014BF4A7418A}" destId="{525B2EC3-8225-41FD-9C48-EF1C84605DF5}" srcOrd="0" destOrd="0" presId="urn:microsoft.com/office/officeart/2008/layout/LinedList"/>
    <dgm:cxn modelId="{7D99CFC1-544E-48F3-ADC8-B594D23EE792}" type="presParOf" srcId="{9F6B0174-E418-4CB2-85F7-DF9A49F5391E}" destId="{13C3ADAA-4C4C-44F2-9F1D-97C623CA3952}" srcOrd="0" destOrd="0" presId="urn:microsoft.com/office/officeart/2008/layout/LinedList"/>
    <dgm:cxn modelId="{9A605858-770D-47A0-B605-224F00146ED3}" type="presParOf" srcId="{9F6B0174-E418-4CB2-85F7-DF9A49F5391E}" destId="{3DF55133-95B0-40E8-9E9A-6D3D5A90777A}" srcOrd="1" destOrd="0" presId="urn:microsoft.com/office/officeart/2008/layout/LinedList"/>
    <dgm:cxn modelId="{69B754C0-238C-48AF-8E5E-3F6EB1CA29FE}" type="presParOf" srcId="{3DF55133-95B0-40E8-9E9A-6D3D5A90777A}" destId="{343FE31B-2340-4184-9466-CA5827ECA19E}" srcOrd="0" destOrd="0" presId="urn:microsoft.com/office/officeart/2008/layout/LinedList"/>
    <dgm:cxn modelId="{B5F10E45-5588-4F34-8269-1EB0355ADB30}" type="presParOf" srcId="{3DF55133-95B0-40E8-9E9A-6D3D5A90777A}" destId="{9F19946B-DA66-4190-A674-DBA7E38773D9}" srcOrd="1" destOrd="0" presId="urn:microsoft.com/office/officeart/2008/layout/LinedList"/>
    <dgm:cxn modelId="{85D06C0E-F918-4897-B70C-221554083A6E}" type="presParOf" srcId="{9F6B0174-E418-4CB2-85F7-DF9A49F5391E}" destId="{1839D0AF-EA1E-4DD1-B68B-1B5B087B4ABB}" srcOrd="2" destOrd="0" presId="urn:microsoft.com/office/officeart/2008/layout/LinedList"/>
    <dgm:cxn modelId="{11FF1549-8978-46AD-931A-D2A526AF09ED}" type="presParOf" srcId="{9F6B0174-E418-4CB2-85F7-DF9A49F5391E}" destId="{5FBBD6DC-8293-4DF5-9A98-AEAFCB5AC4CE}" srcOrd="3" destOrd="0" presId="urn:microsoft.com/office/officeart/2008/layout/LinedList"/>
    <dgm:cxn modelId="{31017211-2324-49C6-A40A-584B8AFD0774}" type="presParOf" srcId="{5FBBD6DC-8293-4DF5-9A98-AEAFCB5AC4CE}" destId="{A8520482-F1CE-463E-A094-27CC5B1090B4}" srcOrd="0" destOrd="0" presId="urn:microsoft.com/office/officeart/2008/layout/LinedList"/>
    <dgm:cxn modelId="{822E4B3D-A705-44BC-B50D-1386EBF95029}" type="presParOf" srcId="{5FBBD6DC-8293-4DF5-9A98-AEAFCB5AC4CE}" destId="{22851710-3F07-4170-88A2-E3BA8D4991D0}" srcOrd="1" destOrd="0" presId="urn:microsoft.com/office/officeart/2008/layout/LinedList"/>
    <dgm:cxn modelId="{80ACEA01-7F22-47D2-AD74-3F57C45BD09B}" type="presParOf" srcId="{9F6B0174-E418-4CB2-85F7-DF9A49F5391E}" destId="{FCBD405E-7BB3-4EAF-A3C9-B8FBD0FD989F}" srcOrd="4" destOrd="0" presId="urn:microsoft.com/office/officeart/2008/layout/LinedList"/>
    <dgm:cxn modelId="{E5DD575E-4FE1-4237-A208-5A21C1ABDCF8}" type="presParOf" srcId="{9F6B0174-E418-4CB2-85F7-DF9A49F5391E}" destId="{E8989A15-0AC9-4BD4-86DC-CC1CCC4E369C}" srcOrd="5" destOrd="0" presId="urn:microsoft.com/office/officeart/2008/layout/LinedList"/>
    <dgm:cxn modelId="{7236F0A9-A101-4BBC-99F2-D0BC47D80E4C}" type="presParOf" srcId="{E8989A15-0AC9-4BD4-86DC-CC1CCC4E369C}" destId="{525B2EC3-8225-41FD-9C48-EF1C84605DF5}" srcOrd="0" destOrd="0" presId="urn:microsoft.com/office/officeart/2008/layout/LinedList"/>
    <dgm:cxn modelId="{5357102A-E6F1-44F5-9D7E-19DD52C92F97}" type="presParOf" srcId="{E8989A15-0AC9-4BD4-86DC-CC1CCC4E369C}" destId="{05F6B6A4-335E-4E4D-8F5C-6EA4D47B82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712C80-0148-46E7-BF98-B765421E5D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E0DB271-9E2D-4088-A8F0-9F930401BEE8}">
      <dgm:prSet/>
      <dgm:spPr/>
      <dgm:t>
        <a:bodyPr/>
        <a:lstStyle/>
        <a:p>
          <a:pPr rtl="0"/>
          <a:r>
            <a:rPr lang="en-US" dirty="0">
              <a:latin typeface="Times New Roman"/>
            </a:rPr>
            <a:t>ENGLISH FIRST PEOPLES</a:t>
          </a:r>
          <a:r>
            <a:rPr lang="en-US" dirty="0"/>
            <a:t> 10</a:t>
          </a:r>
        </a:p>
      </dgm:t>
    </dgm:pt>
    <dgm:pt modelId="{5613DAD1-3852-4EEC-AB5F-03D5A0971D1F}" type="parTrans" cxnId="{6981F0B5-C5DC-46BD-A627-E77FA5DE8BE0}">
      <dgm:prSet/>
      <dgm:spPr/>
      <dgm:t>
        <a:bodyPr/>
        <a:lstStyle/>
        <a:p>
          <a:endParaRPr lang="en-US"/>
        </a:p>
      </dgm:t>
    </dgm:pt>
    <dgm:pt modelId="{937A9F81-1C16-4A22-991E-C130B0B66FC9}" type="sibTrans" cxnId="{6981F0B5-C5DC-46BD-A627-E77FA5DE8BE0}">
      <dgm:prSet/>
      <dgm:spPr/>
      <dgm:t>
        <a:bodyPr/>
        <a:lstStyle/>
        <a:p>
          <a:endParaRPr lang="en-US"/>
        </a:p>
      </dgm:t>
    </dgm:pt>
    <dgm:pt modelId="{2D2EDE0B-41CF-4254-A163-CA4FCA149F98}">
      <dgm:prSet/>
      <dgm:spPr/>
      <dgm:t>
        <a:bodyPr/>
        <a:lstStyle/>
        <a:p>
          <a:r>
            <a:rPr lang="en-US" dirty="0"/>
            <a:t>SOCIAL STUDIES 10</a:t>
          </a:r>
        </a:p>
      </dgm:t>
    </dgm:pt>
    <dgm:pt modelId="{BD641684-C836-4724-B9C4-F1EA037C910E}" type="parTrans" cxnId="{BF67F521-A717-45FC-A6A9-51BE46E3F038}">
      <dgm:prSet/>
      <dgm:spPr/>
      <dgm:t>
        <a:bodyPr/>
        <a:lstStyle/>
        <a:p>
          <a:endParaRPr lang="en-US"/>
        </a:p>
      </dgm:t>
    </dgm:pt>
    <dgm:pt modelId="{A833AA4B-23BB-4852-B38B-AD70A223B633}" type="sibTrans" cxnId="{BF67F521-A717-45FC-A6A9-51BE46E3F038}">
      <dgm:prSet/>
      <dgm:spPr/>
      <dgm:t>
        <a:bodyPr/>
        <a:lstStyle/>
        <a:p>
          <a:endParaRPr lang="en-US"/>
        </a:p>
      </dgm:t>
    </dgm:pt>
    <dgm:pt modelId="{8E8D235A-BE1A-43E8-B112-CBB99E37BF5D}">
      <dgm:prSet/>
      <dgm:spPr/>
      <dgm:t>
        <a:bodyPr/>
        <a:lstStyle/>
        <a:p>
          <a:r>
            <a:rPr lang="en-US" dirty="0"/>
            <a:t>PHYSICAL HEALTH EDUCATION 10</a:t>
          </a:r>
        </a:p>
      </dgm:t>
    </dgm:pt>
    <dgm:pt modelId="{851C9F16-1560-48E5-845F-877074C779A5}" type="parTrans" cxnId="{D9706028-141F-4046-B471-58FE0E7AC725}">
      <dgm:prSet/>
      <dgm:spPr/>
      <dgm:t>
        <a:bodyPr/>
        <a:lstStyle/>
        <a:p>
          <a:endParaRPr lang="en-US"/>
        </a:p>
      </dgm:t>
    </dgm:pt>
    <dgm:pt modelId="{F80CF41B-A9FB-4512-B816-ADF5A73B2E12}" type="sibTrans" cxnId="{D9706028-141F-4046-B471-58FE0E7AC725}">
      <dgm:prSet/>
      <dgm:spPr/>
      <dgm:t>
        <a:bodyPr/>
        <a:lstStyle/>
        <a:p>
          <a:endParaRPr lang="en-US"/>
        </a:p>
      </dgm:t>
    </dgm:pt>
    <dgm:pt modelId="{C40F87D6-42F3-4908-994A-51179F6BA442}">
      <dgm:prSet/>
      <dgm:spPr/>
      <dgm:t>
        <a:bodyPr/>
        <a:lstStyle/>
        <a:p>
          <a:r>
            <a:rPr lang="en-US" dirty="0"/>
            <a:t>CAREER LIFE EDUCATION 10</a:t>
          </a:r>
        </a:p>
      </dgm:t>
    </dgm:pt>
    <dgm:pt modelId="{480D3C40-CAB9-4C28-8448-7299FC164BA9}" type="parTrans" cxnId="{A455D709-42BA-4698-A254-3DA42980A2D6}">
      <dgm:prSet/>
      <dgm:spPr/>
      <dgm:t>
        <a:bodyPr/>
        <a:lstStyle/>
        <a:p>
          <a:endParaRPr lang="en-US"/>
        </a:p>
      </dgm:t>
    </dgm:pt>
    <dgm:pt modelId="{A30179F9-D780-4A9B-84C8-243CB5AB5F6D}" type="sibTrans" cxnId="{A455D709-42BA-4698-A254-3DA42980A2D6}">
      <dgm:prSet/>
      <dgm:spPr/>
      <dgm:t>
        <a:bodyPr/>
        <a:lstStyle/>
        <a:p>
          <a:endParaRPr lang="en-US"/>
        </a:p>
      </dgm:t>
    </dgm:pt>
    <dgm:pt modelId="{506C38FC-6DDF-4F7F-BD16-975CFA2CFC15}">
      <dgm:prSet/>
      <dgm:spPr/>
      <dgm:t>
        <a:bodyPr/>
        <a:lstStyle/>
        <a:p>
          <a:r>
            <a:rPr lang="en-US" dirty="0"/>
            <a:t>SCIENCE 10</a:t>
          </a:r>
        </a:p>
      </dgm:t>
    </dgm:pt>
    <dgm:pt modelId="{5A9C7E2F-6673-4B5D-A2BA-DB4B9639D617}" type="parTrans" cxnId="{70C0F13E-5D1F-486F-876F-AF67567D80AE}">
      <dgm:prSet/>
      <dgm:spPr/>
      <dgm:t>
        <a:bodyPr/>
        <a:lstStyle/>
        <a:p>
          <a:endParaRPr lang="en-US"/>
        </a:p>
      </dgm:t>
    </dgm:pt>
    <dgm:pt modelId="{C39D29D4-DE8C-4C68-9997-4A46E0749129}" type="sibTrans" cxnId="{70C0F13E-5D1F-486F-876F-AF67567D80AE}">
      <dgm:prSet/>
      <dgm:spPr/>
      <dgm:t>
        <a:bodyPr/>
        <a:lstStyle/>
        <a:p>
          <a:endParaRPr lang="en-US"/>
        </a:p>
      </dgm:t>
    </dgm:pt>
    <dgm:pt modelId="{D499FBEF-7F9B-4D23-8A93-67014EB4413E}">
      <dgm:prSet/>
      <dgm:spPr/>
      <dgm:t>
        <a:bodyPr/>
        <a:lstStyle/>
        <a:p>
          <a:r>
            <a:rPr lang="en-US" dirty="0"/>
            <a:t>A MATH 10 (BY TEACHER RECOMMENDATION)</a:t>
          </a:r>
        </a:p>
      </dgm:t>
    </dgm:pt>
    <dgm:pt modelId="{501CEABE-5EA6-418C-9997-14CA4E077555}" type="parTrans" cxnId="{4B0C70A2-40AE-48B4-81B3-A60EE3F48B61}">
      <dgm:prSet/>
      <dgm:spPr/>
      <dgm:t>
        <a:bodyPr/>
        <a:lstStyle/>
        <a:p>
          <a:endParaRPr lang="en-US"/>
        </a:p>
      </dgm:t>
    </dgm:pt>
    <dgm:pt modelId="{87B102EF-20B8-4A93-877C-7ACD9DA12B9A}" type="sibTrans" cxnId="{4B0C70A2-40AE-48B4-81B3-A60EE3F48B61}">
      <dgm:prSet/>
      <dgm:spPr/>
      <dgm:t>
        <a:bodyPr/>
        <a:lstStyle/>
        <a:p>
          <a:endParaRPr lang="en-US"/>
        </a:p>
      </dgm:t>
    </dgm:pt>
    <dgm:pt modelId="{104329C1-142B-486D-BB1B-20C8B5FA8614}" type="pres">
      <dgm:prSet presAssocID="{27712C80-0148-46E7-BF98-B765421E5D14}" presName="linear" presStyleCnt="0">
        <dgm:presLayoutVars>
          <dgm:animLvl val="lvl"/>
          <dgm:resizeHandles val="exact"/>
        </dgm:presLayoutVars>
      </dgm:prSet>
      <dgm:spPr/>
    </dgm:pt>
    <dgm:pt modelId="{B224BBA3-C4A9-4389-AB19-C290DAD52632}" type="pres">
      <dgm:prSet presAssocID="{EE0DB271-9E2D-4088-A8F0-9F930401BEE8}" presName="parentText" presStyleLbl="node1" presStyleIdx="0" presStyleCnt="6">
        <dgm:presLayoutVars>
          <dgm:chMax val="0"/>
          <dgm:bulletEnabled val="1"/>
        </dgm:presLayoutVars>
      </dgm:prSet>
      <dgm:spPr/>
    </dgm:pt>
    <dgm:pt modelId="{5F58CF4C-180D-4FCA-A1B8-CB980A6AEC40}" type="pres">
      <dgm:prSet presAssocID="{937A9F81-1C16-4A22-991E-C130B0B66FC9}" presName="spacer" presStyleCnt="0"/>
      <dgm:spPr/>
    </dgm:pt>
    <dgm:pt modelId="{A5DCD29E-B2DC-4520-BD94-C680A980D660}" type="pres">
      <dgm:prSet presAssocID="{2D2EDE0B-41CF-4254-A163-CA4FCA149F98}" presName="parentText" presStyleLbl="node1" presStyleIdx="1" presStyleCnt="6">
        <dgm:presLayoutVars>
          <dgm:chMax val="0"/>
          <dgm:bulletEnabled val="1"/>
        </dgm:presLayoutVars>
      </dgm:prSet>
      <dgm:spPr/>
    </dgm:pt>
    <dgm:pt modelId="{8D45B3A4-A4F5-4447-A94E-29919E13C820}" type="pres">
      <dgm:prSet presAssocID="{A833AA4B-23BB-4852-B38B-AD70A223B633}" presName="spacer" presStyleCnt="0"/>
      <dgm:spPr/>
    </dgm:pt>
    <dgm:pt modelId="{C07615E4-5E4B-42B2-B675-DFE29E8AC08F}" type="pres">
      <dgm:prSet presAssocID="{8E8D235A-BE1A-43E8-B112-CBB99E37BF5D}" presName="parentText" presStyleLbl="node1" presStyleIdx="2" presStyleCnt="6">
        <dgm:presLayoutVars>
          <dgm:chMax val="0"/>
          <dgm:bulletEnabled val="1"/>
        </dgm:presLayoutVars>
      </dgm:prSet>
      <dgm:spPr/>
    </dgm:pt>
    <dgm:pt modelId="{3A13AD42-18F4-4484-961C-789EC17F141C}" type="pres">
      <dgm:prSet presAssocID="{F80CF41B-A9FB-4512-B816-ADF5A73B2E12}" presName="spacer" presStyleCnt="0"/>
      <dgm:spPr/>
    </dgm:pt>
    <dgm:pt modelId="{36188216-9BAF-4F18-89E4-E3B8A29067D8}" type="pres">
      <dgm:prSet presAssocID="{C40F87D6-42F3-4908-994A-51179F6BA442}" presName="parentText" presStyleLbl="node1" presStyleIdx="3" presStyleCnt="6">
        <dgm:presLayoutVars>
          <dgm:chMax val="0"/>
          <dgm:bulletEnabled val="1"/>
        </dgm:presLayoutVars>
      </dgm:prSet>
      <dgm:spPr/>
    </dgm:pt>
    <dgm:pt modelId="{492F644E-FE56-4148-90BC-4039C2A5BFEC}" type="pres">
      <dgm:prSet presAssocID="{A30179F9-D780-4A9B-84C8-243CB5AB5F6D}" presName="spacer" presStyleCnt="0"/>
      <dgm:spPr/>
    </dgm:pt>
    <dgm:pt modelId="{DEEB8933-ACFB-48C5-8510-1E048EF88970}" type="pres">
      <dgm:prSet presAssocID="{506C38FC-6DDF-4F7F-BD16-975CFA2CFC15}" presName="parentText" presStyleLbl="node1" presStyleIdx="4" presStyleCnt="6">
        <dgm:presLayoutVars>
          <dgm:chMax val="0"/>
          <dgm:bulletEnabled val="1"/>
        </dgm:presLayoutVars>
      </dgm:prSet>
      <dgm:spPr/>
    </dgm:pt>
    <dgm:pt modelId="{41452A06-3131-45E7-A25B-29F5A7A1C471}" type="pres">
      <dgm:prSet presAssocID="{C39D29D4-DE8C-4C68-9997-4A46E0749129}" presName="spacer" presStyleCnt="0"/>
      <dgm:spPr/>
    </dgm:pt>
    <dgm:pt modelId="{A7FA68D4-8A37-4EB9-980D-6986D6DD0862}" type="pres">
      <dgm:prSet presAssocID="{D499FBEF-7F9B-4D23-8A93-67014EB4413E}" presName="parentText" presStyleLbl="node1" presStyleIdx="5" presStyleCnt="6">
        <dgm:presLayoutVars>
          <dgm:chMax val="0"/>
          <dgm:bulletEnabled val="1"/>
        </dgm:presLayoutVars>
      </dgm:prSet>
      <dgm:spPr/>
    </dgm:pt>
  </dgm:ptLst>
  <dgm:cxnLst>
    <dgm:cxn modelId="{A455D709-42BA-4698-A254-3DA42980A2D6}" srcId="{27712C80-0148-46E7-BF98-B765421E5D14}" destId="{C40F87D6-42F3-4908-994A-51179F6BA442}" srcOrd="3" destOrd="0" parTransId="{480D3C40-CAB9-4C28-8448-7299FC164BA9}" sibTransId="{A30179F9-D780-4A9B-84C8-243CB5AB5F6D}"/>
    <dgm:cxn modelId="{1DB7220B-B246-4C94-845D-F4C75D5EEDE5}" type="presOf" srcId="{EE0DB271-9E2D-4088-A8F0-9F930401BEE8}" destId="{B224BBA3-C4A9-4389-AB19-C290DAD52632}" srcOrd="0" destOrd="0" presId="urn:microsoft.com/office/officeart/2005/8/layout/vList2"/>
    <dgm:cxn modelId="{BF67F521-A717-45FC-A6A9-51BE46E3F038}" srcId="{27712C80-0148-46E7-BF98-B765421E5D14}" destId="{2D2EDE0B-41CF-4254-A163-CA4FCA149F98}" srcOrd="1" destOrd="0" parTransId="{BD641684-C836-4724-B9C4-F1EA037C910E}" sibTransId="{A833AA4B-23BB-4852-B38B-AD70A223B633}"/>
    <dgm:cxn modelId="{D9706028-141F-4046-B471-58FE0E7AC725}" srcId="{27712C80-0148-46E7-BF98-B765421E5D14}" destId="{8E8D235A-BE1A-43E8-B112-CBB99E37BF5D}" srcOrd="2" destOrd="0" parTransId="{851C9F16-1560-48E5-845F-877074C779A5}" sibTransId="{F80CF41B-A9FB-4512-B816-ADF5A73B2E12}"/>
    <dgm:cxn modelId="{8527B433-8385-42DC-A17E-C3D45671A21B}" type="presOf" srcId="{D499FBEF-7F9B-4D23-8A93-67014EB4413E}" destId="{A7FA68D4-8A37-4EB9-980D-6986D6DD0862}" srcOrd="0" destOrd="0" presId="urn:microsoft.com/office/officeart/2005/8/layout/vList2"/>
    <dgm:cxn modelId="{70C0F13E-5D1F-486F-876F-AF67567D80AE}" srcId="{27712C80-0148-46E7-BF98-B765421E5D14}" destId="{506C38FC-6DDF-4F7F-BD16-975CFA2CFC15}" srcOrd="4" destOrd="0" parTransId="{5A9C7E2F-6673-4B5D-A2BA-DB4B9639D617}" sibTransId="{C39D29D4-DE8C-4C68-9997-4A46E0749129}"/>
    <dgm:cxn modelId="{BE7B2056-D880-45E9-B9D1-78192F59D28E}" type="presOf" srcId="{2D2EDE0B-41CF-4254-A163-CA4FCA149F98}" destId="{A5DCD29E-B2DC-4520-BD94-C680A980D660}" srcOrd="0" destOrd="0" presId="urn:microsoft.com/office/officeart/2005/8/layout/vList2"/>
    <dgm:cxn modelId="{C74A035D-3AA3-4925-8DB6-F45E57191DC5}" type="presOf" srcId="{27712C80-0148-46E7-BF98-B765421E5D14}" destId="{104329C1-142B-486D-BB1B-20C8B5FA8614}" srcOrd="0" destOrd="0" presId="urn:microsoft.com/office/officeart/2005/8/layout/vList2"/>
    <dgm:cxn modelId="{4B0C70A2-40AE-48B4-81B3-A60EE3F48B61}" srcId="{27712C80-0148-46E7-BF98-B765421E5D14}" destId="{D499FBEF-7F9B-4D23-8A93-67014EB4413E}" srcOrd="5" destOrd="0" parTransId="{501CEABE-5EA6-418C-9997-14CA4E077555}" sibTransId="{87B102EF-20B8-4A93-877C-7ACD9DA12B9A}"/>
    <dgm:cxn modelId="{F40E88A8-2EE9-4C48-83D2-D4C3CF3A7ED4}" type="presOf" srcId="{506C38FC-6DDF-4F7F-BD16-975CFA2CFC15}" destId="{DEEB8933-ACFB-48C5-8510-1E048EF88970}" srcOrd="0" destOrd="0" presId="urn:microsoft.com/office/officeart/2005/8/layout/vList2"/>
    <dgm:cxn modelId="{6981F0B5-C5DC-46BD-A627-E77FA5DE8BE0}" srcId="{27712C80-0148-46E7-BF98-B765421E5D14}" destId="{EE0DB271-9E2D-4088-A8F0-9F930401BEE8}" srcOrd="0" destOrd="0" parTransId="{5613DAD1-3852-4EEC-AB5F-03D5A0971D1F}" sibTransId="{937A9F81-1C16-4A22-991E-C130B0B66FC9}"/>
    <dgm:cxn modelId="{DB3AA4D0-5767-44BD-9366-056063869EE6}" type="presOf" srcId="{8E8D235A-BE1A-43E8-B112-CBB99E37BF5D}" destId="{C07615E4-5E4B-42B2-B675-DFE29E8AC08F}" srcOrd="0" destOrd="0" presId="urn:microsoft.com/office/officeart/2005/8/layout/vList2"/>
    <dgm:cxn modelId="{902475DB-7B44-49DC-B858-4B298111C349}" type="presOf" srcId="{C40F87D6-42F3-4908-994A-51179F6BA442}" destId="{36188216-9BAF-4F18-89E4-E3B8A29067D8}" srcOrd="0" destOrd="0" presId="urn:microsoft.com/office/officeart/2005/8/layout/vList2"/>
    <dgm:cxn modelId="{173A996A-E2EF-47D2-A205-E625E04FAF62}" type="presParOf" srcId="{104329C1-142B-486D-BB1B-20C8B5FA8614}" destId="{B224BBA3-C4A9-4389-AB19-C290DAD52632}" srcOrd="0" destOrd="0" presId="urn:microsoft.com/office/officeart/2005/8/layout/vList2"/>
    <dgm:cxn modelId="{D00C0D6E-4B06-4A12-B304-01ED74FC8C28}" type="presParOf" srcId="{104329C1-142B-486D-BB1B-20C8B5FA8614}" destId="{5F58CF4C-180D-4FCA-A1B8-CB980A6AEC40}" srcOrd="1" destOrd="0" presId="urn:microsoft.com/office/officeart/2005/8/layout/vList2"/>
    <dgm:cxn modelId="{C267C737-A162-4E15-9E70-BC6C3866664E}" type="presParOf" srcId="{104329C1-142B-486D-BB1B-20C8B5FA8614}" destId="{A5DCD29E-B2DC-4520-BD94-C680A980D660}" srcOrd="2" destOrd="0" presId="urn:microsoft.com/office/officeart/2005/8/layout/vList2"/>
    <dgm:cxn modelId="{08D72EEE-20B9-4C4A-9B6D-AB12320B2642}" type="presParOf" srcId="{104329C1-142B-486D-BB1B-20C8B5FA8614}" destId="{8D45B3A4-A4F5-4447-A94E-29919E13C820}" srcOrd="3" destOrd="0" presId="urn:microsoft.com/office/officeart/2005/8/layout/vList2"/>
    <dgm:cxn modelId="{380873F2-02CB-49B7-8688-BBEA71C619FC}" type="presParOf" srcId="{104329C1-142B-486D-BB1B-20C8B5FA8614}" destId="{C07615E4-5E4B-42B2-B675-DFE29E8AC08F}" srcOrd="4" destOrd="0" presId="urn:microsoft.com/office/officeart/2005/8/layout/vList2"/>
    <dgm:cxn modelId="{C3954727-7253-4CCB-813B-044401BC4779}" type="presParOf" srcId="{104329C1-142B-486D-BB1B-20C8B5FA8614}" destId="{3A13AD42-18F4-4484-961C-789EC17F141C}" srcOrd="5" destOrd="0" presId="urn:microsoft.com/office/officeart/2005/8/layout/vList2"/>
    <dgm:cxn modelId="{430635DF-617B-434D-BBC9-76747FA45159}" type="presParOf" srcId="{104329C1-142B-486D-BB1B-20C8B5FA8614}" destId="{36188216-9BAF-4F18-89E4-E3B8A29067D8}" srcOrd="6" destOrd="0" presId="urn:microsoft.com/office/officeart/2005/8/layout/vList2"/>
    <dgm:cxn modelId="{537EF154-436B-48E9-A0A7-236AC36B4D0D}" type="presParOf" srcId="{104329C1-142B-486D-BB1B-20C8B5FA8614}" destId="{492F644E-FE56-4148-90BC-4039C2A5BFEC}" srcOrd="7" destOrd="0" presId="urn:microsoft.com/office/officeart/2005/8/layout/vList2"/>
    <dgm:cxn modelId="{5BC540A3-8287-45CB-BF1D-51AFB2F3D101}" type="presParOf" srcId="{104329C1-142B-486D-BB1B-20C8B5FA8614}" destId="{DEEB8933-ACFB-48C5-8510-1E048EF88970}" srcOrd="8" destOrd="0" presId="urn:microsoft.com/office/officeart/2005/8/layout/vList2"/>
    <dgm:cxn modelId="{58A48C29-6FBE-46D1-8C4F-E541B549DFF9}" type="presParOf" srcId="{104329C1-142B-486D-BB1B-20C8B5FA8614}" destId="{41452A06-3131-45E7-A25B-29F5A7A1C471}" srcOrd="9" destOrd="0" presId="urn:microsoft.com/office/officeart/2005/8/layout/vList2"/>
    <dgm:cxn modelId="{90737F19-9460-4D83-9487-A393C4A8093B}" type="presParOf" srcId="{104329C1-142B-486D-BB1B-20C8B5FA8614}" destId="{A7FA68D4-8A37-4EB9-980D-6986D6DD086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712C80-0148-46E7-BF98-B765421E5D1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E0DB271-9E2D-4088-A8F0-9F930401BEE8}">
      <dgm:prSet/>
      <dgm:spPr/>
      <dgm:t>
        <a:bodyPr/>
        <a:lstStyle/>
        <a:p>
          <a:pPr rtl="0"/>
          <a:r>
            <a:rPr lang="en-US" dirty="0">
              <a:latin typeface="Times New Roman"/>
            </a:rPr>
            <a:t>Mini ENGLISH FIRST PEOPLES</a:t>
          </a:r>
          <a:r>
            <a:rPr lang="en-US" dirty="0"/>
            <a:t> 10</a:t>
          </a:r>
        </a:p>
      </dgm:t>
    </dgm:pt>
    <dgm:pt modelId="{5613DAD1-3852-4EEC-AB5F-03D5A0971D1F}" type="parTrans" cxnId="{6981F0B5-C5DC-46BD-A627-E77FA5DE8BE0}">
      <dgm:prSet/>
      <dgm:spPr/>
      <dgm:t>
        <a:bodyPr/>
        <a:lstStyle/>
        <a:p>
          <a:endParaRPr lang="en-US"/>
        </a:p>
      </dgm:t>
    </dgm:pt>
    <dgm:pt modelId="{937A9F81-1C16-4A22-991E-C130B0B66FC9}" type="sibTrans" cxnId="{6981F0B5-C5DC-46BD-A627-E77FA5DE8BE0}">
      <dgm:prSet/>
      <dgm:spPr/>
      <dgm:t>
        <a:bodyPr/>
        <a:lstStyle/>
        <a:p>
          <a:endParaRPr lang="en-US"/>
        </a:p>
      </dgm:t>
    </dgm:pt>
    <dgm:pt modelId="{2D2EDE0B-41CF-4254-A163-CA4FCA149F98}">
      <dgm:prSet/>
      <dgm:spPr/>
      <dgm:t>
        <a:bodyPr/>
        <a:lstStyle/>
        <a:p>
          <a:r>
            <a:rPr lang="en-US" dirty="0"/>
            <a:t>Mini SOCIAL STUDIES 10</a:t>
          </a:r>
        </a:p>
      </dgm:t>
    </dgm:pt>
    <dgm:pt modelId="{BD641684-C836-4724-B9C4-F1EA037C910E}" type="parTrans" cxnId="{BF67F521-A717-45FC-A6A9-51BE46E3F038}">
      <dgm:prSet/>
      <dgm:spPr/>
      <dgm:t>
        <a:bodyPr/>
        <a:lstStyle/>
        <a:p>
          <a:endParaRPr lang="en-US"/>
        </a:p>
      </dgm:t>
    </dgm:pt>
    <dgm:pt modelId="{A833AA4B-23BB-4852-B38B-AD70A223B633}" type="sibTrans" cxnId="{BF67F521-A717-45FC-A6A9-51BE46E3F038}">
      <dgm:prSet/>
      <dgm:spPr/>
      <dgm:t>
        <a:bodyPr/>
        <a:lstStyle/>
        <a:p>
          <a:endParaRPr lang="en-US"/>
        </a:p>
      </dgm:t>
    </dgm:pt>
    <dgm:pt modelId="{8E8D235A-BE1A-43E8-B112-CBB99E37BF5D}">
      <dgm:prSet/>
      <dgm:spPr/>
      <dgm:t>
        <a:bodyPr/>
        <a:lstStyle/>
        <a:p>
          <a:r>
            <a:rPr lang="en-US" dirty="0"/>
            <a:t>PHYSICAL HEALTH EDUCATION 10</a:t>
          </a:r>
        </a:p>
      </dgm:t>
    </dgm:pt>
    <dgm:pt modelId="{851C9F16-1560-48E5-845F-877074C779A5}" type="parTrans" cxnId="{D9706028-141F-4046-B471-58FE0E7AC725}">
      <dgm:prSet/>
      <dgm:spPr/>
      <dgm:t>
        <a:bodyPr/>
        <a:lstStyle/>
        <a:p>
          <a:endParaRPr lang="en-US"/>
        </a:p>
      </dgm:t>
    </dgm:pt>
    <dgm:pt modelId="{F80CF41B-A9FB-4512-B816-ADF5A73B2E12}" type="sibTrans" cxnId="{D9706028-141F-4046-B471-58FE0E7AC725}">
      <dgm:prSet/>
      <dgm:spPr/>
      <dgm:t>
        <a:bodyPr/>
        <a:lstStyle/>
        <a:p>
          <a:endParaRPr lang="en-US"/>
        </a:p>
      </dgm:t>
    </dgm:pt>
    <dgm:pt modelId="{C40F87D6-42F3-4908-994A-51179F6BA442}">
      <dgm:prSet/>
      <dgm:spPr/>
      <dgm:t>
        <a:bodyPr/>
        <a:lstStyle/>
        <a:p>
          <a:r>
            <a:rPr lang="en-US" dirty="0"/>
            <a:t>CAREER LIFE EDUCATION 10</a:t>
          </a:r>
        </a:p>
      </dgm:t>
    </dgm:pt>
    <dgm:pt modelId="{480D3C40-CAB9-4C28-8448-7299FC164BA9}" type="parTrans" cxnId="{A455D709-42BA-4698-A254-3DA42980A2D6}">
      <dgm:prSet/>
      <dgm:spPr/>
      <dgm:t>
        <a:bodyPr/>
        <a:lstStyle/>
        <a:p>
          <a:endParaRPr lang="en-US"/>
        </a:p>
      </dgm:t>
    </dgm:pt>
    <dgm:pt modelId="{A30179F9-D780-4A9B-84C8-243CB5AB5F6D}" type="sibTrans" cxnId="{A455D709-42BA-4698-A254-3DA42980A2D6}">
      <dgm:prSet/>
      <dgm:spPr/>
      <dgm:t>
        <a:bodyPr/>
        <a:lstStyle/>
        <a:p>
          <a:endParaRPr lang="en-US"/>
        </a:p>
      </dgm:t>
    </dgm:pt>
    <dgm:pt modelId="{506C38FC-6DDF-4F7F-BD16-975CFA2CFC15}">
      <dgm:prSet/>
      <dgm:spPr/>
      <dgm:t>
        <a:bodyPr/>
        <a:lstStyle/>
        <a:p>
          <a:r>
            <a:rPr lang="en-US" dirty="0"/>
            <a:t>AT LEAST ONE SCIENCE 11 COURSE</a:t>
          </a:r>
        </a:p>
      </dgm:t>
    </dgm:pt>
    <dgm:pt modelId="{5A9C7E2F-6673-4B5D-A2BA-DB4B9639D617}" type="parTrans" cxnId="{70C0F13E-5D1F-486F-876F-AF67567D80AE}">
      <dgm:prSet/>
      <dgm:spPr/>
      <dgm:t>
        <a:bodyPr/>
        <a:lstStyle/>
        <a:p>
          <a:endParaRPr lang="en-US"/>
        </a:p>
      </dgm:t>
    </dgm:pt>
    <dgm:pt modelId="{C39D29D4-DE8C-4C68-9997-4A46E0749129}" type="sibTrans" cxnId="{70C0F13E-5D1F-486F-876F-AF67567D80AE}">
      <dgm:prSet/>
      <dgm:spPr/>
      <dgm:t>
        <a:bodyPr/>
        <a:lstStyle/>
        <a:p>
          <a:endParaRPr lang="en-US"/>
        </a:p>
      </dgm:t>
    </dgm:pt>
    <dgm:pt modelId="{D499FBEF-7F9B-4D23-8A93-67014EB4413E}">
      <dgm:prSet custT="1"/>
      <dgm:spPr/>
      <dgm:t>
        <a:bodyPr/>
        <a:lstStyle/>
        <a:p>
          <a:r>
            <a:rPr lang="en-US" sz="2100" dirty="0"/>
            <a:t>PRE-CALCULUS MATH </a:t>
          </a:r>
          <a:r>
            <a:rPr lang="en-US" sz="2000" dirty="0"/>
            <a:t>11 </a:t>
          </a:r>
          <a:r>
            <a:rPr lang="en-US" sz="1400" dirty="0"/>
            <a:t>(or Foundations of Math 11)</a:t>
          </a:r>
          <a:endParaRPr lang="en-US" sz="2100" dirty="0"/>
        </a:p>
      </dgm:t>
    </dgm:pt>
    <dgm:pt modelId="{501CEABE-5EA6-418C-9997-14CA4E077555}" type="parTrans" cxnId="{4B0C70A2-40AE-48B4-81B3-A60EE3F48B61}">
      <dgm:prSet/>
      <dgm:spPr/>
      <dgm:t>
        <a:bodyPr/>
        <a:lstStyle/>
        <a:p>
          <a:endParaRPr lang="en-US"/>
        </a:p>
      </dgm:t>
    </dgm:pt>
    <dgm:pt modelId="{87B102EF-20B8-4A93-877C-7ACD9DA12B9A}" type="sibTrans" cxnId="{4B0C70A2-40AE-48B4-81B3-A60EE3F48B61}">
      <dgm:prSet/>
      <dgm:spPr/>
      <dgm:t>
        <a:bodyPr/>
        <a:lstStyle/>
        <a:p>
          <a:endParaRPr lang="en-US"/>
        </a:p>
      </dgm:t>
    </dgm:pt>
    <dgm:pt modelId="{104329C1-142B-486D-BB1B-20C8B5FA8614}" type="pres">
      <dgm:prSet presAssocID="{27712C80-0148-46E7-BF98-B765421E5D14}" presName="linear" presStyleCnt="0">
        <dgm:presLayoutVars>
          <dgm:animLvl val="lvl"/>
          <dgm:resizeHandles val="exact"/>
        </dgm:presLayoutVars>
      </dgm:prSet>
      <dgm:spPr/>
    </dgm:pt>
    <dgm:pt modelId="{B224BBA3-C4A9-4389-AB19-C290DAD52632}" type="pres">
      <dgm:prSet presAssocID="{EE0DB271-9E2D-4088-A8F0-9F930401BEE8}" presName="parentText" presStyleLbl="node1" presStyleIdx="0" presStyleCnt="6">
        <dgm:presLayoutVars>
          <dgm:chMax val="0"/>
          <dgm:bulletEnabled val="1"/>
        </dgm:presLayoutVars>
      </dgm:prSet>
      <dgm:spPr/>
    </dgm:pt>
    <dgm:pt modelId="{5F58CF4C-180D-4FCA-A1B8-CB980A6AEC40}" type="pres">
      <dgm:prSet presAssocID="{937A9F81-1C16-4A22-991E-C130B0B66FC9}" presName="spacer" presStyleCnt="0"/>
      <dgm:spPr/>
    </dgm:pt>
    <dgm:pt modelId="{A5DCD29E-B2DC-4520-BD94-C680A980D660}" type="pres">
      <dgm:prSet presAssocID="{2D2EDE0B-41CF-4254-A163-CA4FCA149F98}" presName="parentText" presStyleLbl="node1" presStyleIdx="1" presStyleCnt="6">
        <dgm:presLayoutVars>
          <dgm:chMax val="0"/>
          <dgm:bulletEnabled val="1"/>
        </dgm:presLayoutVars>
      </dgm:prSet>
      <dgm:spPr/>
    </dgm:pt>
    <dgm:pt modelId="{8D45B3A4-A4F5-4447-A94E-29919E13C820}" type="pres">
      <dgm:prSet presAssocID="{A833AA4B-23BB-4852-B38B-AD70A223B633}" presName="spacer" presStyleCnt="0"/>
      <dgm:spPr/>
    </dgm:pt>
    <dgm:pt modelId="{C07615E4-5E4B-42B2-B675-DFE29E8AC08F}" type="pres">
      <dgm:prSet presAssocID="{8E8D235A-BE1A-43E8-B112-CBB99E37BF5D}" presName="parentText" presStyleLbl="node1" presStyleIdx="2" presStyleCnt="6">
        <dgm:presLayoutVars>
          <dgm:chMax val="0"/>
          <dgm:bulletEnabled val="1"/>
        </dgm:presLayoutVars>
      </dgm:prSet>
      <dgm:spPr/>
    </dgm:pt>
    <dgm:pt modelId="{3A13AD42-18F4-4484-961C-789EC17F141C}" type="pres">
      <dgm:prSet presAssocID="{F80CF41B-A9FB-4512-B816-ADF5A73B2E12}" presName="spacer" presStyleCnt="0"/>
      <dgm:spPr/>
    </dgm:pt>
    <dgm:pt modelId="{36188216-9BAF-4F18-89E4-E3B8A29067D8}" type="pres">
      <dgm:prSet presAssocID="{C40F87D6-42F3-4908-994A-51179F6BA442}" presName="parentText" presStyleLbl="node1" presStyleIdx="3" presStyleCnt="6">
        <dgm:presLayoutVars>
          <dgm:chMax val="0"/>
          <dgm:bulletEnabled val="1"/>
        </dgm:presLayoutVars>
      </dgm:prSet>
      <dgm:spPr/>
    </dgm:pt>
    <dgm:pt modelId="{492F644E-FE56-4148-90BC-4039C2A5BFEC}" type="pres">
      <dgm:prSet presAssocID="{A30179F9-D780-4A9B-84C8-243CB5AB5F6D}" presName="spacer" presStyleCnt="0"/>
      <dgm:spPr/>
    </dgm:pt>
    <dgm:pt modelId="{DEEB8933-ACFB-48C5-8510-1E048EF88970}" type="pres">
      <dgm:prSet presAssocID="{506C38FC-6DDF-4F7F-BD16-975CFA2CFC15}" presName="parentText" presStyleLbl="node1" presStyleIdx="4" presStyleCnt="6" custLinFactNeighborX="-221" custLinFactNeighborY="7578">
        <dgm:presLayoutVars>
          <dgm:chMax val="0"/>
          <dgm:bulletEnabled val="1"/>
        </dgm:presLayoutVars>
      </dgm:prSet>
      <dgm:spPr/>
    </dgm:pt>
    <dgm:pt modelId="{41452A06-3131-45E7-A25B-29F5A7A1C471}" type="pres">
      <dgm:prSet presAssocID="{C39D29D4-DE8C-4C68-9997-4A46E0749129}" presName="spacer" presStyleCnt="0"/>
      <dgm:spPr/>
    </dgm:pt>
    <dgm:pt modelId="{A7FA68D4-8A37-4EB9-980D-6986D6DD0862}" type="pres">
      <dgm:prSet presAssocID="{D499FBEF-7F9B-4D23-8A93-67014EB4413E}" presName="parentText" presStyleLbl="node1" presStyleIdx="5" presStyleCnt="6">
        <dgm:presLayoutVars>
          <dgm:chMax val="0"/>
          <dgm:bulletEnabled val="1"/>
        </dgm:presLayoutVars>
      </dgm:prSet>
      <dgm:spPr/>
    </dgm:pt>
  </dgm:ptLst>
  <dgm:cxnLst>
    <dgm:cxn modelId="{A455D709-42BA-4698-A254-3DA42980A2D6}" srcId="{27712C80-0148-46E7-BF98-B765421E5D14}" destId="{C40F87D6-42F3-4908-994A-51179F6BA442}" srcOrd="3" destOrd="0" parTransId="{480D3C40-CAB9-4C28-8448-7299FC164BA9}" sibTransId="{A30179F9-D780-4A9B-84C8-243CB5AB5F6D}"/>
    <dgm:cxn modelId="{1DB7220B-B246-4C94-845D-F4C75D5EEDE5}" type="presOf" srcId="{EE0DB271-9E2D-4088-A8F0-9F930401BEE8}" destId="{B224BBA3-C4A9-4389-AB19-C290DAD52632}" srcOrd="0" destOrd="0" presId="urn:microsoft.com/office/officeart/2005/8/layout/vList2"/>
    <dgm:cxn modelId="{BF67F521-A717-45FC-A6A9-51BE46E3F038}" srcId="{27712C80-0148-46E7-BF98-B765421E5D14}" destId="{2D2EDE0B-41CF-4254-A163-CA4FCA149F98}" srcOrd="1" destOrd="0" parTransId="{BD641684-C836-4724-B9C4-F1EA037C910E}" sibTransId="{A833AA4B-23BB-4852-B38B-AD70A223B633}"/>
    <dgm:cxn modelId="{D9706028-141F-4046-B471-58FE0E7AC725}" srcId="{27712C80-0148-46E7-BF98-B765421E5D14}" destId="{8E8D235A-BE1A-43E8-B112-CBB99E37BF5D}" srcOrd="2" destOrd="0" parTransId="{851C9F16-1560-48E5-845F-877074C779A5}" sibTransId="{F80CF41B-A9FB-4512-B816-ADF5A73B2E12}"/>
    <dgm:cxn modelId="{8527B433-8385-42DC-A17E-C3D45671A21B}" type="presOf" srcId="{D499FBEF-7F9B-4D23-8A93-67014EB4413E}" destId="{A7FA68D4-8A37-4EB9-980D-6986D6DD0862}" srcOrd="0" destOrd="0" presId="urn:microsoft.com/office/officeart/2005/8/layout/vList2"/>
    <dgm:cxn modelId="{70C0F13E-5D1F-486F-876F-AF67567D80AE}" srcId="{27712C80-0148-46E7-BF98-B765421E5D14}" destId="{506C38FC-6DDF-4F7F-BD16-975CFA2CFC15}" srcOrd="4" destOrd="0" parTransId="{5A9C7E2F-6673-4B5D-A2BA-DB4B9639D617}" sibTransId="{C39D29D4-DE8C-4C68-9997-4A46E0749129}"/>
    <dgm:cxn modelId="{BE7B2056-D880-45E9-B9D1-78192F59D28E}" type="presOf" srcId="{2D2EDE0B-41CF-4254-A163-CA4FCA149F98}" destId="{A5DCD29E-B2DC-4520-BD94-C680A980D660}" srcOrd="0" destOrd="0" presId="urn:microsoft.com/office/officeart/2005/8/layout/vList2"/>
    <dgm:cxn modelId="{C74A035D-3AA3-4925-8DB6-F45E57191DC5}" type="presOf" srcId="{27712C80-0148-46E7-BF98-B765421E5D14}" destId="{104329C1-142B-486D-BB1B-20C8B5FA8614}" srcOrd="0" destOrd="0" presId="urn:microsoft.com/office/officeart/2005/8/layout/vList2"/>
    <dgm:cxn modelId="{4B0C70A2-40AE-48B4-81B3-A60EE3F48B61}" srcId="{27712C80-0148-46E7-BF98-B765421E5D14}" destId="{D499FBEF-7F9B-4D23-8A93-67014EB4413E}" srcOrd="5" destOrd="0" parTransId="{501CEABE-5EA6-418C-9997-14CA4E077555}" sibTransId="{87B102EF-20B8-4A93-877C-7ACD9DA12B9A}"/>
    <dgm:cxn modelId="{F40E88A8-2EE9-4C48-83D2-D4C3CF3A7ED4}" type="presOf" srcId="{506C38FC-6DDF-4F7F-BD16-975CFA2CFC15}" destId="{DEEB8933-ACFB-48C5-8510-1E048EF88970}" srcOrd="0" destOrd="0" presId="urn:microsoft.com/office/officeart/2005/8/layout/vList2"/>
    <dgm:cxn modelId="{6981F0B5-C5DC-46BD-A627-E77FA5DE8BE0}" srcId="{27712C80-0148-46E7-BF98-B765421E5D14}" destId="{EE0DB271-9E2D-4088-A8F0-9F930401BEE8}" srcOrd="0" destOrd="0" parTransId="{5613DAD1-3852-4EEC-AB5F-03D5A0971D1F}" sibTransId="{937A9F81-1C16-4A22-991E-C130B0B66FC9}"/>
    <dgm:cxn modelId="{DB3AA4D0-5767-44BD-9366-056063869EE6}" type="presOf" srcId="{8E8D235A-BE1A-43E8-B112-CBB99E37BF5D}" destId="{C07615E4-5E4B-42B2-B675-DFE29E8AC08F}" srcOrd="0" destOrd="0" presId="urn:microsoft.com/office/officeart/2005/8/layout/vList2"/>
    <dgm:cxn modelId="{902475DB-7B44-49DC-B858-4B298111C349}" type="presOf" srcId="{C40F87D6-42F3-4908-994A-51179F6BA442}" destId="{36188216-9BAF-4F18-89E4-E3B8A29067D8}" srcOrd="0" destOrd="0" presId="urn:microsoft.com/office/officeart/2005/8/layout/vList2"/>
    <dgm:cxn modelId="{173A996A-E2EF-47D2-A205-E625E04FAF62}" type="presParOf" srcId="{104329C1-142B-486D-BB1B-20C8B5FA8614}" destId="{B224BBA3-C4A9-4389-AB19-C290DAD52632}" srcOrd="0" destOrd="0" presId="urn:microsoft.com/office/officeart/2005/8/layout/vList2"/>
    <dgm:cxn modelId="{D00C0D6E-4B06-4A12-B304-01ED74FC8C28}" type="presParOf" srcId="{104329C1-142B-486D-BB1B-20C8B5FA8614}" destId="{5F58CF4C-180D-4FCA-A1B8-CB980A6AEC40}" srcOrd="1" destOrd="0" presId="urn:microsoft.com/office/officeart/2005/8/layout/vList2"/>
    <dgm:cxn modelId="{C267C737-A162-4E15-9E70-BC6C3866664E}" type="presParOf" srcId="{104329C1-142B-486D-BB1B-20C8B5FA8614}" destId="{A5DCD29E-B2DC-4520-BD94-C680A980D660}" srcOrd="2" destOrd="0" presId="urn:microsoft.com/office/officeart/2005/8/layout/vList2"/>
    <dgm:cxn modelId="{08D72EEE-20B9-4C4A-9B6D-AB12320B2642}" type="presParOf" srcId="{104329C1-142B-486D-BB1B-20C8B5FA8614}" destId="{8D45B3A4-A4F5-4447-A94E-29919E13C820}" srcOrd="3" destOrd="0" presId="urn:microsoft.com/office/officeart/2005/8/layout/vList2"/>
    <dgm:cxn modelId="{380873F2-02CB-49B7-8688-BBEA71C619FC}" type="presParOf" srcId="{104329C1-142B-486D-BB1B-20C8B5FA8614}" destId="{C07615E4-5E4B-42B2-B675-DFE29E8AC08F}" srcOrd="4" destOrd="0" presId="urn:microsoft.com/office/officeart/2005/8/layout/vList2"/>
    <dgm:cxn modelId="{C3954727-7253-4CCB-813B-044401BC4779}" type="presParOf" srcId="{104329C1-142B-486D-BB1B-20C8B5FA8614}" destId="{3A13AD42-18F4-4484-961C-789EC17F141C}" srcOrd="5" destOrd="0" presId="urn:microsoft.com/office/officeart/2005/8/layout/vList2"/>
    <dgm:cxn modelId="{430635DF-617B-434D-BBC9-76747FA45159}" type="presParOf" srcId="{104329C1-142B-486D-BB1B-20C8B5FA8614}" destId="{36188216-9BAF-4F18-89E4-E3B8A29067D8}" srcOrd="6" destOrd="0" presId="urn:microsoft.com/office/officeart/2005/8/layout/vList2"/>
    <dgm:cxn modelId="{537EF154-436B-48E9-A0A7-236AC36B4D0D}" type="presParOf" srcId="{104329C1-142B-486D-BB1B-20C8B5FA8614}" destId="{492F644E-FE56-4148-90BC-4039C2A5BFEC}" srcOrd="7" destOrd="0" presId="urn:microsoft.com/office/officeart/2005/8/layout/vList2"/>
    <dgm:cxn modelId="{5BC540A3-8287-45CB-BF1D-51AFB2F3D101}" type="presParOf" srcId="{104329C1-142B-486D-BB1B-20C8B5FA8614}" destId="{DEEB8933-ACFB-48C5-8510-1E048EF88970}" srcOrd="8" destOrd="0" presId="urn:microsoft.com/office/officeart/2005/8/layout/vList2"/>
    <dgm:cxn modelId="{58A48C29-6FBE-46D1-8C4F-E541B549DFF9}" type="presParOf" srcId="{104329C1-142B-486D-BB1B-20C8B5FA8614}" destId="{41452A06-3131-45E7-A25B-29F5A7A1C471}" srcOrd="9" destOrd="0" presId="urn:microsoft.com/office/officeart/2005/8/layout/vList2"/>
    <dgm:cxn modelId="{90737F19-9460-4D83-9487-A393C4A8093B}" type="presParOf" srcId="{104329C1-142B-486D-BB1B-20C8B5FA8614}" destId="{A7FA68D4-8A37-4EB9-980D-6986D6DD086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B7FC13-0154-4433-B021-B0FCEA0B480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5E5BCAB-7E41-4974-9D8A-5249E677B45F}">
      <dgm:prSet custT="1"/>
      <dgm:spPr/>
      <dgm:t>
        <a:bodyPr/>
        <a:lstStyle/>
        <a:p>
          <a:pPr>
            <a:lnSpc>
              <a:spcPct val="100000"/>
            </a:lnSpc>
          </a:pPr>
          <a:r>
            <a:rPr lang="en-US" sz="1600" dirty="0"/>
            <a:t>If you had a Skills learning support block in Grade 9 and would like it again, please select on the course selection form. </a:t>
          </a:r>
        </a:p>
        <a:p>
          <a:pPr>
            <a:lnSpc>
              <a:spcPct val="100000"/>
            </a:lnSpc>
          </a:pPr>
          <a:r>
            <a:rPr lang="en-US" sz="1600" dirty="0"/>
            <a:t>If you would like a Skills block in each semester, please let Ms. Wall know </a:t>
          </a:r>
        </a:p>
        <a:p>
          <a:pPr>
            <a:lnSpc>
              <a:spcPct val="100000"/>
            </a:lnSpc>
          </a:pPr>
          <a:r>
            <a:rPr lang="en-US" sz="1600" dirty="0">
              <a:solidFill>
                <a:srgbClr val="C00000"/>
              </a:solidFill>
            </a:rPr>
            <a:t>If you do not want Skills</a:t>
          </a:r>
          <a:r>
            <a:rPr lang="en-US" sz="1600" dirty="0"/>
            <a:t>, please come see Ms. Wall or your Resource teacher to discuss further, and don’t select that option on your Course Selection Form</a:t>
          </a:r>
        </a:p>
        <a:p>
          <a:pPr>
            <a:lnSpc>
              <a:spcPct val="100000"/>
            </a:lnSpc>
          </a:pPr>
          <a:endParaRPr lang="en-US" sz="1600" dirty="0"/>
        </a:p>
      </dgm:t>
    </dgm:pt>
    <dgm:pt modelId="{5C342996-F011-4F59-8A8B-72527FEBA72F}" type="parTrans" cxnId="{705ECAEC-D50B-4F54-A78B-7806136B349B}">
      <dgm:prSet/>
      <dgm:spPr/>
      <dgm:t>
        <a:bodyPr/>
        <a:lstStyle/>
        <a:p>
          <a:endParaRPr lang="en-US"/>
        </a:p>
      </dgm:t>
    </dgm:pt>
    <dgm:pt modelId="{F8B38E60-6948-45DE-9B03-FE2FAAB3F405}" type="sibTrans" cxnId="{705ECAEC-D50B-4F54-A78B-7806136B349B}">
      <dgm:prSet/>
      <dgm:spPr/>
      <dgm:t>
        <a:bodyPr/>
        <a:lstStyle/>
        <a:p>
          <a:endParaRPr lang="en-US"/>
        </a:p>
      </dgm:t>
    </dgm:pt>
    <dgm:pt modelId="{AEFD5A42-BBD9-443D-A0EE-442CA57F0F4F}" type="pres">
      <dgm:prSet presAssocID="{5FB7FC13-0154-4433-B021-B0FCEA0B4802}" presName="root" presStyleCnt="0">
        <dgm:presLayoutVars>
          <dgm:dir/>
          <dgm:resizeHandles val="exact"/>
        </dgm:presLayoutVars>
      </dgm:prSet>
      <dgm:spPr/>
    </dgm:pt>
    <dgm:pt modelId="{6753C684-28AF-434A-89B6-9460C07537FE}" type="pres">
      <dgm:prSet presAssocID="{5FB7FC13-0154-4433-B021-B0FCEA0B4802}" presName="container" presStyleCnt="0">
        <dgm:presLayoutVars>
          <dgm:dir/>
          <dgm:resizeHandles val="exact"/>
        </dgm:presLayoutVars>
      </dgm:prSet>
      <dgm:spPr/>
    </dgm:pt>
    <dgm:pt modelId="{865F4251-B1D5-4606-AC40-3A27F9A43002}" type="pres">
      <dgm:prSet presAssocID="{15E5BCAB-7E41-4974-9D8A-5249E677B45F}" presName="compNode" presStyleCnt="0"/>
      <dgm:spPr/>
    </dgm:pt>
    <dgm:pt modelId="{574AF719-3285-4496-9E36-179CBAD1316F}" type="pres">
      <dgm:prSet presAssocID="{15E5BCAB-7E41-4974-9D8A-5249E677B45F}" presName="iconBgRect" presStyleLbl="bgShp" presStyleIdx="0" presStyleCnt="1"/>
      <dgm:spPr/>
    </dgm:pt>
    <dgm:pt modelId="{6D9A14BD-C8DF-493E-9C1C-B5329865B050}" type="pres">
      <dgm:prSet presAssocID="{15E5BCAB-7E41-4974-9D8A-5249E677B45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501A9ABD-D7B5-4427-9C11-38D2FF905046}" type="pres">
      <dgm:prSet presAssocID="{15E5BCAB-7E41-4974-9D8A-5249E677B45F}" presName="spaceRect" presStyleCnt="0"/>
      <dgm:spPr/>
    </dgm:pt>
    <dgm:pt modelId="{E8B386B9-BD8C-4ADA-8BFC-230328B6D27A}" type="pres">
      <dgm:prSet presAssocID="{15E5BCAB-7E41-4974-9D8A-5249E677B45F}" presName="textRect" presStyleLbl="revTx" presStyleIdx="0" presStyleCnt="1" custLinFactNeighborX="-1374" custLinFactNeighborY="46591">
        <dgm:presLayoutVars>
          <dgm:chMax val="1"/>
          <dgm:chPref val="1"/>
        </dgm:presLayoutVars>
      </dgm:prSet>
      <dgm:spPr/>
    </dgm:pt>
  </dgm:ptLst>
  <dgm:cxnLst>
    <dgm:cxn modelId="{072ABE08-86D2-4A59-8719-5DB9187E5B17}" type="presOf" srcId="{5FB7FC13-0154-4433-B021-B0FCEA0B4802}" destId="{AEFD5A42-BBD9-443D-A0EE-442CA57F0F4F}" srcOrd="0" destOrd="0" presId="urn:microsoft.com/office/officeart/2018/2/layout/IconCircleList"/>
    <dgm:cxn modelId="{D67BC2A3-2242-4B2A-9F07-7D8C500E2690}" type="presOf" srcId="{15E5BCAB-7E41-4974-9D8A-5249E677B45F}" destId="{E8B386B9-BD8C-4ADA-8BFC-230328B6D27A}" srcOrd="0" destOrd="0" presId="urn:microsoft.com/office/officeart/2018/2/layout/IconCircleList"/>
    <dgm:cxn modelId="{705ECAEC-D50B-4F54-A78B-7806136B349B}" srcId="{5FB7FC13-0154-4433-B021-B0FCEA0B4802}" destId="{15E5BCAB-7E41-4974-9D8A-5249E677B45F}" srcOrd="0" destOrd="0" parTransId="{5C342996-F011-4F59-8A8B-72527FEBA72F}" sibTransId="{F8B38E60-6948-45DE-9B03-FE2FAAB3F405}"/>
    <dgm:cxn modelId="{8FBAC266-72D0-4566-BDA4-48A6FFB0BEAD}" type="presParOf" srcId="{AEFD5A42-BBD9-443D-A0EE-442CA57F0F4F}" destId="{6753C684-28AF-434A-89B6-9460C07537FE}" srcOrd="0" destOrd="0" presId="urn:microsoft.com/office/officeart/2018/2/layout/IconCircleList"/>
    <dgm:cxn modelId="{3F3A2248-6583-4F95-BED5-4E55C880DECC}" type="presParOf" srcId="{6753C684-28AF-434A-89B6-9460C07537FE}" destId="{865F4251-B1D5-4606-AC40-3A27F9A43002}" srcOrd="0" destOrd="0" presId="urn:microsoft.com/office/officeart/2018/2/layout/IconCircleList"/>
    <dgm:cxn modelId="{66495F95-9126-4A7F-BFC1-078B09592F28}" type="presParOf" srcId="{865F4251-B1D5-4606-AC40-3A27F9A43002}" destId="{574AF719-3285-4496-9E36-179CBAD1316F}" srcOrd="0" destOrd="0" presId="urn:microsoft.com/office/officeart/2018/2/layout/IconCircleList"/>
    <dgm:cxn modelId="{153A9461-4FCD-49DB-9407-AC8FA763CE61}" type="presParOf" srcId="{865F4251-B1D5-4606-AC40-3A27F9A43002}" destId="{6D9A14BD-C8DF-493E-9C1C-B5329865B050}" srcOrd="1" destOrd="0" presId="urn:microsoft.com/office/officeart/2018/2/layout/IconCircleList"/>
    <dgm:cxn modelId="{CE4831BB-EE8B-442D-8937-AE6BD9EC83CA}" type="presParOf" srcId="{865F4251-B1D5-4606-AC40-3A27F9A43002}" destId="{501A9ABD-D7B5-4427-9C11-38D2FF905046}" srcOrd="2" destOrd="0" presId="urn:microsoft.com/office/officeart/2018/2/layout/IconCircleList"/>
    <dgm:cxn modelId="{56F306A5-C61D-4B39-BA39-04EA162E230C}" type="presParOf" srcId="{865F4251-B1D5-4606-AC40-3A27F9A43002}" destId="{E8B386B9-BD8C-4ADA-8BFC-230328B6D27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B6EDA0-B6D1-4CB1-A4C8-77D5A4BFCB0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4284FE3-2EB9-4328-9093-CE267DC4B6AC}">
      <dgm:prSet/>
      <dgm:spPr/>
      <dgm:t>
        <a:bodyPr/>
        <a:lstStyle/>
        <a:p>
          <a:r>
            <a:rPr lang="en-US"/>
            <a:t>If you are leaving or continuing in a VSB district program, you will do your Grade 10 course planning with your program teacher and myself. </a:t>
          </a:r>
        </a:p>
      </dgm:t>
    </dgm:pt>
    <dgm:pt modelId="{02D766E7-7991-4A34-A89E-5A0424DB46F4}" type="parTrans" cxnId="{46A34FCC-E8B7-4FDC-8827-39656A806E9A}">
      <dgm:prSet/>
      <dgm:spPr/>
      <dgm:t>
        <a:bodyPr/>
        <a:lstStyle/>
        <a:p>
          <a:endParaRPr lang="en-US"/>
        </a:p>
      </dgm:t>
    </dgm:pt>
    <dgm:pt modelId="{A3C62DA6-CB91-49D1-82CC-5469EA90543F}" type="sibTrans" cxnId="{46A34FCC-E8B7-4FDC-8827-39656A806E9A}">
      <dgm:prSet/>
      <dgm:spPr/>
      <dgm:t>
        <a:bodyPr/>
        <a:lstStyle/>
        <a:p>
          <a:endParaRPr lang="en-US"/>
        </a:p>
      </dgm:t>
    </dgm:pt>
    <dgm:pt modelId="{98B92869-A4D9-443F-A3E3-72C3A55A43D2}">
      <dgm:prSet/>
      <dgm:spPr/>
      <dgm:t>
        <a:bodyPr/>
        <a:lstStyle/>
        <a:p>
          <a:r>
            <a:rPr lang="en-US" dirty="0"/>
            <a:t>Please ask Ms. Baron, Ms. </a:t>
          </a:r>
          <a:r>
            <a:rPr lang="en-US" dirty="0" err="1"/>
            <a:t>Cumaual</a:t>
          </a:r>
          <a:r>
            <a:rPr lang="en-US" dirty="0"/>
            <a:t>, Ms. Kwan, or Mr. Glen for more details</a:t>
          </a:r>
        </a:p>
      </dgm:t>
    </dgm:pt>
    <dgm:pt modelId="{E40894D0-48C2-41AA-9F62-747877399F1E}" type="parTrans" cxnId="{06522320-FA8F-4FF8-9589-042B2E15B990}">
      <dgm:prSet/>
      <dgm:spPr/>
      <dgm:t>
        <a:bodyPr/>
        <a:lstStyle/>
        <a:p>
          <a:endParaRPr lang="en-US"/>
        </a:p>
      </dgm:t>
    </dgm:pt>
    <dgm:pt modelId="{C998F64C-CFD1-41BC-96A1-8B4470166594}" type="sibTrans" cxnId="{06522320-FA8F-4FF8-9589-042B2E15B990}">
      <dgm:prSet/>
      <dgm:spPr/>
      <dgm:t>
        <a:bodyPr/>
        <a:lstStyle/>
        <a:p>
          <a:endParaRPr lang="en-US"/>
        </a:p>
      </dgm:t>
    </dgm:pt>
    <dgm:pt modelId="{B4FC2CEB-8325-41B0-8888-B6A838595320}" type="pres">
      <dgm:prSet presAssocID="{A3B6EDA0-B6D1-4CB1-A4C8-77D5A4BFCB0C}" presName="linear" presStyleCnt="0">
        <dgm:presLayoutVars>
          <dgm:animLvl val="lvl"/>
          <dgm:resizeHandles val="exact"/>
        </dgm:presLayoutVars>
      </dgm:prSet>
      <dgm:spPr/>
    </dgm:pt>
    <dgm:pt modelId="{B568B4BD-8634-40FF-92D1-2F36325B7013}" type="pres">
      <dgm:prSet presAssocID="{54284FE3-2EB9-4328-9093-CE267DC4B6AC}" presName="parentText" presStyleLbl="node1" presStyleIdx="0" presStyleCnt="2">
        <dgm:presLayoutVars>
          <dgm:chMax val="0"/>
          <dgm:bulletEnabled val="1"/>
        </dgm:presLayoutVars>
      </dgm:prSet>
      <dgm:spPr/>
    </dgm:pt>
    <dgm:pt modelId="{7D721941-38F8-40AB-B47B-36827E259836}" type="pres">
      <dgm:prSet presAssocID="{A3C62DA6-CB91-49D1-82CC-5469EA90543F}" presName="spacer" presStyleCnt="0"/>
      <dgm:spPr/>
    </dgm:pt>
    <dgm:pt modelId="{C224224A-2602-497A-A5D4-1C96FF370CC2}" type="pres">
      <dgm:prSet presAssocID="{98B92869-A4D9-443F-A3E3-72C3A55A43D2}" presName="parentText" presStyleLbl="node1" presStyleIdx="1" presStyleCnt="2">
        <dgm:presLayoutVars>
          <dgm:chMax val="0"/>
          <dgm:bulletEnabled val="1"/>
        </dgm:presLayoutVars>
      </dgm:prSet>
      <dgm:spPr/>
    </dgm:pt>
  </dgm:ptLst>
  <dgm:cxnLst>
    <dgm:cxn modelId="{751E1204-1B39-46EA-B18C-75C58CA37ACA}" type="presOf" srcId="{98B92869-A4D9-443F-A3E3-72C3A55A43D2}" destId="{C224224A-2602-497A-A5D4-1C96FF370CC2}" srcOrd="0" destOrd="0" presId="urn:microsoft.com/office/officeart/2005/8/layout/vList2"/>
    <dgm:cxn modelId="{5BDDC516-6DBC-4A0C-BBF8-D7989D26C670}" type="presOf" srcId="{54284FE3-2EB9-4328-9093-CE267DC4B6AC}" destId="{B568B4BD-8634-40FF-92D1-2F36325B7013}" srcOrd="0" destOrd="0" presId="urn:microsoft.com/office/officeart/2005/8/layout/vList2"/>
    <dgm:cxn modelId="{06522320-FA8F-4FF8-9589-042B2E15B990}" srcId="{A3B6EDA0-B6D1-4CB1-A4C8-77D5A4BFCB0C}" destId="{98B92869-A4D9-443F-A3E3-72C3A55A43D2}" srcOrd="1" destOrd="0" parTransId="{E40894D0-48C2-41AA-9F62-747877399F1E}" sibTransId="{C998F64C-CFD1-41BC-96A1-8B4470166594}"/>
    <dgm:cxn modelId="{471FBE30-359E-4B85-84F8-720AACA99B1E}" type="presOf" srcId="{A3B6EDA0-B6D1-4CB1-A4C8-77D5A4BFCB0C}" destId="{B4FC2CEB-8325-41B0-8888-B6A838595320}" srcOrd="0" destOrd="0" presId="urn:microsoft.com/office/officeart/2005/8/layout/vList2"/>
    <dgm:cxn modelId="{46A34FCC-E8B7-4FDC-8827-39656A806E9A}" srcId="{A3B6EDA0-B6D1-4CB1-A4C8-77D5A4BFCB0C}" destId="{54284FE3-2EB9-4328-9093-CE267DC4B6AC}" srcOrd="0" destOrd="0" parTransId="{02D766E7-7991-4A34-A89E-5A0424DB46F4}" sibTransId="{A3C62DA6-CB91-49D1-82CC-5469EA90543F}"/>
    <dgm:cxn modelId="{2E6B7EE3-E73E-4C46-9550-FF90C8A5C720}" type="presParOf" srcId="{B4FC2CEB-8325-41B0-8888-B6A838595320}" destId="{B568B4BD-8634-40FF-92D1-2F36325B7013}" srcOrd="0" destOrd="0" presId="urn:microsoft.com/office/officeart/2005/8/layout/vList2"/>
    <dgm:cxn modelId="{33183EAB-7140-4E36-8B7C-417984F1C137}" type="presParOf" srcId="{B4FC2CEB-8325-41B0-8888-B6A838595320}" destId="{7D721941-38F8-40AB-B47B-36827E259836}" srcOrd="1" destOrd="0" presId="urn:microsoft.com/office/officeart/2005/8/layout/vList2"/>
    <dgm:cxn modelId="{07258075-7C69-4D3C-B0F6-86C08A79D665}" type="presParOf" srcId="{B4FC2CEB-8325-41B0-8888-B6A838595320}" destId="{C224224A-2602-497A-A5D4-1C96FF370CC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B96A26-9A0C-44CC-B526-B0CECCC0370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992B911D-1668-40E5-9AA9-7C74AC56DF38}">
      <dgm:prSet phldrT="[Text]"/>
      <dgm:spPr/>
      <dgm:t>
        <a:bodyPr/>
        <a:lstStyle/>
        <a:p>
          <a:r>
            <a:rPr lang="en-US" dirty="0"/>
            <a:t>Workplace Math10</a:t>
          </a:r>
        </a:p>
      </dgm:t>
    </dgm:pt>
    <dgm:pt modelId="{F38711A2-A3E3-41A3-BEAE-05DD6E86F27B}" type="parTrans" cxnId="{E7B324AB-3EE5-427F-B280-D1EC667B0D2C}">
      <dgm:prSet/>
      <dgm:spPr/>
      <dgm:t>
        <a:bodyPr/>
        <a:lstStyle/>
        <a:p>
          <a:endParaRPr lang="en-US"/>
        </a:p>
      </dgm:t>
    </dgm:pt>
    <dgm:pt modelId="{37ED32C6-25B7-4268-898C-E0CF7B77A39B}" type="sibTrans" cxnId="{E7B324AB-3EE5-427F-B280-D1EC667B0D2C}">
      <dgm:prSet/>
      <dgm:spPr/>
      <dgm:t>
        <a:bodyPr/>
        <a:lstStyle/>
        <a:p>
          <a:endParaRPr lang="en-US"/>
        </a:p>
      </dgm:t>
    </dgm:pt>
    <dgm:pt modelId="{2CEA8323-0D84-4B15-8B33-D3CEA03FFC81}">
      <dgm:prSet phldrT="[Text]"/>
      <dgm:spPr/>
      <dgm:t>
        <a:bodyPr/>
        <a:lstStyle/>
        <a:p>
          <a:r>
            <a:rPr lang="en-US" dirty="0"/>
            <a:t>Workplace Math 11</a:t>
          </a:r>
        </a:p>
        <a:p>
          <a:endParaRPr lang="en-US" dirty="0"/>
        </a:p>
      </dgm:t>
    </dgm:pt>
    <dgm:pt modelId="{4B702A50-52E2-47F9-B893-0D4BEA2558BC}" type="parTrans" cxnId="{EE26C361-880E-4378-8145-540A4C3AE00C}">
      <dgm:prSet/>
      <dgm:spPr/>
      <dgm:t>
        <a:bodyPr/>
        <a:lstStyle/>
        <a:p>
          <a:endParaRPr lang="en-US"/>
        </a:p>
      </dgm:t>
    </dgm:pt>
    <dgm:pt modelId="{7CAC6F0B-E275-4357-AC8F-B523A81073AE}" type="sibTrans" cxnId="{EE26C361-880E-4378-8145-540A4C3AE00C}">
      <dgm:prSet/>
      <dgm:spPr/>
      <dgm:t>
        <a:bodyPr/>
        <a:lstStyle/>
        <a:p>
          <a:endParaRPr lang="en-US"/>
        </a:p>
      </dgm:t>
    </dgm:pt>
    <dgm:pt modelId="{5032A176-6C39-440C-B624-8FD831004F28}" type="pres">
      <dgm:prSet presAssocID="{A5B96A26-9A0C-44CC-B526-B0CECCC03704}" presName="diagram" presStyleCnt="0">
        <dgm:presLayoutVars>
          <dgm:dir/>
        </dgm:presLayoutVars>
      </dgm:prSet>
      <dgm:spPr/>
    </dgm:pt>
    <dgm:pt modelId="{A918B9C9-6B1B-4B26-A006-328D5E2EA374}" type="pres">
      <dgm:prSet presAssocID="{992B911D-1668-40E5-9AA9-7C74AC56DF38}" presName="composite" presStyleCnt="0"/>
      <dgm:spPr/>
    </dgm:pt>
    <dgm:pt modelId="{5CB41797-3B92-4175-AFC1-AED292A9730A}" type="pres">
      <dgm:prSet presAssocID="{992B911D-1668-40E5-9AA9-7C74AC56DF38}" presName="Image" presStyleLbl="bgShp" presStyleIdx="0" presStyleCnt="2" custScaleX="2129" custScaleY="22980" custLinFactY="100000" custLinFactNeighborX="-75961" custLinFactNeighborY="185913"/>
      <dgm:spPr/>
    </dgm:pt>
    <dgm:pt modelId="{8B0D3D65-82F0-4729-BC1A-F27E6C63515C}" type="pres">
      <dgm:prSet presAssocID="{992B911D-1668-40E5-9AA9-7C74AC56DF38}" presName="Parent" presStyleLbl="node0" presStyleIdx="0" presStyleCnt="2" custScaleX="156135" custScaleY="329899" custLinFactNeighborX="-4589" custLinFactNeighborY="43406">
        <dgm:presLayoutVars>
          <dgm:bulletEnabled val="1"/>
        </dgm:presLayoutVars>
      </dgm:prSet>
      <dgm:spPr/>
    </dgm:pt>
    <dgm:pt modelId="{805E2B3C-A7E7-496F-A9EA-6196A2DECED5}" type="pres">
      <dgm:prSet presAssocID="{37ED32C6-25B7-4268-898C-E0CF7B77A39B}" presName="sibTrans" presStyleCnt="0"/>
      <dgm:spPr/>
    </dgm:pt>
    <dgm:pt modelId="{FCBE2623-8CD0-4F68-9CAE-1491A2EC4E34}" type="pres">
      <dgm:prSet presAssocID="{2CEA8323-0D84-4B15-8B33-D3CEA03FFC81}" presName="composite" presStyleCnt="0"/>
      <dgm:spPr/>
    </dgm:pt>
    <dgm:pt modelId="{E2890AF8-5F8A-4FAA-AB02-10E0C1D65E51}" type="pres">
      <dgm:prSet presAssocID="{2CEA8323-0D84-4B15-8B33-D3CEA03FFC81}" presName="Image" presStyleLbl="bgShp" presStyleIdx="1" presStyleCnt="2" custFlipHor="1" custScaleX="4293" custScaleY="68821" custLinFactY="-20744" custLinFactNeighborX="-54913" custLinFactNeighborY="-100000"/>
      <dgm:spPr/>
    </dgm:pt>
    <dgm:pt modelId="{D0D1884C-7B53-40DC-A8D3-A22BD64507E6}" type="pres">
      <dgm:prSet presAssocID="{2CEA8323-0D84-4B15-8B33-D3CEA03FFC81}" presName="Parent" presStyleLbl="node0" presStyleIdx="1" presStyleCnt="2" custScaleX="160783" custScaleY="257804" custLinFactNeighborX="-5489" custLinFactNeighborY="-52142">
        <dgm:presLayoutVars>
          <dgm:bulletEnabled val="1"/>
        </dgm:presLayoutVars>
      </dgm:prSet>
      <dgm:spPr/>
    </dgm:pt>
  </dgm:ptLst>
  <dgm:cxnLst>
    <dgm:cxn modelId="{EE26C361-880E-4378-8145-540A4C3AE00C}" srcId="{A5B96A26-9A0C-44CC-B526-B0CECCC03704}" destId="{2CEA8323-0D84-4B15-8B33-D3CEA03FFC81}" srcOrd="1" destOrd="0" parTransId="{4B702A50-52E2-47F9-B893-0D4BEA2558BC}" sibTransId="{7CAC6F0B-E275-4357-AC8F-B523A81073AE}"/>
    <dgm:cxn modelId="{2B778079-C725-3944-A6AD-F7709F3FA208}" type="presOf" srcId="{992B911D-1668-40E5-9AA9-7C74AC56DF38}" destId="{8B0D3D65-82F0-4729-BC1A-F27E6C63515C}" srcOrd="0" destOrd="0" presId="urn:microsoft.com/office/officeart/2008/layout/BendingPictureCaption"/>
    <dgm:cxn modelId="{E7B324AB-3EE5-427F-B280-D1EC667B0D2C}" srcId="{A5B96A26-9A0C-44CC-B526-B0CECCC03704}" destId="{992B911D-1668-40E5-9AA9-7C74AC56DF38}" srcOrd="0" destOrd="0" parTransId="{F38711A2-A3E3-41A3-BEAE-05DD6E86F27B}" sibTransId="{37ED32C6-25B7-4268-898C-E0CF7B77A39B}"/>
    <dgm:cxn modelId="{85D020BD-96DC-B14F-B7EA-860D5365B212}" type="presOf" srcId="{A5B96A26-9A0C-44CC-B526-B0CECCC03704}" destId="{5032A176-6C39-440C-B624-8FD831004F28}" srcOrd="0" destOrd="0" presId="urn:microsoft.com/office/officeart/2008/layout/BendingPictureCaption"/>
    <dgm:cxn modelId="{2263F8D1-9091-D646-AEDD-DC100CF5B2F8}" type="presOf" srcId="{2CEA8323-0D84-4B15-8B33-D3CEA03FFC81}" destId="{D0D1884C-7B53-40DC-A8D3-A22BD64507E6}" srcOrd="0" destOrd="0" presId="urn:microsoft.com/office/officeart/2008/layout/BendingPictureCaption"/>
    <dgm:cxn modelId="{F8B713A4-42C3-CD4F-A103-334F438E9D08}" type="presParOf" srcId="{5032A176-6C39-440C-B624-8FD831004F28}" destId="{A918B9C9-6B1B-4B26-A006-328D5E2EA374}" srcOrd="0" destOrd="0" presId="urn:microsoft.com/office/officeart/2008/layout/BendingPictureCaption"/>
    <dgm:cxn modelId="{E1101889-317B-BF4C-B2CE-058DA4FBF928}" type="presParOf" srcId="{A918B9C9-6B1B-4B26-A006-328D5E2EA374}" destId="{5CB41797-3B92-4175-AFC1-AED292A9730A}" srcOrd="0" destOrd="0" presId="urn:microsoft.com/office/officeart/2008/layout/BendingPictureCaption"/>
    <dgm:cxn modelId="{0308A685-2EF3-0E4D-8172-1C78491F9F72}" type="presParOf" srcId="{A918B9C9-6B1B-4B26-A006-328D5E2EA374}" destId="{8B0D3D65-82F0-4729-BC1A-F27E6C63515C}" srcOrd="1" destOrd="0" presId="urn:microsoft.com/office/officeart/2008/layout/BendingPictureCaption"/>
    <dgm:cxn modelId="{9C2DAFF3-F707-CB47-BF5E-F597FE7C0A49}" type="presParOf" srcId="{5032A176-6C39-440C-B624-8FD831004F28}" destId="{805E2B3C-A7E7-496F-A9EA-6196A2DECED5}" srcOrd="1" destOrd="0" presId="urn:microsoft.com/office/officeart/2008/layout/BendingPictureCaption"/>
    <dgm:cxn modelId="{35E29A4E-42C3-FF4A-B933-EA4366D9F307}" type="presParOf" srcId="{5032A176-6C39-440C-B624-8FD831004F28}" destId="{FCBE2623-8CD0-4F68-9CAE-1491A2EC4E34}" srcOrd="2" destOrd="0" presId="urn:microsoft.com/office/officeart/2008/layout/BendingPictureCaption"/>
    <dgm:cxn modelId="{D102772F-4071-234C-B820-B4F9EEE113DF}" type="presParOf" srcId="{FCBE2623-8CD0-4F68-9CAE-1491A2EC4E34}" destId="{E2890AF8-5F8A-4FAA-AB02-10E0C1D65E51}" srcOrd="0" destOrd="0" presId="urn:microsoft.com/office/officeart/2008/layout/BendingPictureCaption"/>
    <dgm:cxn modelId="{EA98AC5D-0064-9843-BA20-AD6DAB478FAB}" type="presParOf" srcId="{FCBE2623-8CD0-4F68-9CAE-1491A2EC4E34}" destId="{D0D1884C-7B53-40DC-A8D3-A22BD64507E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40B071-F2DC-8C4D-A91A-22B150DC830B}"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0F7D556A-C7C0-6D49-8DF7-2BCE93AFC92E}">
      <dgm:prSet custT="1"/>
      <dgm:spPr/>
      <dgm:t>
        <a:bodyPr/>
        <a:lstStyle/>
        <a:p>
          <a:r>
            <a:rPr lang="en-US" sz="2000" dirty="0"/>
            <a:t>ENVIRONMENTAL SCIENCES </a:t>
          </a:r>
        </a:p>
        <a:p>
          <a:r>
            <a:rPr lang="en-US" sz="2000" dirty="0"/>
            <a:t>11</a:t>
          </a:r>
        </a:p>
      </dgm:t>
    </dgm:pt>
    <dgm:pt modelId="{D0E7291D-F8A8-7542-B943-1EB3541DBB9A}" type="parTrans" cxnId="{F368C05F-CACA-3541-A7DF-19B59F9161DB}">
      <dgm:prSet/>
      <dgm:spPr/>
      <dgm:t>
        <a:bodyPr/>
        <a:lstStyle/>
        <a:p>
          <a:endParaRPr lang="en-US"/>
        </a:p>
      </dgm:t>
    </dgm:pt>
    <dgm:pt modelId="{F2FC210E-694F-6B48-ADDB-AFFDCD58B34A}" type="sibTrans" cxnId="{F368C05F-CACA-3541-A7DF-19B59F9161DB}">
      <dgm:prSet/>
      <dgm:spPr/>
      <dgm:t>
        <a:bodyPr/>
        <a:lstStyle/>
        <a:p>
          <a:endParaRPr lang="en-US"/>
        </a:p>
      </dgm:t>
    </dgm:pt>
    <dgm:pt modelId="{AFA58604-B1D6-5A43-A0B4-04E769258289}">
      <dgm:prSet custT="1"/>
      <dgm:spPr/>
      <dgm:t>
        <a:bodyPr/>
        <a:lstStyle/>
        <a:p>
          <a:r>
            <a:rPr lang="en-US" sz="1800" dirty="0"/>
            <a:t>CHEMISTRY 11</a:t>
          </a:r>
        </a:p>
        <a:p>
          <a:r>
            <a:rPr lang="en-US" sz="1800" dirty="0"/>
            <a:t> </a:t>
          </a:r>
          <a:r>
            <a:rPr lang="en-US" sz="1100" dirty="0"/>
            <a:t>(Pre-calc Math 10 strongly recommended)</a:t>
          </a:r>
        </a:p>
        <a:p>
          <a:r>
            <a:rPr lang="en-US" sz="1100" dirty="0"/>
            <a:t>REQUIRED FOR MOST STEM UNIVERSITY PROGRAMS</a:t>
          </a:r>
        </a:p>
      </dgm:t>
    </dgm:pt>
    <dgm:pt modelId="{AB13E56D-474A-4B42-A326-805936775F2B}" type="parTrans" cxnId="{0192CCDA-62AD-CA46-ABFC-A279173C260F}">
      <dgm:prSet/>
      <dgm:spPr/>
      <dgm:t>
        <a:bodyPr/>
        <a:lstStyle/>
        <a:p>
          <a:endParaRPr lang="en-US"/>
        </a:p>
      </dgm:t>
    </dgm:pt>
    <dgm:pt modelId="{0FB3175B-B757-C342-8011-7448CD1FFD0D}" type="sibTrans" cxnId="{0192CCDA-62AD-CA46-ABFC-A279173C260F}">
      <dgm:prSet/>
      <dgm:spPr/>
      <dgm:t>
        <a:bodyPr/>
        <a:lstStyle/>
        <a:p>
          <a:endParaRPr lang="en-US"/>
        </a:p>
      </dgm:t>
    </dgm:pt>
    <dgm:pt modelId="{53F13FB7-8855-574A-A063-F8410E94751F}">
      <dgm:prSet custT="1"/>
      <dgm:spPr/>
      <dgm:t>
        <a:bodyPr/>
        <a:lstStyle/>
        <a:p>
          <a:r>
            <a:rPr lang="en-US" sz="1600" dirty="0"/>
            <a:t>Physics 11</a:t>
          </a:r>
        </a:p>
        <a:p>
          <a:r>
            <a:rPr lang="en-US" sz="1100" dirty="0"/>
            <a:t>(</a:t>
          </a:r>
          <a:r>
            <a:rPr lang="en-US" sz="1100" dirty="0" err="1"/>
            <a:t>Precalc</a:t>
          </a:r>
          <a:r>
            <a:rPr lang="en-US" sz="1100" dirty="0"/>
            <a:t> Math is not an absolute pre-requisite, but is it recommended)</a:t>
          </a:r>
        </a:p>
        <a:p>
          <a:r>
            <a:rPr lang="en-US" sz="1100" dirty="0"/>
            <a:t>REQUIRED FOR MOST STEM UNIVERSITY PROGRAMS</a:t>
          </a:r>
        </a:p>
      </dgm:t>
    </dgm:pt>
    <dgm:pt modelId="{B49DD884-C724-B444-8662-5776006724B1}" type="parTrans" cxnId="{57189FFC-11BE-9546-92D2-17A11FD44487}">
      <dgm:prSet/>
      <dgm:spPr/>
      <dgm:t>
        <a:bodyPr/>
        <a:lstStyle/>
        <a:p>
          <a:endParaRPr lang="en-US"/>
        </a:p>
      </dgm:t>
    </dgm:pt>
    <dgm:pt modelId="{334AAC1D-30E5-D040-B808-65C5AB9B4B64}" type="sibTrans" cxnId="{57189FFC-11BE-9546-92D2-17A11FD44487}">
      <dgm:prSet/>
      <dgm:spPr/>
      <dgm:t>
        <a:bodyPr/>
        <a:lstStyle/>
        <a:p>
          <a:endParaRPr lang="en-US"/>
        </a:p>
      </dgm:t>
    </dgm:pt>
    <dgm:pt modelId="{A5EC40B4-C6F3-724A-B84D-FED92FC15E25}">
      <dgm:prSet custT="1"/>
      <dgm:spPr/>
      <dgm:t>
        <a:bodyPr/>
        <a:lstStyle/>
        <a:p>
          <a:endParaRPr lang="en-US" sz="1600" dirty="0"/>
        </a:p>
        <a:p>
          <a:r>
            <a:rPr lang="en-US" sz="1600" dirty="0"/>
            <a:t>Science for Citizens</a:t>
          </a:r>
        </a:p>
        <a:p>
          <a:r>
            <a:rPr lang="en-US" sz="1600" dirty="0"/>
            <a:t>11</a:t>
          </a:r>
        </a:p>
        <a:p>
          <a:r>
            <a:rPr lang="en-US" sz="1200" dirty="0"/>
            <a:t>(formerly know as Science &amp; Tech 11)</a:t>
          </a:r>
        </a:p>
        <a:p>
          <a:endParaRPr lang="en-US" sz="1200" dirty="0"/>
        </a:p>
        <a:p>
          <a:endParaRPr lang="en-US" sz="1200" dirty="0"/>
        </a:p>
      </dgm:t>
    </dgm:pt>
    <dgm:pt modelId="{81F89E38-B795-8846-870B-BB241315AA97}" type="parTrans" cxnId="{5369EAAF-DF6D-824D-9AF9-C1E97AF15D0B}">
      <dgm:prSet/>
      <dgm:spPr/>
      <dgm:t>
        <a:bodyPr/>
        <a:lstStyle/>
        <a:p>
          <a:endParaRPr lang="en-US"/>
        </a:p>
      </dgm:t>
    </dgm:pt>
    <dgm:pt modelId="{DA7A9542-90C5-2C4B-9337-7D8DE08EFC5F}" type="sibTrans" cxnId="{5369EAAF-DF6D-824D-9AF9-C1E97AF15D0B}">
      <dgm:prSet/>
      <dgm:spPr/>
      <dgm:t>
        <a:bodyPr/>
        <a:lstStyle/>
        <a:p>
          <a:endParaRPr lang="en-US"/>
        </a:p>
      </dgm:t>
    </dgm:pt>
    <dgm:pt modelId="{8F453E3B-87A4-5D4B-BC33-894EE4CC1BC5}">
      <dgm:prSet custT="1"/>
      <dgm:spPr/>
      <dgm:t>
        <a:bodyPr/>
        <a:lstStyle/>
        <a:p>
          <a:r>
            <a:rPr lang="en-US" sz="2000" dirty="0"/>
            <a:t>Life Sciences 11</a:t>
          </a:r>
        </a:p>
        <a:p>
          <a:r>
            <a:rPr lang="en-US" sz="1600" dirty="0"/>
            <a:t>(formerly known as Biology 11)</a:t>
          </a:r>
        </a:p>
      </dgm:t>
    </dgm:pt>
    <dgm:pt modelId="{4800B5E6-9C77-2449-BCFB-0922D1BB6E5A}" type="parTrans" cxnId="{67CB4965-F7EB-1541-827F-6BC6395CCAAF}">
      <dgm:prSet/>
      <dgm:spPr/>
      <dgm:t>
        <a:bodyPr/>
        <a:lstStyle/>
        <a:p>
          <a:endParaRPr lang="en-US"/>
        </a:p>
      </dgm:t>
    </dgm:pt>
    <dgm:pt modelId="{4B948268-1120-EB40-AA23-A23E2508AF8C}" type="sibTrans" cxnId="{67CB4965-F7EB-1541-827F-6BC6395CCAAF}">
      <dgm:prSet/>
      <dgm:spPr/>
      <dgm:t>
        <a:bodyPr/>
        <a:lstStyle/>
        <a:p>
          <a:endParaRPr lang="en-US"/>
        </a:p>
      </dgm:t>
    </dgm:pt>
    <dgm:pt modelId="{93214754-A509-E748-85ED-A606B4860524}">
      <dgm:prSet custT="1"/>
      <dgm:spPr/>
      <dgm:t>
        <a:bodyPr/>
        <a:lstStyle/>
        <a:p>
          <a:r>
            <a:rPr lang="en-US" sz="2000" dirty="0"/>
            <a:t>SCIENCE 10 &gt;&gt;&gt;&gt;</a:t>
          </a:r>
        </a:p>
      </dgm:t>
    </dgm:pt>
    <dgm:pt modelId="{35BF5B5A-A40B-8845-93A4-8215545A8FE6}" type="parTrans" cxnId="{82375583-DEED-7947-A267-1C53C6ACE92E}">
      <dgm:prSet/>
      <dgm:spPr/>
      <dgm:t>
        <a:bodyPr/>
        <a:lstStyle/>
        <a:p>
          <a:endParaRPr lang="en-US"/>
        </a:p>
      </dgm:t>
    </dgm:pt>
    <dgm:pt modelId="{B2C3E6E1-EE70-C845-814E-81CC7ED8D8ED}" type="sibTrans" cxnId="{82375583-DEED-7947-A267-1C53C6ACE92E}">
      <dgm:prSet/>
      <dgm:spPr/>
      <dgm:t>
        <a:bodyPr/>
        <a:lstStyle/>
        <a:p>
          <a:endParaRPr lang="en-US"/>
        </a:p>
      </dgm:t>
    </dgm:pt>
    <dgm:pt modelId="{ABB715E1-7ECF-C841-B078-82FEE65093E8}" type="pres">
      <dgm:prSet presAssocID="{B440B071-F2DC-8C4D-A91A-22B150DC830B}" presName="diagram" presStyleCnt="0">
        <dgm:presLayoutVars>
          <dgm:dir/>
          <dgm:resizeHandles val="exact"/>
        </dgm:presLayoutVars>
      </dgm:prSet>
      <dgm:spPr/>
    </dgm:pt>
    <dgm:pt modelId="{B23BB0AE-3794-5C48-9A6A-72EDC598BADC}" type="pres">
      <dgm:prSet presAssocID="{93214754-A509-E748-85ED-A606B4860524}" presName="node" presStyleLbl="node1" presStyleIdx="0" presStyleCnt="6">
        <dgm:presLayoutVars>
          <dgm:bulletEnabled val="1"/>
        </dgm:presLayoutVars>
      </dgm:prSet>
      <dgm:spPr/>
    </dgm:pt>
    <dgm:pt modelId="{AF059072-FA12-A546-83A8-B9653A06490F}" type="pres">
      <dgm:prSet presAssocID="{B2C3E6E1-EE70-C845-814E-81CC7ED8D8ED}" presName="sibTrans" presStyleCnt="0"/>
      <dgm:spPr/>
    </dgm:pt>
    <dgm:pt modelId="{DA00F01E-C336-5B48-AA79-9E9D82E75395}" type="pres">
      <dgm:prSet presAssocID="{0F7D556A-C7C0-6D49-8DF7-2BCE93AFC92E}" presName="node" presStyleLbl="node1" presStyleIdx="1" presStyleCnt="6">
        <dgm:presLayoutVars>
          <dgm:bulletEnabled val="1"/>
        </dgm:presLayoutVars>
      </dgm:prSet>
      <dgm:spPr/>
    </dgm:pt>
    <dgm:pt modelId="{DC86212E-EAAC-F743-8BC1-6478D8F2C4A3}" type="pres">
      <dgm:prSet presAssocID="{F2FC210E-694F-6B48-ADDB-AFFDCD58B34A}" presName="sibTrans" presStyleCnt="0"/>
      <dgm:spPr/>
    </dgm:pt>
    <dgm:pt modelId="{5C01959E-BA5A-7848-8BE2-E0378FAB33BC}" type="pres">
      <dgm:prSet presAssocID="{8F453E3B-87A4-5D4B-BC33-894EE4CC1BC5}" presName="node" presStyleLbl="node1" presStyleIdx="2" presStyleCnt="6">
        <dgm:presLayoutVars>
          <dgm:bulletEnabled val="1"/>
        </dgm:presLayoutVars>
      </dgm:prSet>
      <dgm:spPr/>
    </dgm:pt>
    <dgm:pt modelId="{92F46770-EE23-B44A-85B9-4D1CB7706563}" type="pres">
      <dgm:prSet presAssocID="{4B948268-1120-EB40-AA23-A23E2508AF8C}" presName="sibTrans" presStyleCnt="0"/>
      <dgm:spPr/>
    </dgm:pt>
    <dgm:pt modelId="{9BD7837D-24A0-F84D-9DD1-055B9B819344}" type="pres">
      <dgm:prSet presAssocID="{AFA58604-B1D6-5A43-A0B4-04E769258289}" presName="node" presStyleLbl="node1" presStyleIdx="3" presStyleCnt="6">
        <dgm:presLayoutVars>
          <dgm:bulletEnabled val="1"/>
        </dgm:presLayoutVars>
      </dgm:prSet>
      <dgm:spPr/>
    </dgm:pt>
    <dgm:pt modelId="{FE17EBB1-056B-E341-8F6F-7E22C9DCDB45}" type="pres">
      <dgm:prSet presAssocID="{0FB3175B-B757-C342-8011-7448CD1FFD0D}" presName="sibTrans" presStyleCnt="0"/>
      <dgm:spPr/>
    </dgm:pt>
    <dgm:pt modelId="{F28D5F7E-FB85-1949-AD24-B470B4891ADC}" type="pres">
      <dgm:prSet presAssocID="{53F13FB7-8855-574A-A063-F8410E94751F}" presName="node" presStyleLbl="node1" presStyleIdx="4" presStyleCnt="6">
        <dgm:presLayoutVars>
          <dgm:bulletEnabled val="1"/>
        </dgm:presLayoutVars>
      </dgm:prSet>
      <dgm:spPr/>
    </dgm:pt>
    <dgm:pt modelId="{D2D28CEB-9BF5-C743-8461-0DF212CE8CF4}" type="pres">
      <dgm:prSet presAssocID="{334AAC1D-30E5-D040-B808-65C5AB9B4B64}" presName="sibTrans" presStyleCnt="0"/>
      <dgm:spPr/>
    </dgm:pt>
    <dgm:pt modelId="{3DBBD4E5-AA10-FF45-9B3E-D012427E2735}" type="pres">
      <dgm:prSet presAssocID="{A5EC40B4-C6F3-724A-B84D-FED92FC15E25}" presName="node" presStyleLbl="node1" presStyleIdx="5" presStyleCnt="6">
        <dgm:presLayoutVars>
          <dgm:bulletEnabled val="1"/>
        </dgm:presLayoutVars>
      </dgm:prSet>
      <dgm:spPr/>
    </dgm:pt>
  </dgm:ptLst>
  <dgm:cxnLst>
    <dgm:cxn modelId="{FB319712-3608-4174-975B-AAF4747C615A}" type="presOf" srcId="{B440B071-F2DC-8C4D-A91A-22B150DC830B}" destId="{ABB715E1-7ECF-C841-B078-82FEE65093E8}" srcOrd="0" destOrd="0" presId="urn:microsoft.com/office/officeart/2005/8/layout/default"/>
    <dgm:cxn modelId="{400B972E-883D-432B-B70D-14AB8FBA18FB}" type="presOf" srcId="{8F453E3B-87A4-5D4B-BC33-894EE4CC1BC5}" destId="{5C01959E-BA5A-7848-8BE2-E0378FAB33BC}" srcOrd="0" destOrd="0" presId="urn:microsoft.com/office/officeart/2005/8/layout/default"/>
    <dgm:cxn modelId="{89692350-7D6F-4BD5-A979-204053399793}" type="presOf" srcId="{93214754-A509-E748-85ED-A606B4860524}" destId="{B23BB0AE-3794-5C48-9A6A-72EDC598BADC}" srcOrd="0" destOrd="0" presId="urn:microsoft.com/office/officeart/2005/8/layout/default"/>
    <dgm:cxn modelId="{F368C05F-CACA-3541-A7DF-19B59F9161DB}" srcId="{B440B071-F2DC-8C4D-A91A-22B150DC830B}" destId="{0F7D556A-C7C0-6D49-8DF7-2BCE93AFC92E}" srcOrd="1" destOrd="0" parTransId="{D0E7291D-F8A8-7542-B943-1EB3541DBB9A}" sibTransId="{F2FC210E-694F-6B48-ADDB-AFFDCD58B34A}"/>
    <dgm:cxn modelId="{67CB4965-F7EB-1541-827F-6BC6395CCAAF}" srcId="{B440B071-F2DC-8C4D-A91A-22B150DC830B}" destId="{8F453E3B-87A4-5D4B-BC33-894EE4CC1BC5}" srcOrd="2" destOrd="0" parTransId="{4800B5E6-9C77-2449-BCFB-0922D1BB6E5A}" sibTransId="{4B948268-1120-EB40-AA23-A23E2508AF8C}"/>
    <dgm:cxn modelId="{B81A8C66-2C7A-46FE-98B2-F358C9D12D7A}" type="presOf" srcId="{0F7D556A-C7C0-6D49-8DF7-2BCE93AFC92E}" destId="{DA00F01E-C336-5B48-AA79-9E9D82E75395}" srcOrd="0" destOrd="0" presId="urn:microsoft.com/office/officeart/2005/8/layout/default"/>
    <dgm:cxn modelId="{09C2167A-8466-409E-AA73-792D64DADBD6}" type="presOf" srcId="{AFA58604-B1D6-5A43-A0B4-04E769258289}" destId="{9BD7837D-24A0-F84D-9DD1-055B9B819344}" srcOrd="0" destOrd="0" presId="urn:microsoft.com/office/officeart/2005/8/layout/default"/>
    <dgm:cxn modelId="{82375583-DEED-7947-A267-1C53C6ACE92E}" srcId="{B440B071-F2DC-8C4D-A91A-22B150DC830B}" destId="{93214754-A509-E748-85ED-A606B4860524}" srcOrd="0" destOrd="0" parTransId="{35BF5B5A-A40B-8845-93A4-8215545A8FE6}" sibTransId="{B2C3E6E1-EE70-C845-814E-81CC7ED8D8ED}"/>
    <dgm:cxn modelId="{C06263A1-2B12-4E19-8A71-2EE150C9D700}" type="presOf" srcId="{A5EC40B4-C6F3-724A-B84D-FED92FC15E25}" destId="{3DBBD4E5-AA10-FF45-9B3E-D012427E2735}" srcOrd="0" destOrd="0" presId="urn:microsoft.com/office/officeart/2005/8/layout/default"/>
    <dgm:cxn modelId="{5369EAAF-DF6D-824D-9AF9-C1E97AF15D0B}" srcId="{B440B071-F2DC-8C4D-A91A-22B150DC830B}" destId="{A5EC40B4-C6F3-724A-B84D-FED92FC15E25}" srcOrd="5" destOrd="0" parTransId="{81F89E38-B795-8846-870B-BB241315AA97}" sibTransId="{DA7A9542-90C5-2C4B-9337-7D8DE08EFC5F}"/>
    <dgm:cxn modelId="{A37AA6BC-AF30-47E5-ACD5-B5FDECEC6AFA}" type="presOf" srcId="{53F13FB7-8855-574A-A063-F8410E94751F}" destId="{F28D5F7E-FB85-1949-AD24-B470B4891ADC}" srcOrd="0" destOrd="0" presId="urn:microsoft.com/office/officeart/2005/8/layout/default"/>
    <dgm:cxn modelId="{0192CCDA-62AD-CA46-ABFC-A279173C260F}" srcId="{B440B071-F2DC-8C4D-A91A-22B150DC830B}" destId="{AFA58604-B1D6-5A43-A0B4-04E769258289}" srcOrd="3" destOrd="0" parTransId="{AB13E56D-474A-4B42-A326-805936775F2B}" sibTransId="{0FB3175B-B757-C342-8011-7448CD1FFD0D}"/>
    <dgm:cxn modelId="{57189FFC-11BE-9546-92D2-17A11FD44487}" srcId="{B440B071-F2DC-8C4D-A91A-22B150DC830B}" destId="{53F13FB7-8855-574A-A063-F8410E94751F}" srcOrd="4" destOrd="0" parTransId="{B49DD884-C724-B444-8662-5776006724B1}" sibTransId="{334AAC1D-30E5-D040-B808-65C5AB9B4B64}"/>
    <dgm:cxn modelId="{2FA3BA24-9E5A-40C5-9043-8FA7923D097D}" type="presParOf" srcId="{ABB715E1-7ECF-C841-B078-82FEE65093E8}" destId="{B23BB0AE-3794-5C48-9A6A-72EDC598BADC}" srcOrd="0" destOrd="0" presId="urn:microsoft.com/office/officeart/2005/8/layout/default"/>
    <dgm:cxn modelId="{4C48027D-8E5D-4BBD-8526-FD119AC76056}" type="presParOf" srcId="{ABB715E1-7ECF-C841-B078-82FEE65093E8}" destId="{AF059072-FA12-A546-83A8-B9653A06490F}" srcOrd="1" destOrd="0" presId="urn:microsoft.com/office/officeart/2005/8/layout/default"/>
    <dgm:cxn modelId="{BCD18ACE-171A-4011-9FB3-B1C97A5320DB}" type="presParOf" srcId="{ABB715E1-7ECF-C841-B078-82FEE65093E8}" destId="{DA00F01E-C336-5B48-AA79-9E9D82E75395}" srcOrd="2" destOrd="0" presId="urn:microsoft.com/office/officeart/2005/8/layout/default"/>
    <dgm:cxn modelId="{6DEAEB43-5632-44AE-824E-F6D27FD90630}" type="presParOf" srcId="{ABB715E1-7ECF-C841-B078-82FEE65093E8}" destId="{DC86212E-EAAC-F743-8BC1-6478D8F2C4A3}" srcOrd="3" destOrd="0" presId="urn:microsoft.com/office/officeart/2005/8/layout/default"/>
    <dgm:cxn modelId="{0B073E43-583D-426E-9E91-E803C8FBBEDA}" type="presParOf" srcId="{ABB715E1-7ECF-C841-B078-82FEE65093E8}" destId="{5C01959E-BA5A-7848-8BE2-E0378FAB33BC}" srcOrd="4" destOrd="0" presId="urn:microsoft.com/office/officeart/2005/8/layout/default"/>
    <dgm:cxn modelId="{59FA7942-0BEE-473B-9441-25ABC4B56F13}" type="presParOf" srcId="{ABB715E1-7ECF-C841-B078-82FEE65093E8}" destId="{92F46770-EE23-B44A-85B9-4D1CB7706563}" srcOrd="5" destOrd="0" presId="urn:microsoft.com/office/officeart/2005/8/layout/default"/>
    <dgm:cxn modelId="{225CF543-51AB-416A-9C55-1D9F04DED437}" type="presParOf" srcId="{ABB715E1-7ECF-C841-B078-82FEE65093E8}" destId="{9BD7837D-24A0-F84D-9DD1-055B9B819344}" srcOrd="6" destOrd="0" presId="urn:microsoft.com/office/officeart/2005/8/layout/default"/>
    <dgm:cxn modelId="{FBE82FB9-67F0-43FF-B78C-90BD3F1AC53A}" type="presParOf" srcId="{ABB715E1-7ECF-C841-B078-82FEE65093E8}" destId="{FE17EBB1-056B-E341-8F6F-7E22C9DCDB45}" srcOrd="7" destOrd="0" presId="urn:microsoft.com/office/officeart/2005/8/layout/default"/>
    <dgm:cxn modelId="{DEF72EA1-FEFA-40BB-B1CD-2CE2E635EA28}" type="presParOf" srcId="{ABB715E1-7ECF-C841-B078-82FEE65093E8}" destId="{F28D5F7E-FB85-1949-AD24-B470B4891ADC}" srcOrd="8" destOrd="0" presId="urn:microsoft.com/office/officeart/2005/8/layout/default"/>
    <dgm:cxn modelId="{81434AB5-2E12-4D6D-8096-F0E6E1F52A23}" type="presParOf" srcId="{ABB715E1-7ECF-C841-B078-82FEE65093E8}" destId="{D2D28CEB-9BF5-C743-8461-0DF212CE8CF4}" srcOrd="9" destOrd="0" presId="urn:microsoft.com/office/officeart/2005/8/layout/default"/>
    <dgm:cxn modelId="{34E0C6DD-BFFB-4464-A448-CD89DE8FCC42}" type="presParOf" srcId="{ABB715E1-7ECF-C841-B078-82FEE65093E8}" destId="{3DBBD4E5-AA10-FF45-9B3E-D012427E273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4ECE32-EB8D-4E93-8674-6D06419927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E343FBA-4B6F-4CA9-ABAA-0BFBBAA1DC6C}">
      <dgm:prSet/>
      <dgm:spPr/>
      <dgm:t>
        <a:bodyPr/>
        <a:lstStyle/>
        <a:p>
          <a:r>
            <a:rPr lang="en-US" dirty="0"/>
            <a:t>Foods</a:t>
          </a:r>
        </a:p>
      </dgm:t>
    </dgm:pt>
    <dgm:pt modelId="{9DEC7709-8F75-462F-9648-93B3A74FFDE0}" type="parTrans" cxnId="{98457A44-BC92-464C-8FAD-E134164D488B}">
      <dgm:prSet/>
      <dgm:spPr/>
      <dgm:t>
        <a:bodyPr/>
        <a:lstStyle/>
        <a:p>
          <a:endParaRPr lang="en-US"/>
        </a:p>
      </dgm:t>
    </dgm:pt>
    <dgm:pt modelId="{11EB9F38-51DC-4F3A-9BFC-2F32E7D0A5F8}" type="sibTrans" cxnId="{98457A44-BC92-464C-8FAD-E134164D488B}">
      <dgm:prSet/>
      <dgm:spPr/>
      <dgm:t>
        <a:bodyPr/>
        <a:lstStyle/>
        <a:p>
          <a:endParaRPr lang="en-US"/>
        </a:p>
      </dgm:t>
    </dgm:pt>
    <dgm:pt modelId="{68D71C23-8957-4DF5-92CA-6F705171B034}">
      <dgm:prSet/>
      <dgm:spPr/>
      <dgm:t>
        <a:bodyPr/>
        <a:lstStyle/>
        <a:p>
          <a:r>
            <a:rPr lang="en-US"/>
            <a:t>Textiles</a:t>
          </a:r>
        </a:p>
      </dgm:t>
    </dgm:pt>
    <dgm:pt modelId="{619263B4-CC4A-4774-9F71-6DD3BED06B28}" type="parTrans" cxnId="{5B9F736D-D49E-41CA-B81C-5EF82AE13B62}">
      <dgm:prSet/>
      <dgm:spPr/>
      <dgm:t>
        <a:bodyPr/>
        <a:lstStyle/>
        <a:p>
          <a:endParaRPr lang="en-US"/>
        </a:p>
      </dgm:t>
    </dgm:pt>
    <dgm:pt modelId="{43AC7CFD-D52C-47A5-8F00-F6C06EAB7B8C}" type="sibTrans" cxnId="{5B9F736D-D49E-41CA-B81C-5EF82AE13B62}">
      <dgm:prSet/>
      <dgm:spPr/>
      <dgm:t>
        <a:bodyPr/>
        <a:lstStyle/>
        <a:p>
          <a:endParaRPr lang="en-US"/>
        </a:p>
      </dgm:t>
    </dgm:pt>
    <dgm:pt modelId="{27CDF8E5-BB8C-43CD-93AE-C30E3B61B05A}">
      <dgm:prSet/>
      <dgm:spPr/>
      <dgm:t>
        <a:bodyPr/>
        <a:lstStyle/>
        <a:p>
          <a:r>
            <a:rPr lang="en-US"/>
            <a:t>Woodworking</a:t>
          </a:r>
        </a:p>
      </dgm:t>
    </dgm:pt>
    <dgm:pt modelId="{E0E3F3A0-2837-4F5D-BACA-003785D13825}" type="parTrans" cxnId="{FC94F9FB-9F7D-4FD5-B9F4-035AC68C34F4}">
      <dgm:prSet/>
      <dgm:spPr/>
      <dgm:t>
        <a:bodyPr/>
        <a:lstStyle/>
        <a:p>
          <a:endParaRPr lang="en-US"/>
        </a:p>
      </dgm:t>
    </dgm:pt>
    <dgm:pt modelId="{5344BF16-8AAF-4F67-8348-D7D966A5BE44}" type="sibTrans" cxnId="{FC94F9FB-9F7D-4FD5-B9F4-035AC68C34F4}">
      <dgm:prSet/>
      <dgm:spPr/>
      <dgm:t>
        <a:bodyPr/>
        <a:lstStyle/>
        <a:p>
          <a:endParaRPr lang="en-US"/>
        </a:p>
      </dgm:t>
    </dgm:pt>
    <dgm:pt modelId="{50C3E0ED-9DA5-45D8-8653-000F343EC1A2}">
      <dgm:prSet/>
      <dgm:spPr/>
      <dgm:t>
        <a:bodyPr/>
        <a:lstStyle/>
        <a:p>
          <a:r>
            <a:rPr lang="en-US"/>
            <a:t>Drafting</a:t>
          </a:r>
        </a:p>
      </dgm:t>
    </dgm:pt>
    <dgm:pt modelId="{FCF2E5ED-1801-40AD-8451-B4D569D70ECA}" type="parTrans" cxnId="{EC67D88F-CB76-427A-B6B7-838E7EFD8DDB}">
      <dgm:prSet/>
      <dgm:spPr/>
      <dgm:t>
        <a:bodyPr/>
        <a:lstStyle/>
        <a:p>
          <a:endParaRPr lang="en-US"/>
        </a:p>
      </dgm:t>
    </dgm:pt>
    <dgm:pt modelId="{BDFC99BB-9A10-4F8A-9F8A-4814D35580FB}" type="sibTrans" cxnId="{EC67D88F-CB76-427A-B6B7-838E7EFD8DDB}">
      <dgm:prSet/>
      <dgm:spPr/>
      <dgm:t>
        <a:bodyPr/>
        <a:lstStyle/>
        <a:p>
          <a:endParaRPr lang="en-US"/>
        </a:p>
      </dgm:t>
    </dgm:pt>
    <dgm:pt modelId="{E4E5AC57-1962-4E6E-84C9-F900F2F82499}">
      <dgm:prSet/>
      <dgm:spPr/>
      <dgm:t>
        <a:bodyPr/>
        <a:lstStyle/>
        <a:p>
          <a:r>
            <a:rPr lang="en-US" dirty="0"/>
            <a:t>Computer Studies</a:t>
          </a:r>
        </a:p>
      </dgm:t>
    </dgm:pt>
    <dgm:pt modelId="{18301FFD-E6CE-48D2-9A35-9BA53BBC6ABB}" type="parTrans" cxnId="{E4B0D38F-B489-4953-B9CE-9810E9BF1220}">
      <dgm:prSet/>
      <dgm:spPr/>
      <dgm:t>
        <a:bodyPr/>
        <a:lstStyle/>
        <a:p>
          <a:endParaRPr lang="en-US"/>
        </a:p>
      </dgm:t>
    </dgm:pt>
    <dgm:pt modelId="{9A868EFC-DA29-4C78-89AF-C02990F618F7}" type="sibTrans" cxnId="{E4B0D38F-B489-4953-B9CE-9810E9BF1220}">
      <dgm:prSet/>
      <dgm:spPr/>
      <dgm:t>
        <a:bodyPr/>
        <a:lstStyle/>
        <a:p>
          <a:endParaRPr lang="en-US"/>
        </a:p>
      </dgm:t>
    </dgm:pt>
    <dgm:pt modelId="{64560C79-4A27-4DF5-8FCB-1697C0E7290C}">
      <dgm:prSet/>
      <dgm:spPr/>
      <dgm:t>
        <a:bodyPr/>
        <a:lstStyle/>
        <a:p>
          <a:r>
            <a:rPr lang="en-US" dirty="0"/>
            <a:t>Marketing and Entrepreneurship</a:t>
          </a:r>
        </a:p>
      </dgm:t>
    </dgm:pt>
    <dgm:pt modelId="{9E59E0D3-79FA-4BBD-8078-1EBEC645034D}" type="parTrans" cxnId="{4317207C-ECED-42F0-BCEC-73B1CA5E6480}">
      <dgm:prSet/>
      <dgm:spPr/>
      <dgm:t>
        <a:bodyPr/>
        <a:lstStyle/>
        <a:p>
          <a:endParaRPr lang="en-US"/>
        </a:p>
      </dgm:t>
    </dgm:pt>
    <dgm:pt modelId="{5A60192E-DE41-41DF-8DA1-840DA8E3CE6A}" type="sibTrans" cxnId="{4317207C-ECED-42F0-BCEC-73B1CA5E6480}">
      <dgm:prSet/>
      <dgm:spPr/>
      <dgm:t>
        <a:bodyPr/>
        <a:lstStyle/>
        <a:p>
          <a:endParaRPr lang="en-US"/>
        </a:p>
      </dgm:t>
    </dgm:pt>
    <dgm:pt modelId="{55F4AF1F-846B-4B5A-A9A3-8B0741E38CA3}" type="pres">
      <dgm:prSet presAssocID="{134ECE32-EB8D-4E93-8674-6D064199275C}" presName="vert0" presStyleCnt="0">
        <dgm:presLayoutVars>
          <dgm:dir/>
          <dgm:animOne val="branch"/>
          <dgm:animLvl val="lvl"/>
        </dgm:presLayoutVars>
      </dgm:prSet>
      <dgm:spPr/>
    </dgm:pt>
    <dgm:pt modelId="{CF5C9F41-BB44-4B55-8439-B298A716B076}" type="pres">
      <dgm:prSet presAssocID="{0E343FBA-4B6F-4CA9-ABAA-0BFBBAA1DC6C}" presName="thickLine" presStyleLbl="alignNode1" presStyleIdx="0" presStyleCnt="6"/>
      <dgm:spPr/>
    </dgm:pt>
    <dgm:pt modelId="{688A7A03-FC1B-4B0D-AD3F-E989221D6BD2}" type="pres">
      <dgm:prSet presAssocID="{0E343FBA-4B6F-4CA9-ABAA-0BFBBAA1DC6C}" presName="horz1" presStyleCnt="0"/>
      <dgm:spPr/>
    </dgm:pt>
    <dgm:pt modelId="{95258E35-124E-44CA-A17C-5F59A226E98E}" type="pres">
      <dgm:prSet presAssocID="{0E343FBA-4B6F-4CA9-ABAA-0BFBBAA1DC6C}" presName="tx1" presStyleLbl="revTx" presStyleIdx="0" presStyleCnt="6"/>
      <dgm:spPr/>
    </dgm:pt>
    <dgm:pt modelId="{D6AEDEB5-A91A-40CB-84D0-13B8B156148D}" type="pres">
      <dgm:prSet presAssocID="{0E343FBA-4B6F-4CA9-ABAA-0BFBBAA1DC6C}" presName="vert1" presStyleCnt="0"/>
      <dgm:spPr/>
    </dgm:pt>
    <dgm:pt modelId="{B5929F82-C3EA-44A5-9BAE-CA50B7CDAE82}" type="pres">
      <dgm:prSet presAssocID="{68D71C23-8957-4DF5-92CA-6F705171B034}" presName="thickLine" presStyleLbl="alignNode1" presStyleIdx="1" presStyleCnt="6"/>
      <dgm:spPr/>
    </dgm:pt>
    <dgm:pt modelId="{846AC458-59B1-41FE-A3BD-F979E1DC22D8}" type="pres">
      <dgm:prSet presAssocID="{68D71C23-8957-4DF5-92CA-6F705171B034}" presName="horz1" presStyleCnt="0"/>
      <dgm:spPr/>
    </dgm:pt>
    <dgm:pt modelId="{97A579A7-5782-4D8D-AE18-0B89FA722BB4}" type="pres">
      <dgm:prSet presAssocID="{68D71C23-8957-4DF5-92CA-6F705171B034}" presName="tx1" presStyleLbl="revTx" presStyleIdx="1" presStyleCnt="6"/>
      <dgm:spPr/>
    </dgm:pt>
    <dgm:pt modelId="{AD4729D6-1A1B-4082-96D9-3CDE202F25E6}" type="pres">
      <dgm:prSet presAssocID="{68D71C23-8957-4DF5-92CA-6F705171B034}" presName="vert1" presStyleCnt="0"/>
      <dgm:spPr/>
    </dgm:pt>
    <dgm:pt modelId="{F15E7DE1-6A18-4483-B943-0E40F8CF290A}" type="pres">
      <dgm:prSet presAssocID="{27CDF8E5-BB8C-43CD-93AE-C30E3B61B05A}" presName="thickLine" presStyleLbl="alignNode1" presStyleIdx="2" presStyleCnt="6"/>
      <dgm:spPr/>
    </dgm:pt>
    <dgm:pt modelId="{FB333A83-044E-42BF-BBFA-0F76C15A6B14}" type="pres">
      <dgm:prSet presAssocID="{27CDF8E5-BB8C-43CD-93AE-C30E3B61B05A}" presName="horz1" presStyleCnt="0"/>
      <dgm:spPr/>
    </dgm:pt>
    <dgm:pt modelId="{5B9629AF-86A4-4D8C-9AE4-5031D6677DE9}" type="pres">
      <dgm:prSet presAssocID="{27CDF8E5-BB8C-43CD-93AE-C30E3B61B05A}" presName="tx1" presStyleLbl="revTx" presStyleIdx="2" presStyleCnt="6"/>
      <dgm:spPr/>
    </dgm:pt>
    <dgm:pt modelId="{E4FCFD6F-1D56-4B79-A380-21B057E10767}" type="pres">
      <dgm:prSet presAssocID="{27CDF8E5-BB8C-43CD-93AE-C30E3B61B05A}" presName="vert1" presStyleCnt="0"/>
      <dgm:spPr/>
    </dgm:pt>
    <dgm:pt modelId="{6F464AE0-7440-4366-B8B3-555495415604}" type="pres">
      <dgm:prSet presAssocID="{50C3E0ED-9DA5-45D8-8653-000F343EC1A2}" presName="thickLine" presStyleLbl="alignNode1" presStyleIdx="3" presStyleCnt="6"/>
      <dgm:spPr/>
    </dgm:pt>
    <dgm:pt modelId="{16267A60-EE75-4D38-80D7-E75D9FB56C65}" type="pres">
      <dgm:prSet presAssocID="{50C3E0ED-9DA5-45D8-8653-000F343EC1A2}" presName="horz1" presStyleCnt="0"/>
      <dgm:spPr/>
    </dgm:pt>
    <dgm:pt modelId="{40E64170-9EAF-433B-AEF1-77A00FF5AE6A}" type="pres">
      <dgm:prSet presAssocID="{50C3E0ED-9DA5-45D8-8653-000F343EC1A2}" presName="tx1" presStyleLbl="revTx" presStyleIdx="3" presStyleCnt="6"/>
      <dgm:spPr/>
    </dgm:pt>
    <dgm:pt modelId="{59A6C39E-2EB6-4DAE-81DD-41E9C28F73D1}" type="pres">
      <dgm:prSet presAssocID="{50C3E0ED-9DA5-45D8-8653-000F343EC1A2}" presName="vert1" presStyleCnt="0"/>
      <dgm:spPr/>
    </dgm:pt>
    <dgm:pt modelId="{AF3DA4CF-04B7-42F2-9A63-F71321BDA1DF}" type="pres">
      <dgm:prSet presAssocID="{E4E5AC57-1962-4E6E-84C9-F900F2F82499}" presName="thickLine" presStyleLbl="alignNode1" presStyleIdx="4" presStyleCnt="6"/>
      <dgm:spPr/>
    </dgm:pt>
    <dgm:pt modelId="{F56D988F-2CEA-441D-AE0E-64BFEB7690B5}" type="pres">
      <dgm:prSet presAssocID="{E4E5AC57-1962-4E6E-84C9-F900F2F82499}" presName="horz1" presStyleCnt="0"/>
      <dgm:spPr/>
    </dgm:pt>
    <dgm:pt modelId="{D943E686-A6C2-482E-884E-36B7C9CA64CB}" type="pres">
      <dgm:prSet presAssocID="{E4E5AC57-1962-4E6E-84C9-F900F2F82499}" presName="tx1" presStyleLbl="revTx" presStyleIdx="4" presStyleCnt="6"/>
      <dgm:spPr/>
    </dgm:pt>
    <dgm:pt modelId="{02F5B73F-7233-4594-A094-9F89BD7AF0B6}" type="pres">
      <dgm:prSet presAssocID="{E4E5AC57-1962-4E6E-84C9-F900F2F82499}" presName="vert1" presStyleCnt="0"/>
      <dgm:spPr/>
    </dgm:pt>
    <dgm:pt modelId="{B66730BF-7D76-46F1-868F-11957688EB2E}" type="pres">
      <dgm:prSet presAssocID="{64560C79-4A27-4DF5-8FCB-1697C0E7290C}" presName="thickLine" presStyleLbl="alignNode1" presStyleIdx="5" presStyleCnt="6"/>
      <dgm:spPr/>
    </dgm:pt>
    <dgm:pt modelId="{D8ED3B97-6765-4F75-B7DC-E9066353E863}" type="pres">
      <dgm:prSet presAssocID="{64560C79-4A27-4DF5-8FCB-1697C0E7290C}" presName="horz1" presStyleCnt="0"/>
      <dgm:spPr/>
    </dgm:pt>
    <dgm:pt modelId="{D12F6356-36EE-48A6-8B8C-A9B36C0112FE}" type="pres">
      <dgm:prSet presAssocID="{64560C79-4A27-4DF5-8FCB-1697C0E7290C}" presName="tx1" presStyleLbl="revTx" presStyleIdx="5" presStyleCnt="6"/>
      <dgm:spPr/>
    </dgm:pt>
    <dgm:pt modelId="{DA4E8B21-A6B0-4E0B-9FD6-75B6B42229AD}" type="pres">
      <dgm:prSet presAssocID="{64560C79-4A27-4DF5-8FCB-1697C0E7290C}" presName="vert1" presStyleCnt="0"/>
      <dgm:spPr/>
    </dgm:pt>
  </dgm:ptLst>
  <dgm:cxnLst>
    <dgm:cxn modelId="{98457A44-BC92-464C-8FAD-E134164D488B}" srcId="{134ECE32-EB8D-4E93-8674-6D064199275C}" destId="{0E343FBA-4B6F-4CA9-ABAA-0BFBBAA1DC6C}" srcOrd="0" destOrd="0" parTransId="{9DEC7709-8F75-462F-9648-93B3A74FFDE0}" sibTransId="{11EB9F38-51DC-4F3A-9BFC-2F32E7D0A5F8}"/>
    <dgm:cxn modelId="{E7766961-CAD3-45E9-94EA-2F3FF30D4C62}" type="presOf" srcId="{27CDF8E5-BB8C-43CD-93AE-C30E3B61B05A}" destId="{5B9629AF-86A4-4D8C-9AE4-5031D6677DE9}" srcOrd="0" destOrd="0" presId="urn:microsoft.com/office/officeart/2008/layout/LinedList"/>
    <dgm:cxn modelId="{5B9F736D-D49E-41CA-B81C-5EF82AE13B62}" srcId="{134ECE32-EB8D-4E93-8674-6D064199275C}" destId="{68D71C23-8957-4DF5-92CA-6F705171B034}" srcOrd="1" destOrd="0" parTransId="{619263B4-CC4A-4774-9F71-6DD3BED06B28}" sibTransId="{43AC7CFD-D52C-47A5-8F00-F6C06EAB7B8C}"/>
    <dgm:cxn modelId="{EDD8AC7A-EC17-4FD5-B668-D75C8C97F44A}" type="presOf" srcId="{64560C79-4A27-4DF5-8FCB-1697C0E7290C}" destId="{D12F6356-36EE-48A6-8B8C-A9B36C0112FE}" srcOrd="0" destOrd="0" presId="urn:microsoft.com/office/officeart/2008/layout/LinedList"/>
    <dgm:cxn modelId="{53030E7B-366C-4F2F-8231-8262EFF2AE55}" type="presOf" srcId="{E4E5AC57-1962-4E6E-84C9-F900F2F82499}" destId="{D943E686-A6C2-482E-884E-36B7C9CA64CB}" srcOrd="0" destOrd="0" presId="urn:microsoft.com/office/officeart/2008/layout/LinedList"/>
    <dgm:cxn modelId="{4317207C-ECED-42F0-BCEC-73B1CA5E6480}" srcId="{134ECE32-EB8D-4E93-8674-6D064199275C}" destId="{64560C79-4A27-4DF5-8FCB-1697C0E7290C}" srcOrd="5" destOrd="0" parTransId="{9E59E0D3-79FA-4BBD-8078-1EBEC645034D}" sibTransId="{5A60192E-DE41-41DF-8DA1-840DA8E3CE6A}"/>
    <dgm:cxn modelId="{E4B0D38F-B489-4953-B9CE-9810E9BF1220}" srcId="{134ECE32-EB8D-4E93-8674-6D064199275C}" destId="{E4E5AC57-1962-4E6E-84C9-F900F2F82499}" srcOrd="4" destOrd="0" parTransId="{18301FFD-E6CE-48D2-9A35-9BA53BBC6ABB}" sibTransId="{9A868EFC-DA29-4C78-89AF-C02990F618F7}"/>
    <dgm:cxn modelId="{EC67D88F-CB76-427A-B6B7-838E7EFD8DDB}" srcId="{134ECE32-EB8D-4E93-8674-6D064199275C}" destId="{50C3E0ED-9DA5-45D8-8653-000F343EC1A2}" srcOrd="3" destOrd="0" parTransId="{FCF2E5ED-1801-40AD-8451-B4D569D70ECA}" sibTransId="{BDFC99BB-9A10-4F8A-9F8A-4814D35580FB}"/>
    <dgm:cxn modelId="{C1BDE995-968B-47BD-815E-F0381F9A76A0}" type="presOf" srcId="{50C3E0ED-9DA5-45D8-8653-000F343EC1A2}" destId="{40E64170-9EAF-433B-AEF1-77A00FF5AE6A}" srcOrd="0" destOrd="0" presId="urn:microsoft.com/office/officeart/2008/layout/LinedList"/>
    <dgm:cxn modelId="{624FEAAD-22EF-4253-A42C-7504DE2C79B7}" type="presOf" srcId="{0E343FBA-4B6F-4CA9-ABAA-0BFBBAA1DC6C}" destId="{95258E35-124E-44CA-A17C-5F59A226E98E}" srcOrd="0" destOrd="0" presId="urn:microsoft.com/office/officeart/2008/layout/LinedList"/>
    <dgm:cxn modelId="{E8BFEAC3-E465-4F4B-9696-918ED2240C51}" type="presOf" srcId="{134ECE32-EB8D-4E93-8674-6D064199275C}" destId="{55F4AF1F-846B-4B5A-A9A3-8B0741E38CA3}" srcOrd="0" destOrd="0" presId="urn:microsoft.com/office/officeart/2008/layout/LinedList"/>
    <dgm:cxn modelId="{FC94F9FB-9F7D-4FD5-B9F4-035AC68C34F4}" srcId="{134ECE32-EB8D-4E93-8674-6D064199275C}" destId="{27CDF8E5-BB8C-43CD-93AE-C30E3B61B05A}" srcOrd="2" destOrd="0" parTransId="{E0E3F3A0-2837-4F5D-BACA-003785D13825}" sibTransId="{5344BF16-8AAF-4F67-8348-D7D966A5BE44}"/>
    <dgm:cxn modelId="{F6D22BFE-E8AC-4869-9E53-75B9BB48CCD5}" type="presOf" srcId="{68D71C23-8957-4DF5-92CA-6F705171B034}" destId="{97A579A7-5782-4D8D-AE18-0B89FA722BB4}" srcOrd="0" destOrd="0" presId="urn:microsoft.com/office/officeart/2008/layout/LinedList"/>
    <dgm:cxn modelId="{8A913A44-9AA0-47AA-8B74-CC36783703BF}" type="presParOf" srcId="{55F4AF1F-846B-4B5A-A9A3-8B0741E38CA3}" destId="{CF5C9F41-BB44-4B55-8439-B298A716B076}" srcOrd="0" destOrd="0" presId="urn:microsoft.com/office/officeart/2008/layout/LinedList"/>
    <dgm:cxn modelId="{FC433C57-E9C4-44DB-B1BC-975C82210335}" type="presParOf" srcId="{55F4AF1F-846B-4B5A-A9A3-8B0741E38CA3}" destId="{688A7A03-FC1B-4B0D-AD3F-E989221D6BD2}" srcOrd="1" destOrd="0" presId="urn:microsoft.com/office/officeart/2008/layout/LinedList"/>
    <dgm:cxn modelId="{EF9F82E4-08F4-4FD3-9727-857BEF3AED1C}" type="presParOf" srcId="{688A7A03-FC1B-4B0D-AD3F-E989221D6BD2}" destId="{95258E35-124E-44CA-A17C-5F59A226E98E}" srcOrd="0" destOrd="0" presId="urn:microsoft.com/office/officeart/2008/layout/LinedList"/>
    <dgm:cxn modelId="{443411CF-93E0-4B8C-B290-61FB449EF6F9}" type="presParOf" srcId="{688A7A03-FC1B-4B0D-AD3F-E989221D6BD2}" destId="{D6AEDEB5-A91A-40CB-84D0-13B8B156148D}" srcOrd="1" destOrd="0" presId="urn:microsoft.com/office/officeart/2008/layout/LinedList"/>
    <dgm:cxn modelId="{A03C043C-46EE-4F57-9639-A20AD5DD94C0}" type="presParOf" srcId="{55F4AF1F-846B-4B5A-A9A3-8B0741E38CA3}" destId="{B5929F82-C3EA-44A5-9BAE-CA50B7CDAE82}" srcOrd="2" destOrd="0" presId="urn:microsoft.com/office/officeart/2008/layout/LinedList"/>
    <dgm:cxn modelId="{8D636F4D-21E9-43F6-B46C-30079D58C200}" type="presParOf" srcId="{55F4AF1F-846B-4B5A-A9A3-8B0741E38CA3}" destId="{846AC458-59B1-41FE-A3BD-F979E1DC22D8}" srcOrd="3" destOrd="0" presId="urn:microsoft.com/office/officeart/2008/layout/LinedList"/>
    <dgm:cxn modelId="{CC1B6270-3530-4CF0-B590-B8C436A6AB8D}" type="presParOf" srcId="{846AC458-59B1-41FE-A3BD-F979E1DC22D8}" destId="{97A579A7-5782-4D8D-AE18-0B89FA722BB4}" srcOrd="0" destOrd="0" presId="urn:microsoft.com/office/officeart/2008/layout/LinedList"/>
    <dgm:cxn modelId="{F5405AAF-4E05-416D-81AF-59A51C0414D2}" type="presParOf" srcId="{846AC458-59B1-41FE-A3BD-F979E1DC22D8}" destId="{AD4729D6-1A1B-4082-96D9-3CDE202F25E6}" srcOrd="1" destOrd="0" presId="urn:microsoft.com/office/officeart/2008/layout/LinedList"/>
    <dgm:cxn modelId="{C0F74A89-F374-43D4-B36B-6ACF966F9685}" type="presParOf" srcId="{55F4AF1F-846B-4B5A-A9A3-8B0741E38CA3}" destId="{F15E7DE1-6A18-4483-B943-0E40F8CF290A}" srcOrd="4" destOrd="0" presId="urn:microsoft.com/office/officeart/2008/layout/LinedList"/>
    <dgm:cxn modelId="{98A408C1-EA5E-4FF6-B910-FBABB0399145}" type="presParOf" srcId="{55F4AF1F-846B-4B5A-A9A3-8B0741E38CA3}" destId="{FB333A83-044E-42BF-BBFA-0F76C15A6B14}" srcOrd="5" destOrd="0" presId="urn:microsoft.com/office/officeart/2008/layout/LinedList"/>
    <dgm:cxn modelId="{813BE456-2101-4D5D-ACB3-D4F5A25063B4}" type="presParOf" srcId="{FB333A83-044E-42BF-BBFA-0F76C15A6B14}" destId="{5B9629AF-86A4-4D8C-9AE4-5031D6677DE9}" srcOrd="0" destOrd="0" presId="urn:microsoft.com/office/officeart/2008/layout/LinedList"/>
    <dgm:cxn modelId="{81BD5F3F-B7F7-4594-B361-CF9D058F1EAB}" type="presParOf" srcId="{FB333A83-044E-42BF-BBFA-0F76C15A6B14}" destId="{E4FCFD6F-1D56-4B79-A380-21B057E10767}" srcOrd="1" destOrd="0" presId="urn:microsoft.com/office/officeart/2008/layout/LinedList"/>
    <dgm:cxn modelId="{56755A6F-A164-4E8A-BC73-FFA926389C1B}" type="presParOf" srcId="{55F4AF1F-846B-4B5A-A9A3-8B0741E38CA3}" destId="{6F464AE0-7440-4366-B8B3-555495415604}" srcOrd="6" destOrd="0" presId="urn:microsoft.com/office/officeart/2008/layout/LinedList"/>
    <dgm:cxn modelId="{61365F3A-2D36-4D92-8A15-860E53FC12CC}" type="presParOf" srcId="{55F4AF1F-846B-4B5A-A9A3-8B0741E38CA3}" destId="{16267A60-EE75-4D38-80D7-E75D9FB56C65}" srcOrd="7" destOrd="0" presId="urn:microsoft.com/office/officeart/2008/layout/LinedList"/>
    <dgm:cxn modelId="{98E0A7C3-1E86-47E0-8B80-CF0CE0732BC8}" type="presParOf" srcId="{16267A60-EE75-4D38-80D7-E75D9FB56C65}" destId="{40E64170-9EAF-433B-AEF1-77A00FF5AE6A}" srcOrd="0" destOrd="0" presId="urn:microsoft.com/office/officeart/2008/layout/LinedList"/>
    <dgm:cxn modelId="{DF1DF0CE-AAE3-4A40-999F-C55CDD8CC4D9}" type="presParOf" srcId="{16267A60-EE75-4D38-80D7-E75D9FB56C65}" destId="{59A6C39E-2EB6-4DAE-81DD-41E9C28F73D1}" srcOrd="1" destOrd="0" presId="urn:microsoft.com/office/officeart/2008/layout/LinedList"/>
    <dgm:cxn modelId="{2691AABB-6699-4F94-A8C3-1CBBD2C2B85E}" type="presParOf" srcId="{55F4AF1F-846B-4B5A-A9A3-8B0741E38CA3}" destId="{AF3DA4CF-04B7-42F2-9A63-F71321BDA1DF}" srcOrd="8" destOrd="0" presId="urn:microsoft.com/office/officeart/2008/layout/LinedList"/>
    <dgm:cxn modelId="{9C17336B-910B-43C6-81E4-F7CAF5951AB6}" type="presParOf" srcId="{55F4AF1F-846B-4B5A-A9A3-8B0741E38CA3}" destId="{F56D988F-2CEA-441D-AE0E-64BFEB7690B5}" srcOrd="9" destOrd="0" presId="urn:microsoft.com/office/officeart/2008/layout/LinedList"/>
    <dgm:cxn modelId="{5359FA91-5ACF-4949-BDBC-3E44D6C8A3AB}" type="presParOf" srcId="{F56D988F-2CEA-441D-AE0E-64BFEB7690B5}" destId="{D943E686-A6C2-482E-884E-36B7C9CA64CB}" srcOrd="0" destOrd="0" presId="urn:microsoft.com/office/officeart/2008/layout/LinedList"/>
    <dgm:cxn modelId="{BEBB9C03-D09A-422E-9DD3-33D6CB6E8722}" type="presParOf" srcId="{F56D988F-2CEA-441D-AE0E-64BFEB7690B5}" destId="{02F5B73F-7233-4594-A094-9F89BD7AF0B6}" srcOrd="1" destOrd="0" presId="urn:microsoft.com/office/officeart/2008/layout/LinedList"/>
    <dgm:cxn modelId="{CCEC1FA7-358A-4A0A-A49E-6EE1037FD523}" type="presParOf" srcId="{55F4AF1F-846B-4B5A-A9A3-8B0741E38CA3}" destId="{B66730BF-7D76-46F1-868F-11957688EB2E}" srcOrd="10" destOrd="0" presId="urn:microsoft.com/office/officeart/2008/layout/LinedList"/>
    <dgm:cxn modelId="{C77E719F-214E-4593-9741-94F3CC2AF821}" type="presParOf" srcId="{55F4AF1F-846B-4B5A-A9A3-8B0741E38CA3}" destId="{D8ED3B97-6765-4F75-B7DC-E9066353E863}" srcOrd="11" destOrd="0" presId="urn:microsoft.com/office/officeart/2008/layout/LinedList"/>
    <dgm:cxn modelId="{62AF0882-5467-41B4-B878-754ED58DDEFC}" type="presParOf" srcId="{D8ED3B97-6765-4F75-B7DC-E9066353E863}" destId="{D12F6356-36EE-48A6-8B8C-A9B36C0112FE}" srcOrd="0" destOrd="0" presId="urn:microsoft.com/office/officeart/2008/layout/LinedList"/>
    <dgm:cxn modelId="{AFC313CC-C954-42C0-91E4-6C7ACF492082}" type="presParOf" srcId="{D8ED3B97-6765-4F75-B7DC-E9066353E863}" destId="{DA4E8B21-A6B0-4E0B-9FD6-75B6B42229A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D0DB-8B66-4320-A918-3E81D1D8AC3C}">
      <dsp:nvSpPr>
        <dsp:cNvPr id="0" name=""/>
        <dsp:cNvSpPr/>
      </dsp:nvSpPr>
      <dsp:spPr>
        <a:xfrm>
          <a:off x="0" y="297127"/>
          <a:ext cx="5122926" cy="17280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Counsellor’s Role </a:t>
          </a:r>
        </a:p>
        <a:p>
          <a:pPr marL="0" lvl="0" indent="0" algn="l" defTabSz="622300">
            <a:lnSpc>
              <a:spcPct val="90000"/>
            </a:lnSpc>
            <a:spcBef>
              <a:spcPct val="0"/>
            </a:spcBef>
            <a:spcAft>
              <a:spcPct val="35000"/>
            </a:spcAft>
            <a:buNone/>
          </a:pPr>
          <a:r>
            <a:rPr lang="en-US" sz="1400" kern="1200" dirty="0"/>
            <a:t>To help students with their course selection and make timetables, but we are neutral when it comes to recommending courses. It is better to talk to teachers, read the course planning book on our website and make an informed choice by doing research.</a:t>
          </a:r>
        </a:p>
      </dsp:txBody>
      <dsp:txXfrm>
        <a:off x="84355" y="381482"/>
        <a:ext cx="4954216" cy="1559316"/>
      </dsp:txXfrm>
    </dsp:sp>
    <dsp:sp modelId="{5ACF8E9F-15BC-49CF-B029-224F0BC05205}">
      <dsp:nvSpPr>
        <dsp:cNvPr id="0" name=""/>
        <dsp:cNvSpPr/>
      </dsp:nvSpPr>
      <dsp:spPr>
        <a:xfrm>
          <a:off x="0" y="3991764"/>
          <a:ext cx="5122926" cy="144891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1400" kern="1200" dirty="0">
              <a:solidFill>
                <a:schemeClr val="tx1"/>
              </a:solidFill>
            </a:rPr>
            <a:t>Support for Course Selection</a:t>
          </a:r>
        </a:p>
        <a:p>
          <a:pPr marL="0" lvl="0" indent="0" algn="l" defTabSz="914400">
            <a:lnSpc>
              <a:spcPct val="90000"/>
            </a:lnSpc>
            <a:spcBef>
              <a:spcPts val="0"/>
            </a:spcBef>
            <a:spcAft>
              <a:spcPts val="0"/>
            </a:spcAft>
            <a:buNone/>
          </a:pPr>
          <a:r>
            <a:rPr lang="en-US" sz="1400" kern="1200" dirty="0"/>
            <a:t>Jan. 28 at 3:00pm on TEAMS for guardians and students. </a:t>
          </a:r>
        </a:p>
        <a:p>
          <a:pPr marL="0" lvl="0" indent="0" algn="l" defTabSz="914400">
            <a:lnSpc>
              <a:spcPct val="90000"/>
            </a:lnSpc>
            <a:spcBef>
              <a:spcPts val="0"/>
            </a:spcBef>
            <a:spcAft>
              <a:spcPts val="0"/>
            </a:spcAft>
            <a:buNone/>
          </a:pPr>
          <a:r>
            <a:rPr lang="en-US" sz="1400" kern="1200" dirty="0"/>
            <a:t>There will be an assembly for Grade 9s on February 11, in the auditorium during FIT to give more information.</a:t>
          </a:r>
        </a:p>
        <a:p>
          <a:pPr marL="0" lvl="0" indent="0" algn="l" defTabSz="914400">
            <a:lnSpc>
              <a:spcPct val="90000"/>
            </a:lnSpc>
            <a:spcBef>
              <a:spcPts val="0"/>
            </a:spcBef>
            <a:spcAft>
              <a:spcPts val="0"/>
            </a:spcAft>
            <a:buNone/>
          </a:pPr>
          <a:r>
            <a:rPr lang="en-US" sz="1400" kern="1200" dirty="0"/>
            <a:t>Counsellors will be in the library to help students during every FIT from February 4</a:t>
          </a:r>
          <a:r>
            <a:rPr lang="en-US" sz="1400" kern="1200" baseline="30000" dirty="0"/>
            <a:t>th</a:t>
          </a:r>
          <a:r>
            <a:rPr lang="en-US" sz="1400" kern="1200" dirty="0"/>
            <a:t> to 20</a:t>
          </a:r>
          <a:r>
            <a:rPr lang="en-US" sz="1400" kern="1200" baseline="30000" dirty="0"/>
            <a:t>th</a:t>
          </a:r>
          <a:r>
            <a:rPr lang="en-US" sz="1400" kern="1200" dirty="0"/>
            <a:t> </a:t>
          </a:r>
        </a:p>
      </dsp:txBody>
      <dsp:txXfrm>
        <a:off x="70730" y="4062494"/>
        <a:ext cx="4981466" cy="1307455"/>
      </dsp:txXfrm>
    </dsp:sp>
    <dsp:sp modelId="{F8864C1D-6D0A-4A05-BCD4-A122D6521BDD}">
      <dsp:nvSpPr>
        <dsp:cNvPr id="0" name=""/>
        <dsp:cNvSpPr/>
      </dsp:nvSpPr>
      <dsp:spPr>
        <a:xfrm>
          <a:off x="0" y="2255651"/>
          <a:ext cx="5122926" cy="158884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Requests are DUE on FEBRUARY 18, 2025</a:t>
          </a:r>
        </a:p>
        <a:p>
          <a:pPr marL="0" lvl="0" indent="0" algn="l" defTabSz="622300">
            <a:lnSpc>
              <a:spcPct val="90000"/>
            </a:lnSpc>
            <a:spcBef>
              <a:spcPct val="0"/>
            </a:spcBef>
            <a:spcAft>
              <a:spcPct val="35000"/>
            </a:spcAft>
            <a:buNone/>
          </a:pPr>
          <a:r>
            <a:rPr lang="en-US" sz="1400" kern="1200" dirty="0"/>
            <a:t>I encourage students to drop-in and see me. My policy is to come in whenever the door is open or email me and I will see you when it is most convenient for you. Communication is essential. All education related information or changes must include parents. </a:t>
          </a:r>
        </a:p>
      </dsp:txBody>
      <dsp:txXfrm>
        <a:off x="77561" y="2333212"/>
        <a:ext cx="4967804" cy="1433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ADAA-4C4C-44F2-9F1D-97C623CA3952}">
      <dsp:nvSpPr>
        <dsp:cNvPr id="0" name=""/>
        <dsp:cNvSpPr/>
      </dsp:nvSpPr>
      <dsp:spPr>
        <a:xfrm>
          <a:off x="0" y="2672"/>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FE31B-2340-4184-9466-CA5827ECA19E}">
      <dsp:nvSpPr>
        <dsp:cNvPr id="0" name=""/>
        <dsp:cNvSpPr/>
      </dsp:nvSpPr>
      <dsp:spPr>
        <a:xfrm>
          <a:off x="0" y="2672"/>
          <a:ext cx="7886700" cy="182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Required Courses </a:t>
          </a:r>
          <a:r>
            <a:rPr lang="en-US" sz="2000" kern="1200" dirty="0"/>
            <a:t>are necessary from the Ministry of Education for graduation. </a:t>
          </a:r>
        </a:p>
        <a:p>
          <a:pPr marL="0" lvl="0" indent="0" algn="ctr" defTabSz="889000">
            <a:lnSpc>
              <a:spcPct val="90000"/>
            </a:lnSpc>
            <a:spcBef>
              <a:spcPct val="0"/>
            </a:spcBef>
            <a:spcAft>
              <a:spcPct val="35000"/>
            </a:spcAft>
            <a:buNone/>
          </a:pPr>
          <a:r>
            <a:rPr lang="en-US" sz="2000" kern="1200" dirty="0">
              <a:solidFill>
                <a:srgbClr val="C00000"/>
              </a:solidFill>
            </a:rPr>
            <a:t>There is a difference between graduation and Admissions to a </a:t>
          </a:r>
        </a:p>
        <a:p>
          <a:pPr marL="0" lvl="0" indent="0" algn="ctr" defTabSz="889000">
            <a:lnSpc>
              <a:spcPct val="90000"/>
            </a:lnSpc>
            <a:spcBef>
              <a:spcPct val="0"/>
            </a:spcBef>
            <a:spcAft>
              <a:spcPct val="35000"/>
            </a:spcAft>
            <a:buNone/>
          </a:pPr>
          <a:r>
            <a:rPr lang="en-US" sz="2000" kern="1200" dirty="0">
              <a:solidFill>
                <a:srgbClr val="C00000"/>
              </a:solidFill>
            </a:rPr>
            <a:t>Post-Secondary Course or Program.</a:t>
          </a:r>
        </a:p>
      </dsp:txBody>
      <dsp:txXfrm>
        <a:off x="0" y="2672"/>
        <a:ext cx="7886700" cy="1822421"/>
      </dsp:txXfrm>
    </dsp:sp>
    <dsp:sp modelId="{1839D0AF-EA1E-4DD1-B68B-1B5B087B4ABB}">
      <dsp:nvSpPr>
        <dsp:cNvPr id="0" name=""/>
        <dsp:cNvSpPr/>
      </dsp:nvSpPr>
      <dsp:spPr>
        <a:xfrm>
          <a:off x="0" y="1825093"/>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20482-F1CE-463E-A094-27CC5B1090B4}">
      <dsp:nvSpPr>
        <dsp:cNvPr id="0" name=""/>
        <dsp:cNvSpPr/>
      </dsp:nvSpPr>
      <dsp:spPr>
        <a:xfrm>
          <a:off x="0" y="1825093"/>
          <a:ext cx="7886700" cy="182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If a required course has not been completed, then you have to repeat the course through taking it again at Tupper or through summer school. </a:t>
          </a:r>
        </a:p>
      </dsp:txBody>
      <dsp:txXfrm>
        <a:off x="0" y="1825093"/>
        <a:ext cx="7886700" cy="1822421"/>
      </dsp:txXfrm>
    </dsp:sp>
    <dsp:sp modelId="{FCBD405E-7BB3-4EAF-A3C9-B8FBD0FD989F}">
      <dsp:nvSpPr>
        <dsp:cNvPr id="0" name=""/>
        <dsp:cNvSpPr/>
      </dsp:nvSpPr>
      <dsp:spPr>
        <a:xfrm>
          <a:off x="0" y="3647514"/>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5B2EC3-8225-41FD-9C48-EF1C84605DF5}">
      <dsp:nvSpPr>
        <dsp:cNvPr id="0" name=""/>
        <dsp:cNvSpPr/>
      </dsp:nvSpPr>
      <dsp:spPr>
        <a:xfrm>
          <a:off x="0" y="3647514"/>
          <a:ext cx="7886700" cy="182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Grade 10 courses start accumulating CREDITS toward your graduation diploma. </a:t>
          </a:r>
        </a:p>
        <a:p>
          <a:pPr marL="0" lvl="0" indent="0" algn="l" defTabSz="711200">
            <a:lnSpc>
              <a:spcPct val="90000"/>
            </a:lnSpc>
            <a:spcBef>
              <a:spcPct val="0"/>
            </a:spcBef>
            <a:spcAft>
              <a:spcPct val="35000"/>
            </a:spcAft>
            <a:buNone/>
          </a:pPr>
          <a:r>
            <a:rPr lang="en-US" sz="1600" kern="1200" dirty="0"/>
            <a:t>To graduate from high school you must have:</a:t>
          </a:r>
        </a:p>
        <a:p>
          <a:pPr marL="0" lvl="0" indent="0" algn="l" defTabSz="711200">
            <a:lnSpc>
              <a:spcPct val="90000"/>
            </a:lnSpc>
            <a:spcBef>
              <a:spcPct val="0"/>
            </a:spcBef>
            <a:spcAft>
              <a:spcPct val="35000"/>
            </a:spcAft>
            <a:buNone/>
          </a:pPr>
          <a:r>
            <a:rPr lang="en-US" sz="1600" b="1" kern="1200" dirty="0"/>
            <a:t>	80</a:t>
          </a:r>
          <a:r>
            <a:rPr lang="en-US" sz="1600" kern="1200" dirty="0"/>
            <a:t> credits total (most courses are 4 credits each) </a:t>
          </a:r>
        </a:p>
        <a:p>
          <a:pPr marL="0" lvl="0" indent="0" algn="l" defTabSz="711200">
            <a:lnSpc>
              <a:spcPct val="90000"/>
            </a:lnSpc>
            <a:spcBef>
              <a:spcPct val="0"/>
            </a:spcBef>
            <a:spcAft>
              <a:spcPct val="35000"/>
            </a:spcAft>
            <a:buNone/>
          </a:pPr>
          <a:r>
            <a:rPr lang="en-US" sz="1600" b="1" kern="1200" dirty="0"/>
            <a:t>	52</a:t>
          </a:r>
          <a:r>
            <a:rPr lang="en-US" sz="1600" kern="1200" dirty="0"/>
            <a:t> Ministry of Education Required Credits </a:t>
          </a:r>
        </a:p>
        <a:p>
          <a:pPr marL="0" lvl="0" indent="0" algn="l" defTabSz="711200">
            <a:lnSpc>
              <a:spcPct val="90000"/>
            </a:lnSpc>
            <a:spcBef>
              <a:spcPct val="0"/>
            </a:spcBef>
            <a:spcAft>
              <a:spcPct val="35000"/>
            </a:spcAft>
            <a:buNone/>
          </a:pPr>
          <a:r>
            <a:rPr lang="en-US" sz="1600" b="1" kern="1200" dirty="0"/>
            <a:t>	28</a:t>
          </a:r>
          <a:r>
            <a:rPr lang="en-US" sz="1600" kern="1200" dirty="0"/>
            <a:t> Elective credits – considered any class after the required courses</a:t>
          </a:r>
        </a:p>
        <a:p>
          <a:pPr marL="0" lvl="0" indent="0" algn="ctr" defTabSz="711200">
            <a:lnSpc>
              <a:spcPct val="90000"/>
            </a:lnSpc>
            <a:spcBef>
              <a:spcPct val="0"/>
            </a:spcBef>
            <a:spcAft>
              <a:spcPct val="35000"/>
            </a:spcAft>
            <a:buNone/>
          </a:pPr>
          <a:r>
            <a:rPr lang="en-US" sz="1600" kern="1200" dirty="0"/>
            <a:t>Numeracy and Literacy Assessments</a:t>
          </a:r>
        </a:p>
      </dsp:txBody>
      <dsp:txXfrm>
        <a:off x="0" y="3647514"/>
        <a:ext cx="7886700" cy="1822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4BBA3-C4A9-4389-AB19-C290DAD52632}">
      <dsp:nvSpPr>
        <dsp:cNvPr id="0" name=""/>
        <dsp:cNvSpPr/>
      </dsp:nvSpPr>
      <dsp:spPr>
        <a:xfrm>
          <a:off x="0" y="15497"/>
          <a:ext cx="498844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Times New Roman"/>
            </a:rPr>
            <a:t>ENGLISH FIRST PEOPLES</a:t>
          </a:r>
          <a:r>
            <a:rPr lang="en-US" sz="2100" kern="1200" dirty="0"/>
            <a:t> 10</a:t>
          </a:r>
        </a:p>
      </dsp:txBody>
      <dsp:txXfrm>
        <a:off x="40724" y="56221"/>
        <a:ext cx="4906992" cy="752780"/>
      </dsp:txXfrm>
    </dsp:sp>
    <dsp:sp modelId="{A5DCD29E-B2DC-4520-BD94-C680A980D660}">
      <dsp:nvSpPr>
        <dsp:cNvPr id="0" name=""/>
        <dsp:cNvSpPr/>
      </dsp:nvSpPr>
      <dsp:spPr>
        <a:xfrm>
          <a:off x="0" y="910205"/>
          <a:ext cx="498844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SOCIAL STUDIES 10</a:t>
          </a:r>
        </a:p>
      </dsp:txBody>
      <dsp:txXfrm>
        <a:off x="40724" y="950929"/>
        <a:ext cx="4906992" cy="752780"/>
      </dsp:txXfrm>
    </dsp:sp>
    <dsp:sp modelId="{C07615E4-5E4B-42B2-B675-DFE29E8AC08F}">
      <dsp:nvSpPr>
        <dsp:cNvPr id="0" name=""/>
        <dsp:cNvSpPr/>
      </dsp:nvSpPr>
      <dsp:spPr>
        <a:xfrm>
          <a:off x="0" y="1804913"/>
          <a:ext cx="498844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PHYSICAL HEALTH EDUCATION 10</a:t>
          </a:r>
        </a:p>
      </dsp:txBody>
      <dsp:txXfrm>
        <a:off x="40724" y="1845637"/>
        <a:ext cx="4906992" cy="752780"/>
      </dsp:txXfrm>
    </dsp:sp>
    <dsp:sp modelId="{36188216-9BAF-4F18-89E4-E3B8A29067D8}">
      <dsp:nvSpPr>
        <dsp:cNvPr id="0" name=""/>
        <dsp:cNvSpPr/>
      </dsp:nvSpPr>
      <dsp:spPr>
        <a:xfrm>
          <a:off x="0" y="2699622"/>
          <a:ext cx="498844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CAREER LIFE EDUCATION 10</a:t>
          </a:r>
        </a:p>
      </dsp:txBody>
      <dsp:txXfrm>
        <a:off x="40724" y="2740346"/>
        <a:ext cx="4906992" cy="752780"/>
      </dsp:txXfrm>
    </dsp:sp>
    <dsp:sp modelId="{DEEB8933-ACFB-48C5-8510-1E048EF88970}">
      <dsp:nvSpPr>
        <dsp:cNvPr id="0" name=""/>
        <dsp:cNvSpPr/>
      </dsp:nvSpPr>
      <dsp:spPr>
        <a:xfrm>
          <a:off x="0" y="3594330"/>
          <a:ext cx="498844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SCIENCE 10</a:t>
          </a:r>
        </a:p>
      </dsp:txBody>
      <dsp:txXfrm>
        <a:off x="40724" y="3635054"/>
        <a:ext cx="4906992" cy="752780"/>
      </dsp:txXfrm>
    </dsp:sp>
    <dsp:sp modelId="{A7FA68D4-8A37-4EB9-980D-6986D6DD0862}">
      <dsp:nvSpPr>
        <dsp:cNvPr id="0" name=""/>
        <dsp:cNvSpPr/>
      </dsp:nvSpPr>
      <dsp:spPr>
        <a:xfrm>
          <a:off x="0" y="4489038"/>
          <a:ext cx="498844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 MATH 10 (BY TEACHER RECOMMENDATION)</a:t>
          </a:r>
        </a:p>
      </dsp:txBody>
      <dsp:txXfrm>
        <a:off x="40724" y="4529762"/>
        <a:ext cx="4906992" cy="752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4BBA3-C4A9-4389-AB19-C290DAD52632}">
      <dsp:nvSpPr>
        <dsp:cNvPr id="0" name=""/>
        <dsp:cNvSpPr/>
      </dsp:nvSpPr>
      <dsp:spPr>
        <a:xfrm>
          <a:off x="0" y="769662"/>
          <a:ext cx="498844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Times New Roman"/>
            </a:rPr>
            <a:t>Mini ENGLISH FIRST PEOPLES</a:t>
          </a:r>
          <a:r>
            <a:rPr lang="en-US" sz="2400" kern="1200" dirty="0"/>
            <a:t> 10</a:t>
          </a:r>
        </a:p>
      </dsp:txBody>
      <dsp:txXfrm>
        <a:off x="28100" y="797762"/>
        <a:ext cx="4932240" cy="519439"/>
      </dsp:txXfrm>
    </dsp:sp>
    <dsp:sp modelId="{A5DCD29E-B2DC-4520-BD94-C680A980D660}">
      <dsp:nvSpPr>
        <dsp:cNvPr id="0" name=""/>
        <dsp:cNvSpPr/>
      </dsp:nvSpPr>
      <dsp:spPr>
        <a:xfrm>
          <a:off x="0" y="1414422"/>
          <a:ext cx="4988440" cy="57563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Mini SOCIAL STUDIES 10</a:t>
          </a:r>
        </a:p>
      </dsp:txBody>
      <dsp:txXfrm>
        <a:off x="28100" y="1442522"/>
        <a:ext cx="4932240" cy="519439"/>
      </dsp:txXfrm>
    </dsp:sp>
    <dsp:sp modelId="{C07615E4-5E4B-42B2-B675-DFE29E8AC08F}">
      <dsp:nvSpPr>
        <dsp:cNvPr id="0" name=""/>
        <dsp:cNvSpPr/>
      </dsp:nvSpPr>
      <dsp:spPr>
        <a:xfrm>
          <a:off x="0" y="2059182"/>
          <a:ext cx="4988440" cy="57563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PHYSICAL HEALTH EDUCATION 10</a:t>
          </a:r>
        </a:p>
      </dsp:txBody>
      <dsp:txXfrm>
        <a:off x="28100" y="2087282"/>
        <a:ext cx="4932240" cy="519439"/>
      </dsp:txXfrm>
    </dsp:sp>
    <dsp:sp modelId="{36188216-9BAF-4F18-89E4-E3B8A29067D8}">
      <dsp:nvSpPr>
        <dsp:cNvPr id="0" name=""/>
        <dsp:cNvSpPr/>
      </dsp:nvSpPr>
      <dsp:spPr>
        <a:xfrm>
          <a:off x="0" y="2703942"/>
          <a:ext cx="4988440" cy="57563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CAREER LIFE EDUCATION 10</a:t>
          </a:r>
        </a:p>
      </dsp:txBody>
      <dsp:txXfrm>
        <a:off x="28100" y="2732042"/>
        <a:ext cx="4932240" cy="519439"/>
      </dsp:txXfrm>
    </dsp:sp>
    <dsp:sp modelId="{DEEB8933-ACFB-48C5-8510-1E048EF88970}">
      <dsp:nvSpPr>
        <dsp:cNvPr id="0" name=""/>
        <dsp:cNvSpPr/>
      </dsp:nvSpPr>
      <dsp:spPr>
        <a:xfrm>
          <a:off x="0" y="3353939"/>
          <a:ext cx="4988440" cy="57563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LEAST ONE SCIENCE 11 COURSE</a:t>
          </a:r>
        </a:p>
      </dsp:txBody>
      <dsp:txXfrm>
        <a:off x="28100" y="3382039"/>
        <a:ext cx="4932240" cy="519439"/>
      </dsp:txXfrm>
    </dsp:sp>
    <dsp:sp modelId="{A7FA68D4-8A37-4EB9-980D-6986D6DD0862}">
      <dsp:nvSpPr>
        <dsp:cNvPr id="0" name=""/>
        <dsp:cNvSpPr/>
      </dsp:nvSpPr>
      <dsp:spPr>
        <a:xfrm>
          <a:off x="0" y="3993462"/>
          <a:ext cx="49884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PRE-CALCULUS MATH </a:t>
          </a:r>
          <a:r>
            <a:rPr lang="en-US" sz="2000" kern="1200" dirty="0"/>
            <a:t>11 </a:t>
          </a:r>
          <a:r>
            <a:rPr lang="en-US" sz="1400" kern="1200" dirty="0"/>
            <a:t>(or Foundations of Math 11)</a:t>
          </a:r>
          <a:endParaRPr lang="en-US" sz="2100" kern="1200" dirty="0"/>
        </a:p>
      </dsp:txBody>
      <dsp:txXfrm>
        <a:off x="28100" y="4021562"/>
        <a:ext cx="4932240" cy="519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AF719-3285-4496-9E36-179CBAD1316F}">
      <dsp:nvSpPr>
        <dsp:cNvPr id="0" name=""/>
        <dsp:cNvSpPr/>
      </dsp:nvSpPr>
      <dsp:spPr>
        <a:xfrm>
          <a:off x="526162" y="1443614"/>
          <a:ext cx="1881621" cy="18816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A14BD-C8DF-493E-9C1C-B5329865B050}">
      <dsp:nvSpPr>
        <dsp:cNvPr id="0" name=""/>
        <dsp:cNvSpPr/>
      </dsp:nvSpPr>
      <dsp:spPr>
        <a:xfrm>
          <a:off x="921302" y="1838754"/>
          <a:ext cx="1091340" cy="10913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386B9-BD8C-4ADA-8BFC-230328B6D27A}">
      <dsp:nvSpPr>
        <dsp:cNvPr id="0" name=""/>
        <dsp:cNvSpPr/>
      </dsp:nvSpPr>
      <dsp:spPr>
        <a:xfrm>
          <a:off x="2750047" y="2320280"/>
          <a:ext cx="4435249" cy="1881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If you had a Skills learning support block in Grade 9 and would like it again, please select on the course selection form. </a:t>
          </a:r>
        </a:p>
        <a:p>
          <a:pPr marL="0" lvl="0" indent="0" algn="l" defTabSz="711200">
            <a:lnSpc>
              <a:spcPct val="100000"/>
            </a:lnSpc>
            <a:spcBef>
              <a:spcPct val="0"/>
            </a:spcBef>
            <a:spcAft>
              <a:spcPct val="35000"/>
            </a:spcAft>
            <a:buNone/>
          </a:pPr>
          <a:r>
            <a:rPr lang="en-US" sz="1600" kern="1200" dirty="0"/>
            <a:t>If you would like a Skills block in each semester, please let Ms. Wall know </a:t>
          </a:r>
        </a:p>
        <a:p>
          <a:pPr marL="0" lvl="0" indent="0" algn="l" defTabSz="711200">
            <a:lnSpc>
              <a:spcPct val="100000"/>
            </a:lnSpc>
            <a:spcBef>
              <a:spcPct val="0"/>
            </a:spcBef>
            <a:spcAft>
              <a:spcPct val="35000"/>
            </a:spcAft>
            <a:buNone/>
          </a:pPr>
          <a:r>
            <a:rPr lang="en-US" sz="1600" kern="1200" dirty="0">
              <a:solidFill>
                <a:srgbClr val="C00000"/>
              </a:solidFill>
            </a:rPr>
            <a:t>If you do not want Skills</a:t>
          </a:r>
          <a:r>
            <a:rPr lang="en-US" sz="1600" kern="1200" dirty="0"/>
            <a:t>, please come see Ms. Wall or your Resource teacher to discuss further, and don’t select that option on your Course Selection Form</a:t>
          </a:r>
        </a:p>
        <a:p>
          <a:pPr marL="0" lvl="0" indent="0" algn="l" defTabSz="711200">
            <a:lnSpc>
              <a:spcPct val="100000"/>
            </a:lnSpc>
            <a:spcBef>
              <a:spcPct val="0"/>
            </a:spcBef>
            <a:spcAft>
              <a:spcPct val="35000"/>
            </a:spcAft>
            <a:buNone/>
          </a:pPr>
          <a:endParaRPr lang="en-US" sz="1600" kern="1200" dirty="0"/>
        </a:p>
      </dsp:txBody>
      <dsp:txXfrm>
        <a:off x="2750047" y="2320280"/>
        <a:ext cx="4435249" cy="1881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8B4BD-8634-40FF-92D1-2F36325B7013}">
      <dsp:nvSpPr>
        <dsp:cNvPr id="0" name=""/>
        <dsp:cNvSpPr/>
      </dsp:nvSpPr>
      <dsp:spPr>
        <a:xfrm>
          <a:off x="0" y="463823"/>
          <a:ext cx="4697730" cy="2251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If you are leaving or continuing in a VSB district program, you will do your Grade 10 course planning with your program teacher and myself. </a:t>
          </a:r>
        </a:p>
      </dsp:txBody>
      <dsp:txXfrm>
        <a:off x="109889" y="573712"/>
        <a:ext cx="4477952" cy="2031302"/>
      </dsp:txXfrm>
    </dsp:sp>
    <dsp:sp modelId="{C224224A-2602-497A-A5D4-1C96FF370CC2}">
      <dsp:nvSpPr>
        <dsp:cNvPr id="0" name=""/>
        <dsp:cNvSpPr/>
      </dsp:nvSpPr>
      <dsp:spPr>
        <a:xfrm>
          <a:off x="0" y="2789784"/>
          <a:ext cx="4697730" cy="22510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Please ask Ms. Baron, Ms. </a:t>
          </a:r>
          <a:r>
            <a:rPr lang="en-US" sz="2600" kern="1200" dirty="0" err="1"/>
            <a:t>Cumaual</a:t>
          </a:r>
          <a:r>
            <a:rPr lang="en-US" sz="2600" kern="1200" dirty="0"/>
            <a:t>, Ms. Kwan, or Mr. Glen for more details</a:t>
          </a:r>
        </a:p>
      </dsp:txBody>
      <dsp:txXfrm>
        <a:off x="109889" y="2899673"/>
        <a:ext cx="4477952" cy="2031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41797-3B92-4175-AFC1-AED292A9730A}">
      <dsp:nvSpPr>
        <dsp:cNvPr id="0" name=""/>
        <dsp:cNvSpPr/>
      </dsp:nvSpPr>
      <dsp:spPr>
        <a:xfrm>
          <a:off x="0" y="2860984"/>
          <a:ext cx="38980" cy="310929"/>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0D3D65-82F0-4729-BC1A-F27E6C63515C}">
      <dsp:nvSpPr>
        <dsp:cNvPr id="0" name=""/>
        <dsp:cNvSpPr/>
      </dsp:nvSpPr>
      <dsp:spPr>
        <a:xfrm>
          <a:off x="124671" y="315605"/>
          <a:ext cx="2463354" cy="12508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dirty="0"/>
            <a:t>Workplace Math10</a:t>
          </a:r>
        </a:p>
      </dsp:txBody>
      <dsp:txXfrm>
        <a:off x="124671" y="315605"/>
        <a:ext cx="2463354" cy="1250810"/>
      </dsp:txXfrm>
    </dsp:sp>
    <dsp:sp modelId="{E2890AF8-5F8A-4FAA-AB02-10E0C1D65E51}">
      <dsp:nvSpPr>
        <dsp:cNvPr id="0" name=""/>
        <dsp:cNvSpPr/>
      </dsp:nvSpPr>
      <dsp:spPr>
        <a:xfrm flipH="1">
          <a:off x="140562" y="0"/>
          <a:ext cx="78601" cy="931178"/>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D1884C-7B53-40DC-A8D3-A22BD64507E6}">
      <dsp:nvSpPr>
        <dsp:cNvPr id="0" name=""/>
        <dsp:cNvSpPr/>
      </dsp:nvSpPr>
      <dsp:spPr>
        <a:xfrm>
          <a:off x="73806" y="1996547"/>
          <a:ext cx="2536686" cy="977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dirty="0"/>
            <a:t>Workplace Math 11</a:t>
          </a:r>
        </a:p>
        <a:p>
          <a:pPr marL="0" lvl="0" indent="0" algn="ctr" defTabSz="1066800">
            <a:lnSpc>
              <a:spcPct val="90000"/>
            </a:lnSpc>
            <a:spcBef>
              <a:spcPct val="0"/>
            </a:spcBef>
            <a:spcAft>
              <a:spcPct val="5000"/>
            </a:spcAft>
            <a:buNone/>
          </a:pPr>
          <a:endParaRPr lang="en-US" sz="2400" kern="1200" dirty="0"/>
        </a:p>
      </dsp:txBody>
      <dsp:txXfrm>
        <a:off x="73806" y="1996547"/>
        <a:ext cx="2536686" cy="9774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B0AE-3794-5C48-9A6A-72EDC598BADC}">
      <dsp:nvSpPr>
        <dsp:cNvPr id="0" name=""/>
        <dsp:cNvSpPr/>
      </dsp:nvSpPr>
      <dsp:spPr>
        <a:xfrm>
          <a:off x="631355" y="2109"/>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SCIENCE 10 &gt;&gt;&gt;&gt;</a:t>
          </a:r>
        </a:p>
      </dsp:txBody>
      <dsp:txXfrm>
        <a:off x="631355" y="2109"/>
        <a:ext cx="1987875" cy="1192725"/>
      </dsp:txXfrm>
    </dsp:sp>
    <dsp:sp modelId="{DA00F01E-C336-5B48-AA79-9E9D82E75395}">
      <dsp:nvSpPr>
        <dsp:cNvPr id="0" name=""/>
        <dsp:cNvSpPr/>
      </dsp:nvSpPr>
      <dsp:spPr>
        <a:xfrm>
          <a:off x="2818018" y="2109"/>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ENVIRONMENTAL SCIENCES </a:t>
          </a:r>
        </a:p>
        <a:p>
          <a:pPr marL="0" lvl="0" indent="0" algn="ctr" defTabSz="889000">
            <a:lnSpc>
              <a:spcPct val="90000"/>
            </a:lnSpc>
            <a:spcBef>
              <a:spcPct val="0"/>
            </a:spcBef>
            <a:spcAft>
              <a:spcPct val="35000"/>
            </a:spcAft>
            <a:buNone/>
          </a:pPr>
          <a:r>
            <a:rPr lang="en-US" sz="2000" kern="1200" dirty="0"/>
            <a:t>11</a:t>
          </a:r>
        </a:p>
      </dsp:txBody>
      <dsp:txXfrm>
        <a:off x="2818018" y="2109"/>
        <a:ext cx="1987875" cy="1192725"/>
      </dsp:txXfrm>
    </dsp:sp>
    <dsp:sp modelId="{5C01959E-BA5A-7848-8BE2-E0378FAB33BC}">
      <dsp:nvSpPr>
        <dsp:cNvPr id="0" name=""/>
        <dsp:cNvSpPr/>
      </dsp:nvSpPr>
      <dsp:spPr>
        <a:xfrm>
          <a:off x="5004681" y="2109"/>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Life Sciences 11</a:t>
          </a:r>
        </a:p>
        <a:p>
          <a:pPr marL="0" lvl="0" indent="0" algn="ctr" defTabSz="889000">
            <a:lnSpc>
              <a:spcPct val="90000"/>
            </a:lnSpc>
            <a:spcBef>
              <a:spcPct val="0"/>
            </a:spcBef>
            <a:spcAft>
              <a:spcPct val="35000"/>
            </a:spcAft>
            <a:buNone/>
          </a:pPr>
          <a:r>
            <a:rPr lang="en-US" sz="1600" kern="1200" dirty="0"/>
            <a:t>(formerly known as Biology 11)</a:t>
          </a:r>
        </a:p>
      </dsp:txBody>
      <dsp:txXfrm>
        <a:off x="5004681" y="2109"/>
        <a:ext cx="1987875" cy="1192725"/>
      </dsp:txXfrm>
    </dsp:sp>
    <dsp:sp modelId="{9BD7837D-24A0-F84D-9DD1-055B9B819344}">
      <dsp:nvSpPr>
        <dsp:cNvPr id="0" name=""/>
        <dsp:cNvSpPr/>
      </dsp:nvSpPr>
      <dsp:spPr>
        <a:xfrm>
          <a:off x="631355" y="1393622"/>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CHEMISTRY 11</a:t>
          </a:r>
        </a:p>
        <a:p>
          <a:pPr marL="0" lvl="0" indent="0" algn="ctr" defTabSz="800100">
            <a:lnSpc>
              <a:spcPct val="90000"/>
            </a:lnSpc>
            <a:spcBef>
              <a:spcPct val="0"/>
            </a:spcBef>
            <a:spcAft>
              <a:spcPct val="35000"/>
            </a:spcAft>
            <a:buNone/>
          </a:pPr>
          <a:r>
            <a:rPr lang="en-US" sz="1800" kern="1200" dirty="0"/>
            <a:t> </a:t>
          </a:r>
          <a:r>
            <a:rPr lang="en-US" sz="1100" kern="1200" dirty="0"/>
            <a:t>(Pre-calc Math 10 strongly recommended)</a:t>
          </a:r>
        </a:p>
        <a:p>
          <a:pPr marL="0" lvl="0" indent="0" algn="ctr" defTabSz="800100">
            <a:lnSpc>
              <a:spcPct val="90000"/>
            </a:lnSpc>
            <a:spcBef>
              <a:spcPct val="0"/>
            </a:spcBef>
            <a:spcAft>
              <a:spcPct val="35000"/>
            </a:spcAft>
            <a:buNone/>
          </a:pPr>
          <a:r>
            <a:rPr lang="en-US" sz="1100" kern="1200" dirty="0"/>
            <a:t>REQUIRED FOR MOST STEM UNIVERSITY PROGRAMS</a:t>
          </a:r>
        </a:p>
      </dsp:txBody>
      <dsp:txXfrm>
        <a:off x="631355" y="1393622"/>
        <a:ext cx="1987875" cy="1192725"/>
      </dsp:txXfrm>
    </dsp:sp>
    <dsp:sp modelId="{F28D5F7E-FB85-1949-AD24-B470B4891ADC}">
      <dsp:nvSpPr>
        <dsp:cNvPr id="0" name=""/>
        <dsp:cNvSpPr/>
      </dsp:nvSpPr>
      <dsp:spPr>
        <a:xfrm>
          <a:off x="2818018" y="1393622"/>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Physics 11</a:t>
          </a:r>
        </a:p>
        <a:p>
          <a:pPr marL="0" lvl="0" indent="0" algn="ctr" defTabSz="711200">
            <a:lnSpc>
              <a:spcPct val="90000"/>
            </a:lnSpc>
            <a:spcBef>
              <a:spcPct val="0"/>
            </a:spcBef>
            <a:spcAft>
              <a:spcPct val="35000"/>
            </a:spcAft>
            <a:buNone/>
          </a:pPr>
          <a:r>
            <a:rPr lang="en-US" sz="1100" kern="1200" dirty="0"/>
            <a:t>(</a:t>
          </a:r>
          <a:r>
            <a:rPr lang="en-US" sz="1100" kern="1200" dirty="0" err="1"/>
            <a:t>Precalc</a:t>
          </a:r>
          <a:r>
            <a:rPr lang="en-US" sz="1100" kern="1200" dirty="0"/>
            <a:t> Math is not an absolute pre-requisite, but is it recommended)</a:t>
          </a:r>
        </a:p>
        <a:p>
          <a:pPr marL="0" lvl="0" indent="0" algn="ctr" defTabSz="711200">
            <a:lnSpc>
              <a:spcPct val="90000"/>
            </a:lnSpc>
            <a:spcBef>
              <a:spcPct val="0"/>
            </a:spcBef>
            <a:spcAft>
              <a:spcPct val="35000"/>
            </a:spcAft>
            <a:buNone/>
          </a:pPr>
          <a:r>
            <a:rPr lang="en-US" sz="1100" kern="1200" dirty="0"/>
            <a:t>REQUIRED FOR MOST STEM UNIVERSITY PROGRAMS</a:t>
          </a:r>
        </a:p>
      </dsp:txBody>
      <dsp:txXfrm>
        <a:off x="2818018" y="1393622"/>
        <a:ext cx="1987875" cy="1192725"/>
      </dsp:txXfrm>
    </dsp:sp>
    <dsp:sp modelId="{3DBBD4E5-AA10-FF45-9B3E-D012427E2735}">
      <dsp:nvSpPr>
        <dsp:cNvPr id="0" name=""/>
        <dsp:cNvSpPr/>
      </dsp:nvSpPr>
      <dsp:spPr>
        <a:xfrm>
          <a:off x="5004681" y="1393622"/>
          <a:ext cx="1987875" cy="1192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Science for Citizens</a:t>
          </a:r>
        </a:p>
        <a:p>
          <a:pPr marL="0" lvl="0" indent="0" algn="ctr" defTabSz="711200">
            <a:lnSpc>
              <a:spcPct val="90000"/>
            </a:lnSpc>
            <a:spcBef>
              <a:spcPct val="0"/>
            </a:spcBef>
            <a:spcAft>
              <a:spcPct val="35000"/>
            </a:spcAft>
            <a:buNone/>
          </a:pPr>
          <a:r>
            <a:rPr lang="en-US" sz="1600" kern="1200" dirty="0"/>
            <a:t>11</a:t>
          </a:r>
        </a:p>
        <a:p>
          <a:pPr marL="0" lvl="0" indent="0" algn="ctr" defTabSz="711200">
            <a:lnSpc>
              <a:spcPct val="90000"/>
            </a:lnSpc>
            <a:spcBef>
              <a:spcPct val="0"/>
            </a:spcBef>
            <a:spcAft>
              <a:spcPct val="35000"/>
            </a:spcAft>
            <a:buNone/>
          </a:pPr>
          <a:r>
            <a:rPr lang="en-US" sz="1200" kern="1200" dirty="0"/>
            <a:t>(formerly know as Science &amp; Tech 11)</a:t>
          </a:r>
        </a:p>
        <a:p>
          <a:pPr marL="0" lvl="0" indent="0" algn="ctr" defTabSz="711200">
            <a:lnSpc>
              <a:spcPct val="90000"/>
            </a:lnSpc>
            <a:spcBef>
              <a:spcPct val="0"/>
            </a:spcBef>
            <a:spcAft>
              <a:spcPct val="35000"/>
            </a:spcAft>
            <a:buNone/>
          </a:pPr>
          <a:endParaRPr lang="en-US" sz="1200" kern="1200" dirty="0"/>
        </a:p>
        <a:p>
          <a:pPr marL="0" lvl="0" indent="0" algn="ctr" defTabSz="711200">
            <a:lnSpc>
              <a:spcPct val="90000"/>
            </a:lnSpc>
            <a:spcBef>
              <a:spcPct val="0"/>
            </a:spcBef>
            <a:spcAft>
              <a:spcPct val="35000"/>
            </a:spcAft>
            <a:buNone/>
          </a:pPr>
          <a:endParaRPr lang="en-US" sz="1200" kern="1200" dirty="0"/>
        </a:p>
      </dsp:txBody>
      <dsp:txXfrm>
        <a:off x="5004681" y="1393622"/>
        <a:ext cx="1987875" cy="11927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C9F41-BB44-4B55-8439-B298A716B076}">
      <dsp:nvSpPr>
        <dsp:cNvPr id="0" name=""/>
        <dsp:cNvSpPr/>
      </dsp:nvSpPr>
      <dsp:spPr>
        <a:xfrm>
          <a:off x="0" y="159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58E35-124E-44CA-A17C-5F59A226E98E}">
      <dsp:nvSpPr>
        <dsp:cNvPr id="0" name=""/>
        <dsp:cNvSpPr/>
      </dsp:nvSpPr>
      <dsp:spPr>
        <a:xfrm>
          <a:off x="0" y="1593"/>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Foods</a:t>
          </a:r>
        </a:p>
      </dsp:txBody>
      <dsp:txXfrm>
        <a:off x="0" y="1593"/>
        <a:ext cx="7886700" cy="543386"/>
      </dsp:txXfrm>
    </dsp:sp>
    <dsp:sp modelId="{B5929F82-C3EA-44A5-9BAE-CA50B7CDAE82}">
      <dsp:nvSpPr>
        <dsp:cNvPr id="0" name=""/>
        <dsp:cNvSpPr/>
      </dsp:nvSpPr>
      <dsp:spPr>
        <a:xfrm>
          <a:off x="0" y="544979"/>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A579A7-5782-4D8D-AE18-0B89FA722BB4}">
      <dsp:nvSpPr>
        <dsp:cNvPr id="0" name=""/>
        <dsp:cNvSpPr/>
      </dsp:nvSpPr>
      <dsp:spPr>
        <a:xfrm>
          <a:off x="0" y="544979"/>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Textiles</a:t>
          </a:r>
        </a:p>
      </dsp:txBody>
      <dsp:txXfrm>
        <a:off x="0" y="544979"/>
        <a:ext cx="7886700" cy="543386"/>
      </dsp:txXfrm>
    </dsp:sp>
    <dsp:sp modelId="{F15E7DE1-6A18-4483-B943-0E40F8CF290A}">
      <dsp:nvSpPr>
        <dsp:cNvPr id="0" name=""/>
        <dsp:cNvSpPr/>
      </dsp:nvSpPr>
      <dsp:spPr>
        <a:xfrm>
          <a:off x="0" y="1088365"/>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629AF-86A4-4D8C-9AE4-5031D6677DE9}">
      <dsp:nvSpPr>
        <dsp:cNvPr id="0" name=""/>
        <dsp:cNvSpPr/>
      </dsp:nvSpPr>
      <dsp:spPr>
        <a:xfrm>
          <a:off x="0" y="1088365"/>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Woodworking</a:t>
          </a:r>
        </a:p>
      </dsp:txBody>
      <dsp:txXfrm>
        <a:off x="0" y="1088365"/>
        <a:ext cx="7886700" cy="543386"/>
      </dsp:txXfrm>
    </dsp:sp>
    <dsp:sp modelId="{6F464AE0-7440-4366-B8B3-555495415604}">
      <dsp:nvSpPr>
        <dsp:cNvPr id="0" name=""/>
        <dsp:cNvSpPr/>
      </dsp:nvSpPr>
      <dsp:spPr>
        <a:xfrm>
          <a:off x="0" y="163175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E64170-9EAF-433B-AEF1-77A00FF5AE6A}">
      <dsp:nvSpPr>
        <dsp:cNvPr id="0" name=""/>
        <dsp:cNvSpPr/>
      </dsp:nvSpPr>
      <dsp:spPr>
        <a:xfrm>
          <a:off x="0" y="1631752"/>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Drafting</a:t>
          </a:r>
        </a:p>
      </dsp:txBody>
      <dsp:txXfrm>
        <a:off x="0" y="1631752"/>
        <a:ext cx="7886700" cy="543386"/>
      </dsp:txXfrm>
    </dsp:sp>
    <dsp:sp modelId="{AF3DA4CF-04B7-42F2-9A63-F71321BDA1DF}">
      <dsp:nvSpPr>
        <dsp:cNvPr id="0" name=""/>
        <dsp:cNvSpPr/>
      </dsp:nvSpPr>
      <dsp:spPr>
        <a:xfrm>
          <a:off x="0" y="2175138"/>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3E686-A6C2-482E-884E-36B7C9CA64CB}">
      <dsp:nvSpPr>
        <dsp:cNvPr id="0" name=""/>
        <dsp:cNvSpPr/>
      </dsp:nvSpPr>
      <dsp:spPr>
        <a:xfrm>
          <a:off x="0" y="2175138"/>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Computer Studies</a:t>
          </a:r>
        </a:p>
      </dsp:txBody>
      <dsp:txXfrm>
        <a:off x="0" y="2175138"/>
        <a:ext cx="7886700" cy="543386"/>
      </dsp:txXfrm>
    </dsp:sp>
    <dsp:sp modelId="{B66730BF-7D76-46F1-868F-11957688EB2E}">
      <dsp:nvSpPr>
        <dsp:cNvPr id="0" name=""/>
        <dsp:cNvSpPr/>
      </dsp:nvSpPr>
      <dsp:spPr>
        <a:xfrm>
          <a:off x="0" y="2718524"/>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F6356-36EE-48A6-8B8C-A9B36C0112FE}">
      <dsp:nvSpPr>
        <dsp:cNvPr id="0" name=""/>
        <dsp:cNvSpPr/>
      </dsp:nvSpPr>
      <dsp:spPr>
        <a:xfrm>
          <a:off x="0" y="2718524"/>
          <a:ext cx="7886700" cy="543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Marketing and Entrepreneurship</a:t>
          </a:r>
        </a:p>
      </dsp:txBody>
      <dsp:txXfrm>
        <a:off x="0" y="2718524"/>
        <a:ext cx="7886700" cy="5433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16:46:51.598"/>
    </inkml:context>
    <inkml:brush xml:id="br0">
      <inkml:brushProperty name="width" value="0.05" units="cm"/>
      <inkml:brushProperty name="height" value="0.0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16:46:52.120"/>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16:46:52.860"/>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4440881-4302-7744-AC18-E60277405271}"/>
              </a:ext>
            </a:extLst>
          </p:cNvPr>
          <p:cNvSpPr>
            <a:spLocks noGrp="1" noChangeArrowheads="1"/>
          </p:cNvSpPr>
          <p:nvPr>
            <p:ph type="hdr" sz="quarter"/>
          </p:nvPr>
        </p:nvSpPr>
        <p:spPr bwMode="auto">
          <a:xfrm>
            <a:off x="0" y="0"/>
            <a:ext cx="3037840" cy="464820"/>
          </a:xfrm>
          <a:prstGeom prst="rect">
            <a:avLst/>
          </a:prstGeom>
          <a:noFill/>
          <a:ln>
            <a:noFill/>
          </a:ln>
          <a:effectLst/>
        </p:spPr>
        <p:txBody>
          <a:bodyPr vert="horz" wrap="square" lIns="93177" tIns="46589" rIns="93177" bIns="46589" numCol="1" anchor="t" anchorCtr="0" compatLnSpc="1">
            <a:prstTxWarp prst="textNoShape">
              <a:avLst/>
            </a:prstTxWarp>
          </a:bodyPr>
          <a:lstStyle>
            <a:lvl1pPr eaLnBrk="1" hangingPunct="1">
              <a:defRPr sz="1200">
                <a:latin typeface="Arial" panose="020B0604020202020204" pitchFamily="34" charset="0"/>
                <a:ea typeface="+mn-ea"/>
                <a:cs typeface="+mn-cs"/>
              </a:defRPr>
            </a:lvl1pPr>
          </a:lstStyle>
          <a:p>
            <a:pPr>
              <a:defRPr/>
            </a:pPr>
            <a:endParaRPr lang="en-US"/>
          </a:p>
        </p:txBody>
      </p:sp>
      <p:sp>
        <p:nvSpPr>
          <p:cNvPr id="27651" name="Rectangle 3">
            <a:extLst>
              <a:ext uri="{FF2B5EF4-FFF2-40B4-BE49-F238E27FC236}">
                <a16:creationId xmlns:a16="http://schemas.microsoft.com/office/drawing/2014/main" id="{F2315279-EFD6-9640-B295-BA88E076B47B}"/>
              </a:ext>
            </a:extLst>
          </p:cNvPr>
          <p:cNvSpPr>
            <a:spLocks noGrp="1" noChangeArrowheads="1"/>
          </p:cNvSpPr>
          <p:nvPr>
            <p:ph type="dt" idx="1"/>
          </p:nvPr>
        </p:nvSpPr>
        <p:spPr bwMode="auto">
          <a:xfrm>
            <a:off x="3972560" y="0"/>
            <a:ext cx="3037840" cy="46482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eaLnBrk="1" hangingPunct="1">
              <a:defRPr sz="1200">
                <a:latin typeface="Arial" panose="020B0604020202020204" pitchFamily="34"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C8700954-A15A-C749-861A-C998F9DB3817}"/>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6335F952-B98D-FB48-A6ED-DB66011AB62E}"/>
              </a:ext>
            </a:extLst>
          </p:cNvPr>
          <p:cNvSpPr>
            <a:spLocks noGrp="1" noChangeArrowheads="1"/>
          </p:cNvSpPr>
          <p:nvPr>
            <p:ph type="body" sz="quarter" idx="3"/>
          </p:nvPr>
        </p:nvSpPr>
        <p:spPr bwMode="auto">
          <a:xfrm>
            <a:off x="934720" y="4415790"/>
            <a:ext cx="5140960" cy="4183380"/>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5D83DC68-A99B-9148-B658-BEABB7D6BBF7}"/>
              </a:ext>
            </a:extLst>
          </p:cNvPr>
          <p:cNvSpPr>
            <a:spLocks noGrp="1" noChangeArrowheads="1"/>
          </p:cNvSpPr>
          <p:nvPr>
            <p:ph type="ftr" sz="quarter" idx="4"/>
          </p:nvPr>
        </p:nvSpPr>
        <p:spPr bwMode="auto">
          <a:xfrm>
            <a:off x="0" y="8831580"/>
            <a:ext cx="3037840" cy="464820"/>
          </a:xfrm>
          <a:prstGeom prst="rect">
            <a:avLst/>
          </a:prstGeom>
          <a:noFill/>
          <a:ln>
            <a:noFill/>
          </a:ln>
          <a:effectLst/>
        </p:spPr>
        <p:txBody>
          <a:bodyPr vert="horz" wrap="square" lIns="93177" tIns="46589" rIns="93177" bIns="46589" numCol="1" anchor="b" anchorCtr="0" compatLnSpc="1">
            <a:prstTxWarp prst="textNoShape">
              <a:avLst/>
            </a:prstTxWarp>
          </a:bodyPr>
          <a:lstStyle>
            <a:lvl1pPr eaLnBrk="1" hangingPunct="1">
              <a:defRPr sz="1200">
                <a:latin typeface="Arial" panose="020B0604020202020204" pitchFamily="34" charset="0"/>
                <a:ea typeface="+mn-ea"/>
                <a:cs typeface="+mn-cs"/>
              </a:defRPr>
            </a:lvl1pPr>
          </a:lstStyle>
          <a:p>
            <a:pPr>
              <a:defRPr/>
            </a:pPr>
            <a:endParaRPr lang="en-US"/>
          </a:p>
        </p:txBody>
      </p:sp>
      <p:sp>
        <p:nvSpPr>
          <p:cNvPr id="27655" name="Rectangle 7">
            <a:extLst>
              <a:ext uri="{FF2B5EF4-FFF2-40B4-BE49-F238E27FC236}">
                <a16:creationId xmlns:a16="http://schemas.microsoft.com/office/drawing/2014/main" id="{1C3E6F3B-8ACB-D44B-89BA-0C5BB3D6BF07}"/>
              </a:ext>
            </a:extLst>
          </p:cNvPr>
          <p:cNvSpPr>
            <a:spLocks noGrp="1" noChangeArrowheads="1"/>
          </p:cNvSpPr>
          <p:nvPr>
            <p:ph type="sldNum" sz="quarter" idx="5"/>
          </p:nvPr>
        </p:nvSpPr>
        <p:spPr bwMode="auto">
          <a:xfrm>
            <a:off x="3972560" y="8831580"/>
            <a:ext cx="3037840" cy="46482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89FAD58E-A4DF-AD47-9E1D-3B203BB4A8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94195B5-61B9-4024-9D74-CDFDFE3E25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931B1B-E33C-44B9-B04D-DEC8B5DB2EEE}"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17</a:t>
            </a:fld>
            <a:endParaRPr lang="en-US" altLang="en-US">
              <a:latin typeface="Arial" panose="020B0604020202020204" pitchFamily="34" charset="0"/>
              <a:ea typeface="ＭＳ Ｐゴシック" panose="020B0600070205080204" pitchFamily="34" charset="-128"/>
            </a:endParaRPr>
          </a:p>
        </p:txBody>
      </p:sp>
      <p:sp>
        <p:nvSpPr>
          <p:cNvPr id="14339" name="Rectangle 2">
            <a:extLst>
              <a:ext uri="{FF2B5EF4-FFF2-40B4-BE49-F238E27FC236}">
                <a16:creationId xmlns:a16="http://schemas.microsoft.com/office/drawing/2014/main" id="{D632CE5A-7EA0-4CE6-9724-CBF63E3D7E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2F21CE33-2E0D-4371-BA6E-7A6AC1B9D6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78E0-963D-B0A5-8EBB-82546B8937C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B6F1D4-E520-E1CC-750D-BA5740CEEC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53B15E-D6A6-A1A1-00E1-D1CF5A95E9F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6B6C57D-97E7-3221-206B-C639AB9CF76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CF0A0E-8DB4-D926-E7DD-90BA88FF0153}"/>
              </a:ext>
            </a:extLst>
          </p:cNvPr>
          <p:cNvSpPr>
            <a:spLocks noGrp="1"/>
          </p:cNvSpPr>
          <p:nvPr>
            <p:ph type="sldNum" sz="quarter" idx="12"/>
          </p:nvPr>
        </p:nvSpPr>
        <p:spPr/>
        <p:txBody>
          <a:bodyPr/>
          <a:lstStyle/>
          <a:p>
            <a:pPr>
              <a:defRPr/>
            </a:pPr>
            <a:fld id="{36A8B5E2-D1F2-D940-89A7-36206DEBC034}" type="slidenum">
              <a:rPr lang="en-US" altLang="en-US" smtClean="0"/>
              <a:pPr>
                <a:defRPr/>
              </a:pPr>
              <a:t>‹#›</a:t>
            </a:fld>
            <a:endParaRPr lang="en-US" altLang="en-US"/>
          </a:p>
        </p:txBody>
      </p:sp>
    </p:spTree>
    <p:extLst>
      <p:ext uri="{BB962C8B-B14F-4D97-AF65-F5344CB8AC3E}">
        <p14:creationId xmlns:p14="http://schemas.microsoft.com/office/powerpoint/2010/main" val="595877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0CEF-0D96-AA2F-5E5E-5D97E436B4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91553C-B360-B0D2-C3FD-9FA9EEE374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31F8-64C7-A863-2E74-D638725F36A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904F9D2-D92F-8A18-F246-8D9EC33295E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FC34F2A-676D-F46F-9033-814E719D5B91}"/>
              </a:ext>
            </a:extLst>
          </p:cNvPr>
          <p:cNvSpPr>
            <a:spLocks noGrp="1"/>
          </p:cNvSpPr>
          <p:nvPr>
            <p:ph type="sldNum" sz="quarter" idx="12"/>
          </p:nvPr>
        </p:nvSpPr>
        <p:spPr/>
        <p:txBody>
          <a:bodyPr/>
          <a:lstStyle/>
          <a:p>
            <a:pPr>
              <a:defRPr/>
            </a:pPr>
            <a:fld id="{9ABC7081-2888-0E4D-98F6-B3AD5AFA25E6}" type="slidenum">
              <a:rPr lang="en-US" altLang="en-US" smtClean="0"/>
              <a:pPr>
                <a:defRPr/>
              </a:pPr>
              <a:t>‹#›</a:t>
            </a:fld>
            <a:endParaRPr lang="en-US" altLang="en-US"/>
          </a:p>
        </p:txBody>
      </p:sp>
    </p:spTree>
    <p:extLst>
      <p:ext uri="{BB962C8B-B14F-4D97-AF65-F5344CB8AC3E}">
        <p14:creationId xmlns:p14="http://schemas.microsoft.com/office/powerpoint/2010/main" val="399979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39C5B-6A32-1C31-1B7F-AA6107C47E4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0CBC14-9FC6-C74B-A493-611864E4CBF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67C67-97F8-42AE-A5D4-50351CA4A5B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8FFAE01-E194-B7AE-BE4A-814F118A843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50FBAE0-90C1-BE02-1BF5-BB2353DBDCD2}"/>
              </a:ext>
            </a:extLst>
          </p:cNvPr>
          <p:cNvSpPr>
            <a:spLocks noGrp="1"/>
          </p:cNvSpPr>
          <p:nvPr>
            <p:ph type="sldNum" sz="quarter" idx="12"/>
          </p:nvPr>
        </p:nvSpPr>
        <p:spPr/>
        <p:txBody>
          <a:bodyPr/>
          <a:lstStyle/>
          <a:p>
            <a:pPr>
              <a:defRPr/>
            </a:pPr>
            <a:fld id="{3573512C-E54A-6A45-9FFD-07DDBCC528ED}" type="slidenum">
              <a:rPr lang="en-US" altLang="en-US" smtClean="0"/>
              <a:pPr>
                <a:defRPr/>
              </a:pPr>
              <a:t>‹#›</a:t>
            </a:fld>
            <a:endParaRPr lang="en-US" altLang="en-US"/>
          </a:p>
        </p:txBody>
      </p:sp>
    </p:spTree>
    <p:extLst>
      <p:ext uri="{BB962C8B-B14F-4D97-AF65-F5344CB8AC3E}">
        <p14:creationId xmlns:p14="http://schemas.microsoft.com/office/powerpoint/2010/main" val="92526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284EDB4-B13A-4D53-A12B-3C3DA46A5CC4}" type="datetimeFigureOut">
              <a:rPr lang="en-US" smtClean="0"/>
              <a:pPr>
                <a:defRPr/>
              </a:pPr>
              <a:t>1/22/25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4FD147-6D3C-443A-B1DE-6AB6D9347CA5}" type="slidenum">
              <a:rPr lang="en-US" smtClean="0"/>
              <a:pPr>
                <a:defRPr/>
              </a:pPr>
              <a:t>‹#›</a:t>
            </a:fld>
            <a:endParaRPr lang="en-US"/>
          </a:p>
        </p:txBody>
      </p:sp>
    </p:spTree>
    <p:extLst>
      <p:ext uri="{BB962C8B-B14F-4D97-AF65-F5344CB8AC3E}">
        <p14:creationId xmlns:p14="http://schemas.microsoft.com/office/powerpoint/2010/main" val="105749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3BEDC05-47C4-484B-B03D-93CBCD0E3739}" type="datetimeFigureOut">
              <a:rPr lang="en-US" smtClean="0"/>
              <a:pPr>
                <a:defRPr/>
              </a:pPr>
              <a:t>1/22/25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5C2ED02-FDA0-49CF-B976-29EBFFB584A1}" type="slidenum">
              <a:rPr lang="en-US" smtClean="0"/>
              <a:pPr>
                <a:defRPr/>
              </a:pPr>
              <a:t>‹#›</a:t>
            </a:fld>
            <a:endParaRPr lang="en-US"/>
          </a:p>
        </p:txBody>
      </p:sp>
    </p:spTree>
    <p:extLst>
      <p:ext uri="{BB962C8B-B14F-4D97-AF65-F5344CB8AC3E}">
        <p14:creationId xmlns:p14="http://schemas.microsoft.com/office/powerpoint/2010/main" val="3302871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6A8F957-AE6B-4F12-96A1-E7B961B8DFC2}" type="datetimeFigureOut">
              <a:rPr lang="en-US" smtClean="0"/>
              <a:pPr>
                <a:defRPr/>
              </a:pPr>
              <a:t>1/22/25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481F68-594D-4901-8561-C8B632148332}" type="slidenum">
              <a:rPr lang="en-US" smtClean="0"/>
              <a:pPr>
                <a:defRPr/>
              </a:pPr>
              <a:t>‹#›</a:t>
            </a:fld>
            <a:endParaRPr lang="en-US"/>
          </a:p>
        </p:txBody>
      </p:sp>
    </p:spTree>
    <p:extLst>
      <p:ext uri="{BB962C8B-B14F-4D97-AF65-F5344CB8AC3E}">
        <p14:creationId xmlns:p14="http://schemas.microsoft.com/office/powerpoint/2010/main" val="3169378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F93DABB-E606-463B-858A-2C71CC0A8CD7}" type="datetimeFigureOut">
              <a:rPr lang="en-US" smtClean="0"/>
              <a:pPr>
                <a:defRPr/>
              </a:pPr>
              <a:t>1/22/25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387855F-4273-4984-A544-A6E1628C2851}" type="slidenum">
              <a:rPr lang="en-US" smtClean="0"/>
              <a:pPr>
                <a:defRPr/>
              </a:pPr>
              <a:t>‹#›</a:t>
            </a:fld>
            <a:endParaRPr lang="en-US"/>
          </a:p>
        </p:txBody>
      </p:sp>
    </p:spTree>
    <p:extLst>
      <p:ext uri="{BB962C8B-B14F-4D97-AF65-F5344CB8AC3E}">
        <p14:creationId xmlns:p14="http://schemas.microsoft.com/office/powerpoint/2010/main" val="2582275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03EB604-D1B1-4733-A33B-39E2DAE9549B}" type="datetimeFigureOut">
              <a:rPr lang="en-US" smtClean="0"/>
              <a:pPr>
                <a:defRPr/>
              </a:pPr>
              <a:t>1/22/25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6ED071D-51F8-4F0B-AAB3-DEAF7863B763}" type="slidenum">
              <a:rPr lang="en-US" smtClean="0"/>
              <a:pPr>
                <a:defRPr/>
              </a:pPr>
              <a:t>‹#›</a:t>
            </a:fld>
            <a:endParaRPr lang="en-US"/>
          </a:p>
        </p:txBody>
      </p:sp>
    </p:spTree>
    <p:extLst>
      <p:ext uri="{BB962C8B-B14F-4D97-AF65-F5344CB8AC3E}">
        <p14:creationId xmlns:p14="http://schemas.microsoft.com/office/powerpoint/2010/main" val="163500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CF321AA-AAE4-42EE-B57C-43DF00574F32}" type="datetimeFigureOut">
              <a:rPr lang="en-US" smtClean="0"/>
              <a:pPr>
                <a:defRPr/>
              </a:pPr>
              <a:t>1/22/25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13075A-CA4B-43CE-9362-470856D741D7}" type="slidenum">
              <a:rPr lang="en-US" smtClean="0"/>
              <a:pPr>
                <a:defRPr/>
              </a:pPr>
              <a:t>‹#›</a:t>
            </a:fld>
            <a:endParaRPr lang="en-US"/>
          </a:p>
        </p:txBody>
      </p:sp>
    </p:spTree>
    <p:extLst>
      <p:ext uri="{BB962C8B-B14F-4D97-AF65-F5344CB8AC3E}">
        <p14:creationId xmlns:p14="http://schemas.microsoft.com/office/powerpoint/2010/main" val="1944017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C3B23F3-A294-47CD-83A8-1B72A93CA136}" type="datetimeFigureOut">
              <a:rPr lang="en-US" smtClean="0"/>
              <a:pPr>
                <a:defRPr/>
              </a:pPr>
              <a:t>1/22/25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4A4143-CF1D-4934-B8DF-FF7249E6714E}" type="slidenum">
              <a:rPr lang="en-US" smtClean="0"/>
              <a:pPr>
                <a:defRPr/>
              </a:pPr>
              <a:t>‹#›</a:t>
            </a:fld>
            <a:endParaRPr lang="en-US"/>
          </a:p>
        </p:txBody>
      </p:sp>
    </p:spTree>
    <p:extLst>
      <p:ext uri="{BB962C8B-B14F-4D97-AF65-F5344CB8AC3E}">
        <p14:creationId xmlns:p14="http://schemas.microsoft.com/office/powerpoint/2010/main" val="996632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461A458-1105-4966-AE7C-3A8E1DC722FF}" type="datetimeFigureOut">
              <a:rPr lang="en-US" smtClean="0"/>
              <a:pPr>
                <a:defRPr/>
              </a:pPr>
              <a:t>1/22/25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3C3450-55D0-489C-A8B0-C4DB1BB69AF8}" type="slidenum">
              <a:rPr lang="en-US" smtClean="0"/>
              <a:pPr>
                <a:defRPr/>
              </a:pPr>
              <a:t>‹#›</a:t>
            </a:fld>
            <a:endParaRPr lang="en-US"/>
          </a:p>
        </p:txBody>
      </p:sp>
    </p:spTree>
    <p:extLst>
      <p:ext uri="{BB962C8B-B14F-4D97-AF65-F5344CB8AC3E}">
        <p14:creationId xmlns:p14="http://schemas.microsoft.com/office/powerpoint/2010/main" val="38778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53F5-5E3B-5752-D312-E97113AAF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F93F77-752C-CABB-653A-E46D16CB76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92ED1-6D9F-8336-4A8C-99F06E186E8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31417D0-58DF-02C3-C0FC-F48929A7143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966E5E-91F3-028D-A561-0377D39F7035}"/>
              </a:ext>
            </a:extLst>
          </p:cNvPr>
          <p:cNvSpPr>
            <a:spLocks noGrp="1"/>
          </p:cNvSpPr>
          <p:nvPr>
            <p:ph type="sldNum" sz="quarter" idx="12"/>
          </p:nvPr>
        </p:nvSpPr>
        <p:spPr/>
        <p:txBody>
          <a:bodyPr/>
          <a:lstStyle/>
          <a:p>
            <a:pPr>
              <a:defRPr/>
            </a:pPr>
            <a:fld id="{5B16693E-369C-CE4A-82C8-1534C2E74E4B}" type="slidenum">
              <a:rPr lang="en-US" altLang="en-US" smtClean="0"/>
              <a:pPr>
                <a:defRPr/>
              </a:pPr>
              <a:t>‹#›</a:t>
            </a:fld>
            <a:endParaRPr lang="en-US" altLang="en-US"/>
          </a:p>
        </p:txBody>
      </p:sp>
    </p:spTree>
    <p:extLst>
      <p:ext uri="{BB962C8B-B14F-4D97-AF65-F5344CB8AC3E}">
        <p14:creationId xmlns:p14="http://schemas.microsoft.com/office/powerpoint/2010/main" val="4113098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4AE1C5B-55FE-4D2D-883C-6D486C70940C}" type="datetimeFigureOut">
              <a:rPr lang="en-US" smtClean="0"/>
              <a:pPr>
                <a:defRPr/>
              </a:pPr>
              <a:t>1/22/25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927294-E611-4B44-B846-97390AC0BB73}" type="slidenum">
              <a:rPr lang="en-US" smtClean="0"/>
              <a:pPr>
                <a:defRPr/>
              </a:pPr>
              <a:t>‹#›</a:t>
            </a:fld>
            <a:endParaRPr lang="en-US"/>
          </a:p>
        </p:txBody>
      </p:sp>
    </p:spTree>
    <p:extLst>
      <p:ext uri="{BB962C8B-B14F-4D97-AF65-F5344CB8AC3E}">
        <p14:creationId xmlns:p14="http://schemas.microsoft.com/office/powerpoint/2010/main" val="782614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AF5557C-5874-4403-BBA0-227883E73F0A}" type="datetimeFigureOut">
              <a:rPr lang="en-US" smtClean="0"/>
              <a:pPr>
                <a:defRPr/>
              </a:pPr>
              <a:t>1/22/25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CFFEB66-B85F-4A71-B4EE-C7A4EC04E7A8}" type="slidenum">
              <a:rPr lang="en-US" smtClean="0"/>
              <a:pPr>
                <a:defRPr/>
              </a:pPr>
              <a:t>‹#›</a:t>
            </a:fld>
            <a:endParaRPr lang="en-US"/>
          </a:p>
        </p:txBody>
      </p:sp>
    </p:spTree>
    <p:extLst>
      <p:ext uri="{BB962C8B-B14F-4D97-AF65-F5344CB8AC3E}">
        <p14:creationId xmlns:p14="http://schemas.microsoft.com/office/powerpoint/2010/main" val="3578357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20A39D5-333B-4202-A736-9BC1AB8C31F5}" type="datetimeFigureOut">
              <a:rPr lang="en-US" smtClean="0"/>
              <a:pPr>
                <a:defRPr/>
              </a:pPr>
              <a:t>1/22/25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0BC660-D501-4045-B011-3E7E3BB3DA03}" type="slidenum">
              <a:rPr lang="en-US" smtClean="0"/>
              <a:pPr>
                <a:defRPr/>
              </a:pPr>
              <a:t>‹#›</a:t>
            </a:fld>
            <a:endParaRPr lang="en-US"/>
          </a:p>
        </p:txBody>
      </p:sp>
    </p:spTree>
    <p:extLst>
      <p:ext uri="{BB962C8B-B14F-4D97-AF65-F5344CB8AC3E}">
        <p14:creationId xmlns:p14="http://schemas.microsoft.com/office/powerpoint/2010/main" val="80434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2784-3CF7-668D-6647-661D8C412E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D779B8-0207-E7E2-51FA-7ED5A719922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1F5E9-FD61-6CD6-D8DA-F65140AD00C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605A051-74B3-3C74-2E89-375B975FD66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0D243E-2DE8-D9F4-C1B7-970F9AEA2B40}"/>
              </a:ext>
            </a:extLst>
          </p:cNvPr>
          <p:cNvSpPr>
            <a:spLocks noGrp="1"/>
          </p:cNvSpPr>
          <p:nvPr>
            <p:ph type="sldNum" sz="quarter" idx="12"/>
          </p:nvPr>
        </p:nvSpPr>
        <p:spPr/>
        <p:txBody>
          <a:bodyPr/>
          <a:lstStyle/>
          <a:p>
            <a:pPr>
              <a:defRPr/>
            </a:pPr>
            <a:fld id="{61A231B0-919F-5346-8C4C-61E0E2BCFAA0}" type="slidenum">
              <a:rPr lang="en-US" altLang="en-US" smtClean="0"/>
              <a:pPr>
                <a:defRPr/>
              </a:pPr>
              <a:t>‹#›</a:t>
            </a:fld>
            <a:endParaRPr lang="en-US" altLang="en-US"/>
          </a:p>
        </p:txBody>
      </p:sp>
    </p:spTree>
    <p:extLst>
      <p:ext uri="{BB962C8B-B14F-4D97-AF65-F5344CB8AC3E}">
        <p14:creationId xmlns:p14="http://schemas.microsoft.com/office/powerpoint/2010/main" val="207810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8354-574C-8065-E538-AB96D2B3F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DB500-8BB9-7DEE-6830-426793A14B1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1C2ECF-E66C-0E04-B9D5-50D57F142D7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0C48FE-23FA-FCD0-E19E-D5AF0527CFD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81F35A1-7C3B-8415-4D6F-49EF3722673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7AB7543-DE4E-6E8B-3F9E-DE833A726B50}"/>
              </a:ext>
            </a:extLst>
          </p:cNvPr>
          <p:cNvSpPr>
            <a:spLocks noGrp="1"/>
          </p:cNvSpPr>
          <p:nvPr>
            <p:ph type="sldNum" sz="quarter" idx="12"/>
          </p:nvPr>
        </p:nvSpPr>
        <p:spPr/>
        <p:txBody>
          <a:bodyPr/>
          <a:lstStyle/>
          <a:p>
            <a:pPr>
              <a:defRPr/>
            </a:pPr>
            <a:fld id="{B9019FDC-FA6A-DA49-B141-C57105431376}" type="slidenum">
              <a:rPr lang="en-US" altLang="en-US" smtClean="0"/>
              <a:pPr>
                <a:defRPr/>
              </a:pPr>
              <a:t>‹#›</a:t>
            </a:fld>
            <a:endParaRPr lang="en-US" altLang="en-US"/>
          </a:p>
        </p:txBody>
      </p:sp>
    </p:spTree>
    <p:extLst>
      <p:ext uri="{BB962C8B-B14F-4D97-AF65-F5344CB8AC3E}">
        <p14:creationId xmlns:p14="http://schemas.microsoft.com/office/powerpoint/2010/main" val="32961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73F1-424B-3475-07B8-41569AC97F5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A282EE-A3B3-AE9D-D0D6-B58016F559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49324-D222-6103-00C3-9730B30DE7F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A0290-3FD6-A67A-1D82-2E35EC40D2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30833-0EC7-8E0F-82C4-8C0F8C7D1E9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626579-106E-E363-0F20-B7DD26DFAF7D}"/>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1FB6326C-7281-DBF8-DCAD-8636BA00C06D}"/>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E765FAA-9256-61EF-B758-B840BDB68018}"/>
              </a:ext>
            </a:extLst>
          </p:cNvPr>
          <p:cNvSpPr>
            <a:spLocks noGrp="1"/>
          </p:cNvSpPr>
          <p:nvPr>
            <p:ph type="sldNum" sz="quarter" idx="12"/>
          </p:nvPr>
        </p:nvSpPr>
        <p:spPr/>
        <p:txBody>
          <a:bodyPr/>
          <a:lstStyle/>
          <a:p>
            <a:pPr>
              <a:defRPr/>
            </a:pPr>
            <a:fld id="{B9B88993-E5A3-9A45-9258-7A378FA38D99}" type="slidenum">
              <a:rPr lang="en-US" altLang="en-US" smtClean="0"/>
              <a:pPr>
                <a:defRPr/>
              </a:pPr>
              <a:t>‹#›</a:t>
            </a:fld>
            <a:endParaRPr lang="en-US" altLang="en-US"/>
          </a:p>
        </p:txBody>
      </p:sp>
    </p:spTree>
    <p:extLst>
      <p:ext uri="{BB962C8B-B14F-4D97-AF65-F5344CB8AC3E}">
        <p14:creationId xmlns:p14="http://schemas.microsoft.com/office/powerpoint/2010/main" val="270507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C2F5-2032-1FDB-EAC0-CE3897171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8ABEC2-D2EA-B2F2-66B1-75ACE7FF673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314055C-AD06-11E6-AF7C-EAA821AC34A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BEF1D0A-307E-FE11-BCE3-8655F549373B}"/>
              </a:ext>
            </a:extLst>
          </p:cNvPr>
          <p:cNvSpPr>
            <a:spLocks noGrp="1"/>
          </p:cNvSpPr>
          <p:nvPr>
            <p:ph type="sldNum" sz="quarter" idx="12"/>
          </p:nvPr>
        </p:nvSpPr>
        <p:spPr/>
        <p:txBody>
          <a:bodyPr/>
          <a:lstStyle/>
          <a:p>
            <a:pPr>
              <a:defRPr/>
            </a:pPr>
            <a:fld id="{B5CB3AA6-4B9C-354A-916A-2493DD88FEEE}" type="slidenum">
              <a:rPr lang="en-US" altLang="en-US" smtClean="0"/>
              <a:pPr>
                <a:defRPr/>
              </a:pPr>
              <a:t>‹#›</a:t>
            </a:fld>
            <a:endParaRPr lang="en-US" altLang="en-US"/>
          </a:p>
        </p:txBody>
      </p:sp>
    </p:spTree>
    <p:extLst>
      <p:ext uri="{BB962C8B-B14F-4D97-AF65-F5344CB8AC3E}">
        <p14:creationId xmlns:p14="http://schemas.microsoft.com/office/powerpoint/2010/main" val="146273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BD356-78FF-7DBA-9383-640339649B7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C6F62F29-0FE5-76F2-F845-D219C7DE30F1}"/>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F9DA1630-4186-FB92-96C7-282E7C9E093C}"/>
              </a:ext>
            </a:extLst>
          </p:cNvPr>
          <p:cNvSpPr>
            <a:spLocks noGrp="1"/>
          </p:cNvSpPr>
          <p:nvPr>
            <p:ph type="sldNum" sz="quarter" idx="12"/>
          </p:nvPr>
        </p:nvSpPr>
        <p:spPr/>
        <p:txBody>
          <a:bodyPr/>
          <a:lstStyle/>
          <a:p>
            <a:pPr>
              <a:defRPr/>
            </a:pPr>
            <a:fld id="{E4E1B5E7-DB06-2445-9F03-81A9F7C7EB54}" type="slidenum">
              <a:rPr lang="en-US" altLang="en-US" smtClean="0"/>
              <a:pPr>
                <a:defRPr/>
              </a:pPr>
              <a:t>‹#›</a:t>
            </a:fld>
            <a:endParaRPr lang="en-US" altLang="en-US"/>
          </a:p>
        </p:txBody>
      </p:sp>
    </p:spTree>
    <p:extLst>
      <p:ext uri="{BB962C8B-B14F-4D97-AF65-F5344CB8AC3E}">
        <p14:creationId xmlns:p14="http://schemas.microsoft.com/office/powerpoint/2010/main" val="286821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2EB0-75D5-54E5-9F31-09BCD03FD22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E0210C-D161-C643-F7F3-67FED1ECED1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0CBD7A-56E2-3EF1-7259-B80E6B0C6A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4CDA4E-17DA-B526-90CF-DBEC3A39CC3A}"/>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5C17574-28A2-CB9E-834E-C8D45F7340A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146EBA0-5551-428B-1DEC-3FD23BC98484}"/>
              </a:ext>
            </a:extLst>
          </p:cNvPr>
          <p:cNvSpPr>
            <a:spLocks noGrp="1"/>
          </p:cNvSpPr>
          <p:nvPr>
            <p:ph type="sldNum" sz="quarter" idx="12"/>
          </p:nvPr>
        </p:nvSpPr>
        <p:spPr/>
        <p:txBody>
          <a:bodyPr/>
          <a:lstStyle/>
          <a:p>
            <a:pPr>
              <a:defRPr/>
            </a:pPr>
            <a:fld id="{1CC4BF02-A8F8-034B-AFA7-20C4F2E32CAD}" type="slidenum">
              <a:rPr lang="en-US" altLang="en-US" smtClean="0"/>
              <a:pPr>
                <a:defRPr/>
              </a:pPr>
              <a:t>‹#›</a:t>
            </a:fld>
            <a:endParaRPr lang="en-US" altLang="en-US"/>
          </a:p>
        </p:txBody>
      </p:sp>
    </p:spTree>
    <p:extLst>
      <p:ext uri="{BB962C8B-B14F-4D97-AF65-F5344CB8AC3E}">
        <p14:creationId xmlns:p14="http://schemas.microsoft.com/office/powerpoint/2010/main" val="110454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D591-76AF-433F-3A82-6B2F59AD6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68D57-F397-4187-D5BE-73C0C6F2EE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E06DA66-1CE1-3C99-4C24-27AC847643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137E9E-FC26-7210-A349-208E1AACE63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D5C1D6A-4A0A-1C4C-AE18-3067C7C9824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FF1B0C2-649D-BD07-B0E1-EC170D8D5F54}"/>
              </a:ext>
            </a:extLst>
          </p:cNvPr>
          <p:cNvSpPr>
            <a:spLocks noGrp="1"/>
          </p:cNvSpPr>
          <p:nvPr>
            <p:ph type="sldNum" sz="quarter" idx="12"/>
          </p:nvPr>
        </p:nvSpPr>
        <p:spPr/>
        <p:txBody>
          <a:bodyPr/>
          <a:lstStyle/>
          <a:p>
            <a:pPr>
              <a:defRPr/>
            </a:pPr>
            <a:fld id="{21CF6198-DCFF-3244-AA03-A886501FE89E}" type="slidenum">
              <a:rPr lang="en-US" altLang="en-US" smtClean="0"/>
              <a:pPr>
                <a:defRPr/>
              </a:pPr>
              <a:t>‹#›</a:t>
            </a:fld>
            <a:endParaRPr lang="en-US" altLang="en-US"/>
          </a:p>
        </p:txBody>
      </p:sp>
    </p:spTree>
    <p:extLst>
      <p:ext uri="{BB962C8B-B14F-4D97-AF65-F5344CB8AC3E}">
        <p14:creationId xmlns:p14="http://schemas.microsoft.com/office/powerpoint/2010/main" val="264108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B81E8-8400-7BE6-BB12-82F2926DC4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0E4EB-7873-F1C0-2332-31596209CA2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66AD2-F075-BBAC-C479-CCABD106BF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B451735A-6857-44B3-2DE1-EAD82F9B20D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A767C20-A083-76C3-4841-4E1258E5DF9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4D35B1F-C94E-C24B-A6E1-23121D0ED5B2}" type="slidenum">
              <a:rPr lang="en-US" altLang="en-US" smtClean="0"/>
              <a:pPr>
                <a:defRPr/>
              </a:pPr>
              <a:t>‹#›</a:t>
            </a:fld>
            <a:endParaRPr lang="en-US" altLang="en-US"/>
          </a:p>
        </p:txBody>
      </p:sp>
    </p:spTree>
    <p:extLst>
      <p:ext uri="{BB962C8B-B14F-4D97-AF65-F5344CB8AC3E}">
        <p14:creationId xmlns:p14="http://schemas.microsoft.com/office/powerpoint/2010/main" val="30190753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DD3E61C-3066-4DE7-B609-462D766505D6}" type="datetimeFigureOut">
              <a:rPr lang="en-US" smtClean="0"/>
              <a:pPr>
                <a:defRPr/>
              </a:pPr>
              <a:t>1/22/25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2F6F17-40A2-407E-9616-44EB826B8AA0}" type="slidenum">
              <a:rPr lang="en-US" smtClean="0"/>
              <a:pPr>
                <a:defRPr/>
              </a:pPr>
              <a:t>‹#›</a:t>
            </a:fld>
            <a:endParaRPr lang="en-US"/>
          </a:p>
        </p:txBody>
      </p:sp>
    </p:spTree>
    <p:extLst>
      <p:ext uri="{BB962C8B-B14F-4D97-AF65-F5344CB8AC3E}">
        <p14:creationId xmlns:p14="http://schemas.microsoft.com/office/powerpoint/2010/main" val="25661686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customXml" Target="../ink/ink1.xml"/><Relationship Id="rId12" Type="http://schemas.openxmlformats.org/officeDocument/2006/relationships/customXml" Target="../ink/ink3.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customXml" Target="../ink/ink2.xml"/><Relationship Id="rId5" Type="http://schemas.openxmlformats.org/officeDocument/2006/relationships/diagramColors" Target="../diagrams/colors5.xml"/><Relationship Id="rId10" Type="http://schemas.openxmlformats.org/officeDocument/2006/relationships/image" Target="../media/image9.png"/><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covermesongs.com/2014/01/five-good-covers-three-is-a-magic-number-schoolhouse-rock.html"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hyperlink" Target="https://en.wikipedia.org/wiki/Swedish_Chef" TargetMode="External"/><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21.jpeg"/><Relationship Id="rId2" Type="http://schemas.openxmlformats.org/officeDocument/2006/relationships/audio" Target="../media/media2.m4a"/><Relationship Id="rId16" Type="http://schemas.openxmlformats.org/officeDocument/2006/relationships/image" Target="../media/image19.png"/><Relationship Id="rId1" Type="http://schemas.microsoft.com/office/2007/relationships/media" Target="../media/media2.m4a"/><Relationship Id="rId6" Type="http://schemas.openxmlformats.org/officeDocument/2006/relationships/diagramLayout" Target="../diagrams/layout9.xml"/><Relationship Id="rId11" Type="http://schemas.openxmlformats.org/officeDocument/2006/relationships/hyperlink" Target="https://creativecommons.org/licenses/by-nc-nd/3.0/" TargetMode="External"/><Relationship Id="rId5" Type="http://schemas.openxmlformats.org/officeDocument/2006/relationships/diagramData" Target="../diagrams/data9.xml"/><Relationship Id="rId15" Type="http://schemas.openxmlformats.org/officeDocument/2006/relationships/image" Target="../media/image23.jpeg"/><Relationship Id="rId10" Type="http://schemas.openxmlformats.org/officeDocument/2006/relationships/image" Target="../media/image20.jpeg"/><Relationship Id="rId4" Type="http://schemas.openxmlformats.org/officeDocument/2006/relationships/notesSlide" Target="../notesSlides/notesSlide1.xml"/><Relationship Id="rId9" Type="http://schemas.microsoft.com/office/2007/relationships/diagramDrawing" Target="../diagrams/drawing9.xml"/><Relationship Id="rId1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media.vsb.bc.ca/media/Default/frf/91/COURSE%20PLANNING%20BOOK%202025-2026%20Final.pdf" TargetMode="Externa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bwall@vsb.bc.ca"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vsb.bc.ca/Career-Programs" TargetMode="External"/><Relationship Id="rId5" Type="http://schemas.openxmlformats.org/officeDocument/2006/relationships/hyperlink" Target="https://www.educationplannerbc.ca/"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forms.office.com/Pages/DesignPageV2.aspx?prevorigin=shell&amp;origin=NeoPortalPage&amp;subpage=design&amp;id=WC6KCzB7CEq6t9dVWeDjpWTANqEQey1Duk98PEh0Bp9UOVhFMllYNVc3TVhTRjVJOVU1MU5ZQVkzNi4u&amp;analysis=false" TargetMode="Externa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9" name="Rectangle 309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 grass, building&#10;&#10;Description automatically generated">
            <a:extLst>
              <a:ext uri="{FF2B5EF4-FFF2-40B4-BE49-F238E27FC236}">
                <a16:creationId xmlns:a16="http://schemas.microsoft.com/office/drawing/2014/main" id="{70C7BD5F-3064-4B64-B2CC-693F69417F48}"/>
              </a:ext>
            </a:extLst>
          </p:cNvPr>
          <p:cNvPicPr>
            <a:picLocks noChangeAspect="1"/>
          </p:cNvPicPr>
          <p:nvPr/>
        </p:nvPicPr>
        <p:blipFill rotWithShape="1">
          <a:blip r:embed="rId2">
            <a:extLst>
              <a:ext uri="{28A0092B-C50C-407E-A947-70E740481C1C}">
                <a14:useLocalDpi xmlns:a14="http://schemas.microsoft.com/office/drawing/2010/main" val="0"/>
              </a:ext>
            </a:extLst>
          </a:blip>
          <a:srcRect l="4142" t="9393" r="4949"/>
          <a:stretch/>
        </p:blipFill>
        <p:spPr>
          <a:xfrm>
            <a:off x="20" y="1"/>
            <a:ext cx="9143980" cy="6857999"/>
          </a:xfrm>
          <a:prstGeom prst="rect">
            <a:avLst/>
          </a:prstGeom>
        </p:spPr>
      </p:pic>
      <p:sp>
        <p:nvSpPr>
          <p:cNvPr id="3100" name="Rectangle 309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Title 1">
            <a:extLst>
              <a:ext uri="{FF2B5EF4-FFF2-40B4-BE49-F238E27FC236}">
                <a16:creationId xmlns:a16="http://schemas.microsoft.com/office/drawing/2014/main" id="{7FE39AA2-3A98-4A7B-BA58-E0E06C59A54C}"/>
              </a:ext>
            </a:extLst>
          </p:cNvPr>
          <p:cNvSpPr>
            <a:spLocks noGrp="1" noChangeArrowheads="1"/>
          </p:cNvSpPr>
          <p:nvPr>
            <p:ph type="ctrTitle"/>
          </p:nvPr>
        </p:nvSpPr>
        <p:spPr>
          <a:xfrm>
            <a:off x="303414" y="3091928"/>
            <a:ext cx="6808922" cy="2387600"/>
          </a:xfrm>
        </p:spPr>
        <p:txBody>
          <a:bodyPr>
            <a:normAutofit/>
          </a:bodyPr>
          <a:lstStyle/>
          <a:p>
            <a:pPr algn="l" eaLnBrk="1" hangingPunct="1"/>
            <a:r>
              <a:rPr lang="en-US" altLang="en-US" sz="5700" b="1" dirty="0"/>
              <a:t>Future Grads of 2028</a:t>
            </a:r>
          </a:p>
        </p:txBody>
      </p:sp>
      <p:sp>
        <p:nvSpPr>
          <p:cNvPr id="3098" name="Rectangle: Rounded Corners 309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Subtitle 2">
            <a:extLst>
              <a:ext uri="{FF2B5EF4-FFF2-40B4-BE49-F238E27FC236}">
                <a16:creationId xmlns:a16="http://schemas.microsoft.com/office/drawing/2014/main" id="{D8E85DF7-6CDD-455A-95E9-98849CB62093}"/>
              </a:ext>
            </a:extLst>
          </p:cNvPr>
          <p:cNvSpPr>
            <a:spLocks noGrp="1" noChangeArrowheads="1"/>
          </p:cNvSpPr>
          <p:nvPr>
            <p:ph type="subTitle" idx="1"/>
          </p:nvPr>
        </p:nvSpPr>
        <p:spPr>
          <a:xfrm>
            <a:off x="303414" y="5624945"/>
            <a:ext cx="6808922" cy="592975"/>
          </a:xfrm>
        </p:spPr>
        <p:txBody>
          <a:bodyPr anchor="ctr">
            <a:normAutofit/>
          </a:bodyPr>
          <a:lstStyle/>
          <a:p>
            <a:pPr algn="l" eaLnBrk="1" hangingPunct="1"/>
            <a:r>
              <a:rPr lang="en-US" altLang="en-US" b="1" dirty="0"/>
              <a:t>Course Planning for Grade 9s going into Grade 10</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0" advTm="82681"/>
    </mc:Choice>
    <mc:Fallback xmlns="">
      <p:transition spd="slow" advTm="826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45D7863-854F-A344-9CFB-995F27D952E7}"/>
              </a:ext>
            </a:extLst>
          </p:cNvPr>
          <p:cNvSpPr>
            <a:spLocks noGrp="1" noChangeArrowheads="1"/>
          </p:cNvSpPr>
          <p:nvPr>
            <p:ph type="title"/>
          </p:nvPr>
        </p:nvSpPr>
        <p:spPr>
          <a:xfrm>
            <a:off x="571500" y="234787"/>
            <a:ext cx="7886700" cy="1325563"/>
          </a:xfrm>
        </p:spPr>
        <p:txBody>
          <a:bodyPr>
            <a:normAutofit fontScale="90000"/>
          </a:bodyPr>
          <a:lstStyle/>
          <a:p>
            <a:pPr algn="ctr"/>
            <a:r>
              <a:rPr lang="en-US" altLang="en-US" sz="4800" b="1" dirty="0">
                <a:ea typeface="ＭＳ Ｐゴシック" panose="020B0600070205080204" pitchFamily="34" charset="-128"/>
              </a:rPr>
              <a:t>A Learning Skills Block is an Elective</a:t>
            </a:r>
          </a:p>
        </p:txBody>
      </p:sp>
      <p:graphicFrame>
        <p:nvGraphicFramePr>
          <p:cNvPr id="24580" name="Content Placeholder 2">
            <a:extLst>
              <a:ext uri="{FF2B5EF4-FFF2-40B4-BE49-F238E27FC236}">
                <a16:creationId xmlns:a16="http://schemas.microsoft.com/office/drawing/2014/main" id="{369C98D7-C946-F1D6-6F00-47836593304D}"/>
              </a:ext>
            </a:extLst>
          </p:cNvPr>
          <p:cNvGraphicFramePr>
            <a:graphicFrameLocks noGrp="1"/>
          </p:cNvGraphicFramePr>
          <p:nvPr>
            <p:ph idx="1"/>
            <p:extLst>
              <p:ext uri="{D42A27DB-BD31-4B8C-83A1-F6EECF244321}">
                <p14:modId xmlns:p14="http://schemas.microsoft.com/office/powerpoint/2010/main" val="824394348"/>
              </p:ext>
            </p:extLst>
          </p:nvPr>
        </p:nvGraphicFramePr>
        <p:xfrm>
          <a:off x="685800" y="1828800"/>
          <a:ext cx="7772400" cy="4768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654FD930-5206-448E-5136-60DBC320D048}"/>
                  </a:ext>
                </a:extLst>
              </p14:cNvPr>
              <p14:cNvContentPartPr/>
              <p14:nvPr/>
            </p14:nvContentPartPr>
            <p14:xfrm>
              <a:off x="7795499" y="2290558"/>
              <a:ext cx="360" cy="360"/>
            </p14:xfrm>
          </p:contentPart>
        </mc:Choice>
        <mc:Fallback xmlns="">
          <p:pic>
            <p:nvPicPr>
              <p:cNvPr id="2" name="Ink 1">
                <a:extLst>
                  <a:ext uri="{FF2B5EF4-FFF2-40B4-BE49-F238E27FC236}">
                    <a16:creationId xmlns:a16="http://schemas.microsoft.com/office/drawing/2014/main" id="{654FD930-5206-448E-5136-60DBC320D048}"/>
                  </a:ext>
                </a:extLst>
              </p:cNvPr>
              <p:cNvPicPr/>
              <p:nvPr/>
            </p:nvPicPr>
            <p:blipFill>
              <a:blip r:embed="rId10"/>
              <a:stretch>
                <a:fillRect/>
              </a:stretch>
            </p:blipFill>
            <p:spPr>
              <a:xfrm>
                <a:off x="7786499" y="22815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DA266E88-F840-2627-B8D2-BB22A4612F46}"/>
                  </a:ext>
                </a:extLst>
              </p14:cNvPr>
              <p14:cNvContentPartPr/>
              <p14:nvPr/>
            </p14:nvContentPartPr>
            <p14:xfrm>
              <a:off x="7795499" y="2337358"/>
              <a:ext cx="360" cy="360"/>
            </p14:xfrm>
          </p:contentPart>
        </mc:Choice>
        <mc:Fallback xmlns="">
          <p:pic>
            <p:nvPicPr>
              <p:cNvPr id="3" name="Ink 2">
                <a:extLst>
                  <a:ext uri="{FF2B5EF4-FFF2-40B4-BE49-F238E27FC236}">
                    <a16:creationId xmlns:a16="http://schemas.microsoft.com/office/drawing/2014/main" id="{DA266E88-F840-2627-B8D2-BB22A4612F46}"/>
                  </a:ext>
                </a:extLst>
              </p:cNvPr>
              <p:cNvPicPr/>
              <p:nvPr/>
            </p:nvPicPr>
            <p:blipFill>
              <a:blip r:embed="rId10"/>
              <a:stretch>
                <a:fillRect/>
              </a:stretch>
            </p:blipFill>
            <p:spPr>
              <a:xfrm>
                <a:off x="7786499" y="23283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A4F2001A-B223-0B35-D36F-88005E539D53}"/>
                  </a:ext>
                </a:extLst>
              </p14:cNvPr>
              <p14:cNvContentPartPr/>
              <p14:nvPr/>
            </p14:nvContentPartPr>
            <p14:xfrm>
              <a:off x="7871099" y="2318638"/>
              <a:ext cx="360" cy="360"/>
            </p14:xfrm>
          </p:contentPart>
        </mc:Choice>
        <mc:Fallback xmlns="">
          <p:pic>
            <p:nvPicPr>
              <p:cNvPr id="4" name="Ink 3">
                <a:extLst>
                  <a:ext uri="{FF2B5EF4-FFF2-40B4-BE49-F238E27FC236}">
                    <a16:creationId xmlns:a16="http://schemas.microsoft.com/office/drawing/2014/main" id="{A4F2001A-B223-0B35-D36F-88005E539D53}"/>
                  </a:ext>
                </a:extLst>
              </p:cNvPr>
              <p:cNvPicPr/>
              <p:nvPr/>
            </p:nvPicPr>
            <p:blipFill>
              <a:blip r:embed="rId10"/>
              <a:stretch>
                <a:fillRect/>
              </a:stretch>
            </p:blipFill>
            <p:spPr>
              <a:xfrm>
                <a:off x="7862099" y="2309638"/>
                <a:ext cx="18000" cy="18000"/>
              </a:xfrm>
              <a:prstGeom prst="rect">
                <a:avLst/>
              </a:prstGeom>
            </p:spPr>
          </p:pic>
        </mc:Fallback>
      </mc:AlternateContent>
      <p:sp>
        <p:nvSpPr>
          <p:cNvPr id="6" name="TextBox 5">
            <a:extLst>
              <a:ext uri="{FF2B5EF4-FFF2-40B4-BE49-F238E27FC236}">
                <a16:creationId xmlns:a16="http://schemas.microsoft.com/office/drawing/2014/main" id="{3E672BE2-36A7-0198-2E2C-12105CCE2D0F}"/>
              </a:ext>
            </a:extLst>
          </p:cNvPr>
          <p:cNvSpPr txBox="1"/>
          <p:nvPr/>
        </p:nvSpPr>
        <p:spPr>
          <a:xfrm>
            <a:off x="2597751" y="1736254"/>
            <a:ext cx="4572000" cy="1754326"/>
          </a:xfrm>
          <a:prstGeom prst="rect">
            <a:avLst/>
          </a:prstGeom>
          <a:noFill/>
        </p:spPr>
        <p:txBody>
          <a:bodyPr wrap="square">
            <a:spAutoFit/>
          </a:bodyPr>
          <a:lstStyle/>
          <a:p>
            <a:r>
              <a:rPr lang="en-US" dirty="0"/>
              <a:t>If you are a student with an IEP, or a parent of a student with an IEP please feel free to consult with your case manager (resource teacher or Program teacher) about course planning as they will be able to help with next year’s courses.</a:t>
            </a:r>
          </a:p>
        </p:txBody>
      </p:sp>
    </p:spTree>
  </p:cSld>
  <p:clrMapOvr>
    <a:masterClrMapping/>
  </p:clrMapOvr>
  <p:transition spd="slow" advTm="1117"/>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5F2AB-0A9F-CA4E-8819-CD620972B447}"/>
              </a:ext>
            </a:extLst>
          </p:cNvPr>
          <p:cNvSpPr>
            <a:spLocks noGrp="1"/>
          </p:cNvSpPr>
          <p:nvPr>
            <p:ph type="title"/>
          </p:nvPr>
        </p:nvSpPr>
        <p:spPr>
          <a:xfrm>
            <a:off x="393555" y="620392"/>
            <a:ext cx="2856201" cy="5504688"/>
          </a:xfrm>
        </p:spPr>
        <p:txBody>
          <a:bodyPr>
            <a:normAutofit/>
          </a:bodyPr>
          <a:lstStyle/>
          <a:p>
            <a:r>
              <a:rPr lang="en-US" sz="5200" dirty="0">
                <a:solidFill>
                  <a:schemeClr val="bg1"/>
                </a:solidFill>
              </a:rPr>
              <a:t>Coming from ELL/</a:t>
            </a:r>
            <a:br>
              <a:rPr lang="en-US" sz="5200" dirty="0">
                <a:solidFill>
                  <a:schemeClr val="bg1"/>
                </a:solidFill>
              </a:rPr>
            </a:br>
            <a:r>
              <a:rPr lang="en-US" sz="5200" dirty="0">
                <a:solidFill>
                  <a:schemeClr val="bg1"/>
                </a:solidFill>
              </a:rPr>
              <a:t>TAP/LSP?</a:t>
            </a:r>
          </a:p>
        </p:txBody>
      </p:sp>
      <p:graphicFrame>
        <p:nvGraphicFramePr>
          <p:cNvPr id="5" name="Content Placeholder 2">
            <a:extLst>
              <a:ext uri="{FF2B5EF4-FFF2-40B4-BE49-F238E27FC236}">
                <a16:creationId xmlns:a16="http://schemas.microsoft.com/office/drawing/2014/main" id="{24226DD2-E4DB-3BDB-54E5-915AA17EF7E4}"/>
              </a:ext>
            </a:extLst>
          </p:cNvPr>
          <p:cNvGraphicFramePr>
            <a:graphicFrameLocks noGrp="1"/>
          </p:cNvGraphicFramePr>
          <p:nvPr>
            <p:ph idx="1"/>
            <p:extLst>
              <p:ext uri="{D42A27DB-BD31-4B8C-83A1-F6EECF244321}">
                <p14:modId xmlns:p14="http://schemas.microsoft.com/office/powerpoint/2010/main" val="4136369324"/>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4960223"/>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spd="slow" advTm="172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C21575CC-96D3-824F-A20A-DA0B654F2219}"/>
              </a:ext>
            </a:extLst>
          </p:cNvPr>
          <p:cNvSpPr>
            <a:spLocks noGrp="1" noChangeArrowheads="1"/>
          </p:cNvSpPr>
          <p:nvPr>
            <p:ph type="title"/>
          </p:nvPr>
        </p:nvSpPr>
        <p:spPr>
          <a:xfrm>
            <a:off x="1657350" y="480534"/>
            <a:ext cx="5829300" cy="632222"/>
          </a:xfrm>
        </p:spPr>
        <p:txBody>
          <a:bodyPr>
            <a:normAutofit fontScale="90000"/>
          </a:bodyPr>
          <a:lstStyle/>
          <a:p>
            <a:pPr algn="ctr"/>
            <a:r>
              <a:rPr lang="en-US" altLang="en-US" sz="5300" b="1" dirty="0">
                <a:ea typeface="ＭＳ Ｐゴシック" panose="020B0600070205080204" pitchFamily="34" charset="-128"/>
              </a:rPr>
              <a:t>Math </a:t>
            </a:r>
            <a:br>
              <a:rPr lang="en-US" altLang="en-US" sz="3000" b="1" dirty="0">
                <a:ea typeface="ＭＳ Ｐゴシック" panose="020B0600070205080204" pitchFamily="34" charset="-128"/>
              </a:rPr>
            </a:br>
            <a:r>
              <a:rPr lang="en-US" altLang="en-US" sz="3000" b="1" dirty="0">
                <a:ea typeface="ＭＳ Ｐゴシック" panose="020B0600070205080204" pitchFamily="34" charset="-128"/>
              </a:rPr>
              <a:t>Pathway From Grade 9</a:t>
            </a:r>
            <a:br>
              <a:rPr lang="en-US" altLang="en-US" sz="3000" b="1" dirty="0">
                <a:ea typeface="ＭＳ Ｐゴシック" panose="020B0600070205080204" pitchFamily="34" charset="-128"/>
              </a:rPr>
            </a:br>
            <a:endParaRPr lang="en-US" altLang="en-US" sz="3000" b="1" dirty="0">
              <a:ea typeface="ＭＳ Ｐゴシック" panose="020B0600070205080204" pitchFamily="34" charset="-128"/>
            </a:endParaRPr>
          </a:p>
        </p:txBody>
      </p:sp>
      <p:graphicFrame>
        <p:nvGraphicFramePr>
          <p:cNvPr id="6" name="Content Placeholder 5">
            <a:extLst>
              <a:ext uri="{FF2B5EF4-FFF2-40B4-BE49-F238E27FC236}">
                <a16:creationId xmlns:a16="http://schemas.microsoft.com/office/drawing/2014/main" id="{46882648-CC0F-FC41-95C4-A5D5B2B6A6D2}"/>
              </a:ext>
            </a:extLst>
          </p:cNvPr>
          <p:cNvGraphicFramePr>
            <a:graphicFrameLocks noGrp="1"/>
          </p:cNvGraphicFramePr>
          <p:nvPr>
            <p:ph sz="half" idx="1"/>
          </p:nvPr>
        </p:nvGraphicFramePr>
        <p:xfrm>
          <a:off x="1439280" y="1910953"/>
          <a:ext cx="2857500" cy="3171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1" name="Rectangle 3">
            <a:extLst>
              <a:ext uri="{FF2B5EF4-FFF2-40B4-BE49-F238E27FC236}">
                <a16:creationId xmlns:a16="http://schemas.microsoft.com/office/drawing/2014/main" id="{87968189-F67B-114A-B247-6A6407B3469A}"/>
              </a:ext>
            </a:extLst>
          </p:cNvPr>
          <p:cNvSpPr>
            <a:spLocks noGrp="1" noChangeArrowheads="1"/>
          </p:cNvSpPr>
          <p:nvPr>
            <p:ph sz="half" idx="2"/>
          </p:nvPr>
        </p:nvSpPr>
        <p:spPr>
          <a:xfrm>
            <a:off x="1439466" y="5082780"/>
            <a:ext cx="5829300" cy="2792015"/>
          </a:xfrm>
        </p:spPr>
        <p:txBody>
          <a:bodyPr/>
          <a:lstStyle/>
          <a:p>
            <a:pPr lvl="2">
              <a:buFont typeface="Wingdings" pitchFamily="2" charset="2"/>
              <a:buNone/>
            </a:pPr>
            <a:r>
              <a:rPr lang="en-US" altLang="en-US" dirty="0">
                <a:ea typeface="ＭＳ Ｐゴシック" panose="020B0600070205080204" pitchFamily="34" charset="-128"/>
              </a:rPr>
              <a:t>		</a:t>
            </a:r>
          </a:p>
        </p:txBody>
      </p:sp>
      <p:grpSp>
        <p:nvGrpSpPr>
          <p:cNvPr id="22530" name="Content Placeholder 53278">
            <a:extLst>
              <a:ext uri="{FF2B5EF4-FFF2-40B4-BE49-F238E27FC236}">
                <a16:creationId xmlns:a16="http://schemas.microsoft.com/office/drawing/2014/main" id="{05A6C8E4-AA80-C24A-8AF4-7F6227C88C6A}"/>
              </a:ext>
            </a:extLst>
          </p:cNvPr>
          <p:cNvGrpSpPr>
            <a:grpSpLocks noChangeAspect="1"/>
          </p:cNvGrpSpPr>
          <p:nvPr/>
        </p:nvGrpSpPr>
        <p:grpSpPr bwMode="auto">
          <a:xfrm>
            <a:off x="4240957" y="2193032"/>
            <a:ext cx="3885326" cy="2802830"/>
            <a:chOff x="226" y="1011"/>
            <a:chExt cx="2406" cy="1272"/>
          </a:xfrm>
        </p:grpSpPr>
        <p:sp>
          <p:nvSpPr>
            <p:cNvPr id="22537" name="AutoShape 30">
              <a:extLst>
                <a:ext uri="{FF2B5EF4-FFF2-40B4-BE49-F238E27FC236}">
                  <a16:creationId xmlns:a16="http://schemas.microsoft.com/office/drawing/2014/main" id="{7DFCC234-7945-7945-B924-A86217533D99}"/>
                </a:ext>
              </a:extLst>
            </p:cNvPr>
            <p:cNvSpPr>
              <a:spLocks noChangeAspect="1" noChangeArrowheads="1" noTextEdit="1"/>
            </p:cNvSpPr>
            <p:nvPr/>
          </p:nvSpPr>
          <p:spPr bwMode="auto">
            <a:xfrm>
              <a:off x="431" y="1131"/>
              <a:ext cx="187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cxnSp>
          <p:nvCxnSpPr>
            <p:cNvPr id="22538" name="_s1028">
              <a:extLst>
                <a:ext uri="{FF2B5EF4-FFF2-40B4-BE49-F238E27FC236}">
                  <a16:creationId xmlns:a16="http://schemas.microsoft.com/office/drawing/2014/main" id="{538E0B04-DBF2-FA4D-BFDF-A692F0526C4E}"/>
                </a:ext>
              </a:extLst>
            </p:cNvPr>
            <p:cNvCxnSpPr>
              <a:cxnSpLocks noChangeShapeType="1"/>
              <a:stCxn id="22546" idx="0"/>
              <a:endCxn id="22544" idx="2"/>
            </p:cNvCxnSpPr>
            <p:nvPr/>
          </p:nvCxnSpPr>
          <p:spPr bwMode="auto">
            <a:xfrm flipV="1">
              <a:off x="2036" y="1851"/>
              <a:ext cx="0" cy="144"/>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2539" name="_s1029">
              <a:extLst>
                <a:ext uri="{FF2B5EF4-FFF2-40B4-BE49-F238E27FC236}">
                  <a16:creationId xmlns:a16="http://schemas.microsoft.com/office/drawing/2014/main" id="{84EA15BB-DF55-314D-8B5D-E3648E2C36E1}"/>
                </a:ext>
              </a:extLst>
            </p:cNvPr>
            <p:cNvCxnSpPr>
              <a:cxnSpLocks noChangeShapeType="1"/>
              <a:stCxn id="22545" idx="0"/>
              <a:endCxn id="22543" idx="2"/>
            </p:cNvCxnSpPr>
            <p:nvPr/>
          </p:nvCxnSpPr>
          <p:spPr bwMode="auto">
            <a:xfrm flipV="1">
              <a:off x="761" y="1851"/>
              <a:ext cx="0" cy="144"/>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2540" name="_s1030">
              <a:extLst>
                <a:ext uri="{FF2B5EF4-FFF2-40B4-BE49-F238E27FC236}">
                  <a16:creationId xmlns:a16="http://schemas.microsoft.com/office/drawing/2014/main" id="{9E4D272D-C2FB-F648-9963-580276B814F6}"/>
                </a:ext>
              </a:extLst>
            </p:cNvPr>
            <p:cNvCxnSpPr>
              <a:cxnSpLocks noChangeShapeType="1"/>
              <a:stCxn id="22544" idx="0"/>
              <a:endCxn id="22542" idx="2"/>
            </p:cNvCxnSpPr>
            <p:nvPr/>
          </p:nvCxnSpPr>
          <p:spPr bwMode="auto">
            <a:xfrm rot="16200000" flipV="1">
              <a:off x="1643" y="1170"/>
              <a:ext cx="189" cy="59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2541" name="_s1031">
              <a:extLst>
                <a:ext uri="{FF2B5EF4-FFF2-40B4-BE49-F238E27FC236}">
                  <a16:creationId xmlns:a16="http://schemas.microsoft.com/office/drawing/2014/main" id="{120975E8-331C-E44C-8B38-6F0295C3B86E}"/>
                </a:ext>
              </a:extLst>
            </p:cNvPr>
            <p:cNvCxnSpPr>
              <a:cxnSpLocks noChangeShapeType="1"/>
              <a:stCxn id="22543" idx="0"/>
              <a:endCxn id="22542" idx="2"/>
            </p:cNvCxnSpPr>
            <p:nvPr/>
          </p:nvCxnSpPr>
          <p:spPr bwMode="auto">
            <a:xfrm rot="5400000" flipH="1" flipV="1">
              <a:off x="1005" y="1129"/>
              <a:ext cx="189" cy="67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2542" name="_s1032">
              <a:extLst>
                <a:ext uri="{FF2B5EF4-FFF2-40B4-BE49-F238E27FC236}">
                  <a16:creationId xmlns:a16="http://schemas.microsoft.com/office/drawing/2014/main" id="{98AAB75C-DBB0-744D-B474-9ED1FBB01D69}"/>
                </a:ext>
              </a:extLst>
            </p:cNvPr>
            <p:cNvSpPr>
              <a:spLocks noChangeArrowheads="1"/>
            </p:cNvSpPr>
            <p:nvPr/>
          </p:nvSpPr>
          <p:spPr bwMode="auto">
            <a:xfrm>
              <a:off x="368" y="1011"/>
              <a:ext cx="2142" cy="363"/>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lnSpc>
                  <a:spcPct val="90000"/>
                </a:lnSpc>
                <a:spcBef>
                  <a:spcPct val="20000"/>
                </a:spcBef>
                <a:buSzPct val="80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SzTx/>
                <a:buFontTx/>
                <a:buNone/>
              </a:pPr>
              <a:r>
                <a:rPr lang="en-US" altLang="en-US" sz="2100" dirty="0">
                  <a:solidFill>
                    <a:schemeClr val="bg1"/>
                  </a:solidFill>
                </a:rPr>
                <a:t>Found of Math/</a:t>
              </a:r>
            </a:p>
            <a:p>
              <a:pPr algn="ctr" eaLnBrk="1" hangingPunct="1">
                <a:lnSpc>
                  <a:spcPct val="100000"/>
                </a:lnSpc>
                <a:spcBef>
                  <a:spcPct val="0"/>
                </a:spcBef>
                <a:buSzTx/>
                <a:buFontTx/>
                <a:buNone/>
              </a:pPr>
              <a:r>
                <a:rPr lang="en-US" altLang="en-US" sz="2100" dirty="0">
                  <a:solidFill>
                    <a:schemeClr val="bg1"/>
                  </a:solidFill>
                </a:rPr>
                <a:t>Pre-Calc 10</a:t>
              </a:r>
            </a:p>
          </p:txBody>
        </p:sp>
        <p:sp>
          <p:nvSpPr>
            <p:cNvPr id="22543" name="_s1033">
              <a:extLst>
                <a:ext uri="{FF2B5EF4-FFF2-40B4-BE49-F238E27FC236}">
                  <a16:creationId xmlns:a16="http://schemas.microsoft.com/office/drawing/2014/main" id="{F6AE2DC5-0487-D24E-BE7A-7CC616C6DBD1}"/>
                </a:ext>
              </a:extLst>
            </p:cNvPr>
            <p:cNvSpPr>
              <a:spLocks noChangeArrowheads="1"/>
            </p:cNvSpPr>
            <p:nvPr/>
          </p:nvSpPr>
          <p:spPr bwMode="auto">
            <a:xfrm>
              <a:off x="226" y="1563"/>
              <a:ext cx="1069"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lnSpc>
                  <a:spcPct val="90000"/>
                </a:lnSpc>
                <a:spcBef>
                  <a:spcPct val="20000"/>
                </a:spcBef>
                <a:buSzPct val="80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SzTx/>
                <a:buFontTx/>
                <a:buNone/>
              </a:pPr>
              <a:r>
                <a:rPr lang="en-US" altLang="en-US" sz="1650" dirty="0">
                  <a:solidFill>
                    <a:schemeClr val="bg1"/>
                  </a:solidFill>
                </a:rPr>
                <a:t>Found of Math 11</a:t>
              </a:r>
            </a:p>
          </p:txBody>
        </p:sp>
        <p:sp>
          <p:nvSpPr>
            <p:cNvPr id="22544" name="_s1034">
              <a:extLst>
                <a:ext uri="{FF2B5EF4-FFF2-40B4-BE49-F238E27FC236}">
                  <a16:creationId xmlns:a16="http://schemas.microsoft.com/office/drawing/2014/main" id="{9ACA1B54-0016-DB4C-B7A0-E0982484156C}"/>
                </a:ext>
              </a:extLst>
            </p:cNvPr>
            <p:cNvSpPr>
              <a:spLocks noChangeArrowheads="1"/>
            </p:cNvSpPr>
            <p:nvPr/>
          </p:nvSpPr>
          <p:spPr bwMode="auto">
            <a:xfrm>
              <a:off x="1439" y="1563"/>
              <a:ext cx="119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lnSpc>
                  <a:spcPct val="90000"/>
                </a:lnSpc>
                <a:spcBef>
                  <a:spcPct val="20000"/>
                </a:spcBef>
                <a:buSzPct val="80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SzTx/>
                <a:buFontTx/>
                <a:buNone/>
              </a:pPr>
              <a:r>
                <a:rPr lang="en-US" altLang="en-US" sz="1650" dirty="0">
                  <a:solidFill>
                    <a:schemeClr val="bg1"/>
                  </a:solidFill>
                </a:rPr>
                <a:t>Pre-Calc 11</a:t>
              </a:r>
            </a:p>
          </p:txBody>
        </p:sp>
        <p:sp>
          <p:nvSpPr>
            <p:cNvPr id="22545" name="_s1035">
              <a:extLst>
                <a:ext uri="{FF2B5EF4-FFF2-40B4-BE49-F238E27FC236}">
                  <a16:creationId xmlns:a16="http://schemas.microsoft.com/office/drawing/2014/main" id="{5ABD81DF-F9A4-1246-A6D5-AB4A0303E093}"/>
                </a:ext>
              </a:extLst>
            </p:cNvPr>
            <p:cNvSpPr>
              <a:spLocks noChangeArrowheads="1"/>
            </p:cNvSpPr>
            <p:nvPr/>
          </p:nvSpPr>
          <p:spPr bwMode="auto">
            <a:xfrm>
              <a:off x="226" y="1995"/>
              <a:ext cx="1069"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lnSpc>
                  <a:spcPct val="90000"/>
                </a:lnSpc>
                <a:spcBef>
                  <a:spcPct val="20000"/>
                </a:spcBef>
                <a:buSzPct val="80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SzTx/>
                <a:buFontTx/>
                <a:buNone/>
              </a:pPr>
              <a:r>
                <a:rPr lang="en-US" altLang="en-US" sz="1650" dirty="0">
                  <a:solidFill>
                    <a:schemeClr val="bg1"/>
                  </a:solidFill>
                </a:rPr>
                <a:t>Found of Math 12</a:t>
              </a:r>
            </a:p>
          </p:txBody>
        </p:sp>
        <p:sp>
          <p:nvSpPr>
            <p:cNvPr id="22546" name="_s1036">
              <a:extLst>
                <a:ext uri="{FF2B5EF4-FFF2-40B4-BE49-F238E27FC236}">
                  <a16:creationId xmlns:a16="http://schemas.microsoft.com/office/drawing/2014/main" id="{967B09DA-D9E4-8040-9B45-3CABD64752A8}"/>
                </a:ext>
              </a:extLst>
            </p:cNvPr>
            <p:cNvSpPr>
              <a:spLocks noChangeArrowheads="1"/>
            </p:cNvSpPr>
            <p:nvPr/>
          </p:nvSpPr>
          <p:spPr bwMode="auto">
            <a:xfrm>
              <a:off x="1439" y="1995"/>
              <a:ext cx="119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lnSpc>
                  <a:spcPct val="90000"/>
                </a:lnSpc>
                <a:spcBef>
                  <a:spcPct val="20000"/>
                </a:spcBef>
                <a:buSzPct val="80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SzTx/>
                <a:buFontTx/>
                <a:buNone/>
              </a:pPr>
              <a:r>
                <a:rPr lang="en-US" altLang="en-US" sz="1650" dirty="0">
                  <a:solidFill>
                    <a:schemeClr val="bg1"/>
                  </a:solidFill>
                </a:rPr>
                <a:t>Pre-Calc 12</a:t>
              </a:r>
            </a:p>
          </p:txBody>
        </p:sp>
      </p:grpSp>
      <p:cxnSp>
        <p:nvCxnSpPr>
          <p:cNvPr id="3" name="Straight Connector 2">
            <a:extLst>
              <a:ext uri="{FF2B5EF4-FFF2-40B4-BE49-F238E27FC236}">
                <a16:creationId xmlns:a16="http://schemas.microsoft.com/office/drawing/2014/main" id="{0E5718D4-66D4-3845-BE9A-526742E80332}"/>
              </a:ext>
            </a:extLst>
          </p:cNvPr>
          <p:cNvCxnSpPr/>
          <p:nvPr/>
        </p:nvCxnSpPr>
        <p:spPr>
          <a:xfrm>
            <a:off x="2789635" y="3213498"/>
            <a:ext cx="0" cy="283369"/>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AA3B8E9-E054-2341-B14E-AA90832C5AF7}"/>
              </a:ext>
            </a:extLst>
          </p:cNvPr>
          <p:cNvSpPr/>
          <p:nvPr/>
        </p:nvSpPr>
        <p:spPr>
          <a:xfrm>
            <a:off x="3491961" y="1256110"/>
            <a:ext cx="2163541" cy="688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a:t>MATH 9</a:t>
            </a:r>
          </a:p>
        </p:txBody>
      </p:sp>
      <p:sp>
        <p:nvSpPr>
          <p:cNvPr id="20" name="Down Arrow 19">
            <a:extLst>
              <a:ext uri="{FF2B5EF4-FFF2-40B4-BE49-F238E27FC236}">
                <a16:creationId xmlns:a16="http://schemas.microsoft.com/office/drawing/2014/main" id="{594D5A55-3E74-624F-AA57-CA27599CB3E5}"/>
              </a:ext>
            </a:extLst>
          </p:cNvPr>
          <p:cNvSpPr/>
          <p:nvPr/>
        </p:nvSpPr>
        <p:spPr>
          <a:xfrm rot="2278869">
            <a:off x="3277150" y="1916134"/>
            <a:ext cx="296789" cy="307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1" name="Down Arrow 20">
            <a:extLst>
              <a:ext uri="{FF2B5EF4-FFF2-40B4-BE49-F238E27FC236}">
                <a16:creationId xmlns:a16="http://schemas.microsoft.com/office/drawing/2014/main" id="{DE95EEED-532E-C449-BF92-DB2050AA5BED}"/>
              </a:ext>
            </a:extLst>
          </p:cNvPr>
          <p:cNvSpPr/>
          <p:nvPr/>
        </p:nvSpPr>
        <p:spPr>
          <a:xfrm rot="20137658">
            <a:off x="5547512" y="1929524"/>
            <a:ext cx="318225" cy="26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5" name="Down Arrow 19">
            <a:extLst>
              <a:ext uri="{FF2B5EF4-FFF2-40B4-BE49-F238E27FC236}">
                <a16:creationId xmlns:a16="http://schemas.microsoft.com/office/drawing/2014/main" id="{BEB3C706-3516-4517-5543-03632EC0F406}"/>
              </a:ext>
            </a:extLst>
          </p:cNvPr>
          <p:cNvSpPr/>
          <p:nvPr/>
        </p:nvSpPr>
        <p:spPr>
          <a:xfrm>
            <a:off x="2641240" y="3531493"/>
            <a:ext cx="296789" cy="307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cSld>
  <p:clrMapOvr>
    <a:masterClrMapping/>
  </p:clrMapOvr>
  <p:transition spd="slow" advTm="4928"/>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tudents doing scientific experiment in classroom">
            <a:extLst>
              <a:ext uri="{FF2B5EF4-FFF2-40B4-BE49-F238E27FC236}">
                <a16:creationId xmlns:a16="http://schemas.microsoft.com/office/drawing/2014/main" id="{96F1621C-38C0-114D-94B2-85ABA98E4774}"/>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8932" r="1" b="1"/>
          <a:stretch/>
        </p:blipFill>
        <p:spPr>
          <a:xfrm>
            <a:off x="135731" y="182880"/>
            <a:ext cx="8867728" cy="6499784"/>
          </a:xfrm>
          <a:prstGeom prst="rect">
            <a:avLst/>
          </a:prstGeom>
        </p:spPr>
      </p:pic>
      <p:sp>
        <p:nvSpPr>
          <p:cNvPr id="2" name="Title 1">
            <a:extLst>
              <a:ext uri="{FF2B5EF4-FFF2-40B4-BE49-F238E27FC236}">
                <a16:creationId xmlns:a16="http://schemas.microsoft.com/office/drawing/2014/main" id="{FA840682-85E4-2345-8E17-639D7D16B9A8}"/>
              </a:ext>
            </a:extLst>
          </p:cNvPr>
          <p:cNvSpPr>
            <a:spLocks noGrp="1"/>
          </p:cNvSpPr>
          <p:nvPr>
            <p:ph type="title"/>
          </p:nvPr>
        </p:nvSpPr>
        <p:spPr>
          <a:xfrm>
            <a:off x="628650" y="525195"/>
            <a:ext cx="7623913" cy="2806506"/>
          </a:xfrm>
        </p:spPr>
        <p:txBody>
          <a:bodyPr anchor="b">
            <a:normAutofit/>
          </a:bodyPr>
          <a:lstStyle/>
          <a:p>
            <a:pPr algn="ctr"/>
            <a:r>
              <a:rPr lang="en-US" sz="8800" dirty="0"/>
              <a:t>SCIENCES</a:t>
            </a:r>
            <a:br>
              <a:rPr lang="en-US" sz="8800" dirty="0"/>
            </a:br>
            <a:endParaRPr lang="en-US" sz="8800" dirty="0"/>
          </a:p>
        </p:txBody>
      </p:sp>
      <p:graphicFrame>
        <p:nvGraphicFramePr>
          <p:cNvPr id="4" name="Content Placeholder 3">
            <a:extLst>
              <a:ext uri="{FF2B5EF4-FFF2-40B4-BE49-F238E27FC236}">
                <a16:creationId xmlns:a16="http://schemas.microsoft.com/office/drawing/2014/main" id="{94EE6B96-B97E-684B-AD34-78389A5B915B}"/>
              </a:ext>
            </a:extLst>
          </p:cNvPr>
          <p:cNvGraphicFramePr>
            <a:graphicFrameLocks noGrp="1"/>
          </p:cNvGraphicFramePr>
          <p:nvPr>
            <p:ph idx="1"/>
            <p:extLst>
              <p:ext uri="{D42A27DB-BD31-4B8C-83A1-F6EECF244321}">
                <p14:modId xmlns:p14="http://schemas.microsoft.com/office/powerpoint/2010/main" val="2332061154"/>
              </p:ext>
            </p:extLst>
          </p:nvPr>
        </p:nvGraphicFramePr>
        <p:xfrm>
          <a:off x="628650" y="3526300"/>
          <a:ext cx="7623913" cy="258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821678"/>
      </p:ext>
    </p:extLst>
  </p:cSld>
  <p:clrMapOvr>
    <a:masterClrMapping/>
  </p:clrMapOvr>
  <mc:AlternateContent xmlns:mc="http://schemas.openxmlformats.org/markup-compatibility/2006" xmlns:p14="http://schemas.microsoft.com/office/powerpoint/2010/main">
    <mc:Choice Requires="p14">
      <p:transition spd="slow" p14:dur="2000" advTm="19166"/>
    </mc:Choice>
    <mc:Fallback xmlns="">
      <p:transition spd="slow" advTm="191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7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624013"/>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7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485559"/>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8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6" y="1337921"/>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8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133403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84" name="Rectangle 8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2" y="1334037"/>
            <a:ext cx="8180897" cy="115609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15362" name="Title 1">
            <a:extLst>
              <a:ext uri="{FF2B5EF4-FFF2-40B4-BE49-F238E27FC236}">
                <a16:creationId xmlns:a16="http://schemas.microsoft.com/office/drawing/2014/main" id="{CAF7C352-DA8A-4BE1-A6D5-C3775D24460D}"/>
              </a:ext>
            </a:extLst>
          </p:cNvPr>
          <p:cNvSpPr>
            <a:spLocks noGrp="1" noChangeArrowheads="1"/>
          </p:cNvSpPr>
          <p:nvPr>
            <p:ph type="title"/>
          </p:nvPr>
        </p:nvSpPr>
        <p:spPr>
          <a:xfrm>
            <a:off x="718880" y="1457544"/>
            <a:ext cx="7698523" cy="909077"/>
          </a:xfrm>
        </p:spPr>
        <p:txBody>
          <a:bodyPr>
            <a:normAutofit/>
          </a:bodyPr>
          <a:lstStyle/>
          <a:p>
            <a:pPr eaLnBrk="1" hangingPunct="1"/>
            <a:r>
              <a:rPr lang="en-US" altLang="en-US" sz="3000" dirty="0">
                <a:solidFill>
                  <a:srgbClr val="FFFFFF"/>
                </a:solidFill>
                <a:ea typeface="ＭＳ Ｐゴシック" panose="020B0600070205080204" pitchFamily="34" charset="-128"/>
              </a:rPr>
              <a:t>Managing  Elective Expectations</a:t>
            </a:r>
          </a:p>
        </p:txBody>
      </p:sp>
      <p:sp>
        <p:nvSpPr>
          <p:cNvPr id="3" name="Content Placeholder 2">
            <a:extLst>
              <a:ext uri="{FF2B5EF4-FFF2-40B4-BE49-F238E27FC236}">
                <a16:creationId xmlns:a16="http://schemas.microsoft.com/office/drawing/2014/main" id="{72AE79D0-3621-4FC1-8358-B767A5126864}"/>
              </a:ext>
            </a:extLst>
          </p:cNvPr>
          <p:cNvSpPr>
            <a:spLocks noGrp="1"/>
          </p:cNvSpPr>
          <p:nvPr>
            <p:ph idx="1"/>
          </p:nvPr>
        </p:nvSpPr>
        <p:spPr>
          <a:xfrm>
            <a:off x="1025718" y="2725077"/>
            <a:ext cx="7485822" cy="2925153"/>
          </a:xfrm>
        </p:spPr>
        <p:txBody>
          <a:bodyPr rtlCol="0" anchor="ctr">
            <a:normAutofit/>
          </a:bodyPr>
          <a:lstStyle/>
          <a:p>
            <a:pPr>
              <a:defRPr/>
            </a:pPr>
            <a:r>
              <a:rPr lang="en-US" sz="1800" dirty="0"/>
              <a:t>Every effort will be made to give you your first-choice electives, however, as mentioned earlier everything will depend upon the finished timetable. </a:t>
            </a:r>
          </a:p>
          <a:p>
            <a:pPr>
              <a:defRPr/>
            </a:pPr>
            <a:r>
              <a:rPr lang="en-US" sz="1800" dirty="0"/>
              <a:t>Please indicated in the Alternate Elective section of the Course Selection Form what other electives interest you. </a:t>
            </a:r>
          </a:p>
          <a:p>
            <a:pPr>
              <a:defRPr/>
            </a:pPr>
            <a:endParaRPr lang="en-US" sz="1500" dirty="0"/>
          </a:p>
          <a:p>
            <a:pPr marL="0" indent="0">
              <a:buNone/>
              <a:defRPr/>
            </a:pPr>
            <a:r>
              <a:rPr lang="en-US" sz="1500" i="1" dirty="0"/>
              <a:t>If you are unable to get your elective choice, I will schedule in your alternate elective choices</a:t>
            </a:r>
          </a:p>
          <a:p>
            <a:pPr marL="0" indent="0">
              <a:buNone/>
              <a:defRPr/>
            </a:pPr>
            <a:endParaRPr lang="en-US" sz="1500" i="1" dirty="0"/>
          </a:p>
          <a:p>
            <a:pPr marL="0" indent="0">
              <a:buNone/>
              <a:defRPr/>
            </a:pPr>
            <a:r>
              <a:rPr lang="en-US" sz="1500" b="1" dirty="0"/>
              <a:t>IMPORTANT</a:t>
            </a:r>
            <a:r>
              <a:rPr lang="en-US" sz="1500" dirty="0"/>
              <a:t> –Priority in given to the older students as they may need to meet post-secondary requirements.</a:t>
            </a:r>
          </a:p>
        </p:txBody>
      </p:sp>
      <p:sp>
        <p:nvSpPr>
          <p:cNvPr id="15365" name="TextBox 10">
            <a:extLst>
              <a:ext uri="{FF2B5EF4-FFF2-40B4-BE49-F238E27FC236}">
                <a16:creationId xmlns:a16="http://schemas.microsoft.com/office/drawing/2014/main" id="{D3A006B9-469F-46F2-AD94-DAF31D9F34CD}"/>
              </a:ext>
            </a:extLst>
          </p:cNvPr>
          <p:cNvSpPr txBox="1">
            <a:spLocks noChangeArrowheads="1"/>
          </p:cNvSpPr>
          <p:nvPr/>
        </p:nvSpPr>
        <p:spPr bwMode="auto">
          <a:xfrm>
            <a:off x="7263356" y="6867525"/>
            <a:ext cx="1880644" cy="1731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342900">
              <a:lnSpc>
                <a:spcPct val="100000"/>
              </a:lnSpc>
              <a:spcBef>
                <a:spcPct val="0"/>
              </a:spcBef>
              <a:spcAft>
                <a:spcPts val="450"/>
              </a:spcAft>
              <a:buNone/>
            </a:pPr>
            <a:r>
              <a:rPr lang="en-US" altLang="en-US" sz="525">
                <a:solidFill>
                  <a:srgbClr val="FFFFFF"/>
                </a:solidFill>
                <a:latin typeface="Calibri" panose="020F0502020204030204"/>
                <a:hlinkClick r:id="rId2" tooltip="http://www.covermesongs.com/2014/01/five-good-covers-three-is-a-magic-number-schoolhouse-rock.html">
                  <a:extLst>
                    <a:ext uri="{A12FA001-AC4F-418D-AE19-62706E023703}">
                      <ahyp:hlinkClr xmlns:ahyp="http://schemas.microsoft.com/office/drawing/2018/hyperlinkcolor" val="tx"/>
                    </a:ext>
                  </a:extLst>
                </a:hlinkClick>
              </a:rPr>
              <a:t>This Photo</a:t>
            </a:r>
            <a:r>
              <a:rPr lang="en-US" altLang="en-US" sz="525">
                <a:solidFill>
                  <a:srgbClr val="FFFFFF"/>
                </a:solidFill>
                <a:latin typeface="Calibri" panose="020F0502020204030204"/>
              </a:rPr>
              <a:t> by Unknown Author is licensed under </a:t>
            </a:r>
            <a:r>
              <a:rPr lang="en-US" altLang="en-US" sz="525">
                <a:solidFill>
                  <a:srgbClr val="FFFFFF"/>
                </a:solidFill>
                <a:latin typeface="Calibri" panose="020F0502020204030204"/>
                <a:hlinkClick r:id="rId3" tooltip="https://creativecommons.org/licenses/by-nc-nd/3.0/">
                  <a:extLst>
                    <a:ext uri="{A12FA001-AC4F-418D-AE19-62706E023703}">
                      <ahyp:hlinkClr xmlns:ahyp="http://schemas.microsoft.com/office/drawing/2018/hyperlinkcolor" val="tx"/>
                    </a:ext>
                  </a:extLst>
                </a:hlinkClick>
              </a:rPr>
              <a:t>CC BY-NC-ND</a:t>
            </a:r>
            <a:endParaRPr lang="en-US" altLang="en-US" sz="525">
              <a:solidFill>
                <a:srgbClr val="FFFFFF"/>
              </a:solidFill>
              <a:latin typeface="Calibri" panose="020F0502020204030204"/>
            </a:endParaRPr>
          </a:p>
        </p:txBody>
      </p:sp>
    </p:spTree>
  </p:cSld>
  <p:clrMapOvr>
    <a:masterClrMapping/>
  </p:clrMapOvr>
  <p:transition spd="slow" advTm="4781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own Arrow 43">
            <a:extLst>
              <a:ext uri="{FF2B5EF4-FFF2-40B4-BE49-F238E27FC236}">
                <a16:creationId xmlns:a16="http://schemas.microsoft.com/office/drawing/2014/main" id="{CBA1CDBD-FC2E-43E2-AB2A-A4B7AC46CD4E}"/>
              </a:ext>
            </a:extLst>
          </p:cNvPr>
          <p:cNvSpPr/>
          <p:nvPr/>
        </p:nvSpPr>
        <p:spPr>
          <a:xfrm>
            <a:off x="4587479" y="3606403"/>
            <a:ext cx="215503" cy="766763"/>
          </a:xfrm>
          <a:prstGeom prst="down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CA" sz="1350">
              <a:solidFill>
                <a:prstClr val="white"/>
              </a:solidFill>
              <a:latin typeface="Calibri" panose="020F0502020204030204"/>
            </a:endParaRPr>
          </a:p>
        </p:txBody>
      </p:sp>
      <p:sp>
        <p:nvSpPr>
          <p:cNvPr id="42" name="Down Arrow 41">
            <a:extLst>
              <a:ext uri="{FF2B5EF4-FFF2-40B4-BE49-F238E27FC236}">
                <a16:creationId xmlns:a16="http://schemas.microsoft.com/office/drawing/2014/main" id="{D4177AFA-4CE5-4231-893E-EDA37ACFCA4E}"/>
              </a:ext>
            </a:extLst>
          </p:cNvPr>
          <p:cNvSpPr/>
          <p:nvPr/>
        </p:nvSpPr>
        <p:spPr>
          <a:xfrm>
            <a:off x="6350794" y="3726657"/>
            <a:ext cx="221456" cy="627460"/>
          </a:xfrm>
          <a:prstGeom prst="down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CA" sz="1350">
              <a:solidFill>
                <a:prstClr val="white"/>
              </a:solidFill>
              <a:latin typeface="Calibri" panose="020F0502020204030204"/>
            </a:endParaRPr>
          </a:p>
        </p:txBody>
      </p:sp>
      <p:sp>
        <p:nvSpPr>
          <p:cNvPr id="11269" name="TextBox 33">
            <a:extLst>
              <a:ext uri="{FF2B5EF4-FFF2-40B4-BE49-F238E27FC236}">
                <a16:creationId xmlns:a16="http://schemas.microsoft.com/office/drawing/2014/main" id="{B8EE3CA0-A6C9-477E-8DB0-D5BC0B6EF70D}"/>
              </a:ext>
            </a:extLst>
          </p:cNvPr>
          <p:cNvSpPr txBox="1">
            <a:spLocks noChangeArrowheads="1"/>
          </p:cNvSpPr>
          <p:nvPr/>
        </p:nvSpPr>
        <p:spPr bwMode="auto">
          <a:xfrm>
            <a:off x="1714500" y="1955006"/>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a:lnSpc>
                <a:spcPct val="100000"/>
              </a:lnSpc>
              <a:spcBef>
                <a:spcPct val="0"/>
              </a:spcBef>
              <a:buNone/>
            </a:pPr>
            <a:r>
              <a:rPr lang="en-US" altLang="en-US" sz="1350">
                <a:solidFill>
                  <a:prstClr val="white"/>
                </a:solidFill>
                <a:latin typeface="Tahoma" panose="020B0604030504040204" pitchFamily="34" charset="0"/>
                <a:ea typeface="ＭＳ Ｐゴシック" panose="020B0600070205080204" pitchFamily="34" charset="-128"/>
              </a:rPr>
              <a:t>GRADE 8</a:t>
            </a:r>
            <a:r>
              <a:rPr lang="en-US" altLang="en-US" sz="750">
                <a:solidFill>
                  <a:prstClr val="white"/>
                </a:solidFill>
                <a:latin typeface="Tahoma" panose="020B0604030504040204" pitchFamily="34" charset="0"/>
                <a:ea typeface="ＭＳ Ｐゴシック" panose="020B0600070205080204" pitchFamily="34" charset="-128"/>
              </a:rPr>
              <a:t> </a:t>
            </a:r>
            <a:r>
              <a:rPr lang="en-US" altLang="en-US" sz="1350">
                <a:solidFill>
                  <a:prstClr val="white"/>
                </a:solidFill>
                <a:ea typeface="ＭＳ Ｐゴシック" panose="020B0600070205080204" pitchFamily="34" charset="-128"/>
              </a:rPr>
              <a:t>⁰</a:t>
            </a:r>
            <a:endParaRPr lang="en-CA" altLang="en-US" sz="1350">
              <a:solidFill>
                <a:prstClr val="white"/>
              </a:solidFill>
              <a:latin typeface="Tahoma" panose="020B0604030504040204" pitchFamily="34" charset="0"/>
              <a:ea typeface="ＭＳ Ｐゴシック" panose="020B0600070205080204" pitchFamily="34" charset="-128"/>
            </a:endParaRPr>
          </a:p>
        </p:txBody>
      </p:sp>
      <p:sp>
        <p:nvSpPr>
          <p:cNvPr id="11270" name="Line 38">
            <a:extLst>
              <a:ext uri="{FF2B5EF4-FFF2-40B4-BE49-F238E27FC236}">
                <a16:creationId xmlns:a16="http://schemas.microsoft.com/office/drawing/2014/main" id="{4DE29F00-EAE9-4D8F-9214-FD88934D776F}"/>
              </a:ext>
            </a:extLst>
          </p:cNvPr>
          <p:cNvSpPr>
            <a:spLocks noChangeShapeType="1"/>
          </p:cNvSpPr>
          <p:nvPr/>
        </p:nvSpPr>
        <p:spPr bwMode="auto">
          <a:xfrm>
            <a:off x="1571625" y="1478756"/>
            <a:ext cx="595074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342900"/>
            <a:endParaRPr lang="en-US" sz="1350">
              <a:solidFill>
                <a:prstClr val="black"/>
              </a:solidFill>
              <a:latin typeface="Calibri" panose="020F0502020204030204"/>
            </a:endParaRPr>
          </a:p>
        </p:txBody>
      </p:sp>
      <p:pic>
        <p:nvPicPr>
          <p:cNvPr id="11271" name="Table 31">
            <a:extLst>
              <a:ext uri="{FF2B5EF4-FFF2-40B4-BE49-F238E27FC236}">
                <a16:creationId xmlns:a16="http://schemas.microsoft.com/office/drawing/2014/main" id="{4506C18C-EAE0-42F0-A608-C3D09E00E040}"/>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88" y="2720579"/>
            <a:ext cx="1603772" cy="89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Table 32">
            <a:extLst>
              <a:ext uri="{FF2B5EF4-FFF2-40B4-BE49-F238E27FC236}">
                <a16:creationId xmlns:a16="http://schemas.microsoft.com/office/drawing/2014/main" id="{11E77AF7-F560-4F66-907D-0A73C07135E1}"/>
              </a:ext>
            </a:extLst>
          </p:cNvPr>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r="34067"/>
          <a:stretch/>
        </p:blipFill>
        <p:spPr bwMode="auto">
          <a:xfrm>
            <a:off x="4201716" y="4339829"/>
            <a:ext cx="303252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34">
            <a:extLst>
              <a:ext uri="{FF2B5EF4-FFF2-40B4-BE49-F238E27FC236}">
                <a16:creationId xmlns:a16="http://schemas.microsoft.com/office/drawing/2014/main" id="{256C8887-AD1E-4B5D-A68E-E343CBE4C640}"/>
              </a:ext>
            </a:extLst>
          </p:cNvPr>
          <p:cNvSpPr txBox="1">
            <a:spLocks noChangeArrowheads="1"/>
          </p:cNvSpPr>
          <p:nvPr/>
        </p:nvSpPr>
        <p:spPr bwMode="auto">
          <a:xfrm>
            <a:off x="1714500" y="2371725"/>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a:lnSpc>
                <a:spcPct val="100000"/>
              </a:lnSpc>
              <a:spcBef>
                <a:spcPct val="0"/>
              </a:spcBef>
              <a:buNone/>
            </a:pPr>
            <a:r>
              <a:rPr lang="en-US" altLang="en-US" sz="1350">
                <a:solidFill>
                  <a:prstClr val="white"/>
                </a:solidFill>
                <a:latin typeface="Tahoma" panose="020B0604030504040204" pitchFamily="34" charset="0"/>
                <a:ea typeface="ＭＳ Ｐゴシック" panose="020B0600070205080204" pitchFamily="34" charset="-128"/>
              </a:rPr>
              <a:t>GRADE </a:t>
            </a:r>
            <a:endParaRPr lang="en-CA" altLang="en-US" sz="1350">
              <a:solidFill>
                <a:prstClr val="white"/>
              </a:solidFill>
              <a:latin typeface="Tahoma" panose="020B0604030504040204" pitchFamily="34" charset="0"/>
              <a:ea typeface="ＭＳ Ｐゴシック" panose="020B0600070205080204" pitchFamily="34" charset="-128"/>
            </a:endParaRPr>
          </a:p>
        </p:txBody>
      </p:sp>
      <p:sp>
        <p:nvSpPr>
          <p:cNvPr id="11274" name="TextBox 45">
            <a:extLst>
              <a:ext uri="{FF2B5EF4-FFF2-40B4-BE49-F238E27FC236}">
                <a16:creationId xmlns:a16="http://schemas.microsoft.com/office/drawing/2014/main" id="{10D29AF2-6979-48DB-A58E-81696B2E3F4D}"/>
              </a:ext>
            </a:extLst>
          </p:cNvPr>
          <p:cNvSpPr txBox="1">
            <a:spLocks noChangeArrowheads="1"/>
          </p:cNvSpPr>
          <p:nvPr/>
        </p:nvSpPr>
        <p:spPr bwMode="auto">
          <a:xfrm>
            <a:off x="1741885" y="4763691"/>
            <a:ext cx="56745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a:lnSpc>
                <a:spcPct val="100000"/>
              </a:lnSpc>
              <a:spcBef>
                <a:spcPct val="0"/>
              </a:spcBef>
              <a:buNone/>
            </a:pPr>
            <a:endParaRPr lang="en-CA" altLang="en-US" sz="1350">
              <a:solidFill>
                <a:prstClr val="black"/>
              </a:solidFill>
              <a:latin typeface="Arial" panose="020B0604020202020204" pitchFamily="34" charset="0"/>
              <a:ea typeface="ＭＳ Ｐゴシック" panose="020B0600070205080204" pitchFamily="34" charset="-128"/>
            </a:endParaRPr>
          </a:p>
        </p:txBody>
      </p:sp>
      <p:sp>
        <p:nvSpPr>
          <p:cNvPr id="25616" name="TextBox 46">
            <a:extLst>
              <a:ext uri="{FF2B5EF4-FFF2-40B4-BE49-F238E27FC236}">
                <a16:creationId xmlns:a16="http://schemas.microsoft.com/office/drawing/2014/main" id="{C56C70D2-167A-4BFF-8004-2D963BA65FB3}"/>
              </a:ext>
            </a:extLst>
          </p:cNvPr>
          <p:cNvSpPr txBox="1">
            <a:spLocks noChangeArrowheads="1"/>
          </p:cNvSpPr>
          <p:nvPr/>
        </p:nvSpPr>
        <p:spPr bwMode="auto">
          <a:xfrm>
            <a:off x="197644" y="4817269"/>
            <a:ext cx="4004072" cy="577338"/>
          </a:xfrm>
          <a:prstGeom prst="rect">
            <a:avLst/>
          </a:prstGeom>
          <a:noFill/>
          <a:ln>
            <a:noFill/>
          </a:ln>
        </p:spPr>
        <p:txBody>
          <a:bodyPr>
            <a:spAutoFit/>
          </a:bodyP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defTabSz="342900">
              <a:lnSpc>
                <a:spcPct val="100000"/>
              </a:lnSpc>
              <a:spcBef>
                <a:spcPct val="0"/>
              </a:spcBef>
              <a:buSzTx/>
              <a:buFont typeface="Tahoma" panose="020B0604030504040204" pitchFamily="34" charset="0"/>
              <a:buChar char="*"/>
              <a:defRPr/>
            </a:pPr>
            <a:r>
              <a:rPr lang="en-US" altLang="en-US" sz="788" dirty="0">
                <a:solidFill>
                  <a:srgbClr val="0000A3"/>
                </a:solidFill>
                <a:latin typeface="Tahoma" panose="020B0604030504040204" pitchFamily="34" charset="0"/>
              </a:rPr>
              <a:t> Satisfies Language 11 post-secondary admission requirement.</a:t>
            </a:r>
          </a:p>
          <a:p>
            <a:pPr defTabSz="342900">
              <a:lnSpc>
                <a:spcPct val="100000"/>
              </a:lnSpc>
              <a:spcBef>
                <a:spcPct val="0"/>
              </a:spcBef>
              <a:buSzTx/>
              <a:buNone/>
              <a:defRPr/>
            </a:pPr>
            <a:r>
              <a:rPr lang="en-CA" altLang="en-US" sz="788" dirty="0">
                <a:solidFill>
                  <a:srgbClr val="0000A3"/>
                </a:solidFill>
                <a:latin typeface="Tahoma" panose="020B0604030504040204" pitchFamily="34" charset="0"/>
              </a:rPr>
              <a:t> ⁰ Skills students unable to take French 8 may choose to enter the language program in Grade 9 </a:t>
            </a:r>
          </a:p>
          <a:p>
            <a:pPr defTabSz="342900">
              <a:lnSpc>
                <a:spcPct val="100000"/>
              </a:lnSpc>
              <a:spcBef>
                <a:spcPct val="0"/>
              </a:spcBef>
              <a:buSzTx/>
              <a:buNone/>
              <a:defRPr/>
            </a:pPr>
            <a:r>
              <a:rPr lang="en-CA" altLang="en-US" sz="788" dirty="0">
                <a:solidFill>
                  <a:srgbClr val="0000A3"/>
                </a:solidFill>
                <a:latin typeface="Tahoma" panose="020B0604030504040204" pitchFamily="34" charset="0"/>
              </a:rPr>
              <a:t>   by enrolling in French 8. Or, they may enter in Grade 10 by enrolling in Spanish 10</a:t>
            </a:r>
          </a:p>
        </p:txBody>
      </p:sp>
      <p:sp>
        <p:nvSpPr>
          <p:cNvPr id="17" name="Rounded Rectangle 16">
            <a:extLst>
              <a:ext uri="{FF2B5EF4-FFF2-40B4-BE49-F238E27FC236}">
                <a16:creationId xmlns:a16="http://schemas.microsoft.com/office/drawing/2014/main" id="{8D9880CD-49F8-4069-854B-F894F552A246}"/>
              </a:ext>
            </a:extLst>
          </p:cNvPr>
          <p:cNvSpPr>
            <a:spLocks noChangeArrowheads="1"/>
          </p:cNvSpPr>
          <p:nvPr/>
        </p:nvSpPr>
        <p:spPr bwMode="auto">
          <a:xfrm>
            <a:off x="4701778" y="2395538"/>
            <a:ext cx="3508772" cy="202406"/>
          </a:xfrm>
          <a:prstGeom prst="roundRect">
            <a:avLst>
              <a:gd name="adj" fmla="val 16667"/>
            </a:avLst>
          </a:prstGeom>
          <a:solidFill>
            <a:srgbClr val="D9D9D9"/>
          </a:solidFill>
          <a:ln w="12700">
            <a:solidFill>
              <a:srgbClr val="7F7F7F"/>
            </a:solidFill>
            <a:miter lim="800000"/>
            <a:headEnd/>
            <a:tailEnd/>
          </a:ln>
          <a:effectLst>
            <a:outerShdw blurRad="50800" dist="38100" dir="2700000" algn="tl" rotWithShape="0">
              <a:srgbClr val="808080">
                <a:alpha val="39999"/>
              </a:srgbClr>
            </a:outerShdw>
          </a:effectLst>
        </p:spPr>
        <p:txBody>
          <a:bodyPr anchor="ctr"/>
          <a:lstStyle/>
          <a:p>
            <a:pPr algn="ctr" defTabSz="342900">
              <a:defRPr/>
            </a:pPr>
            <a:r>
              <a:rPr lang="en-US" sz="1350" dirty="0">
                <a:solidFill>
                  <a:srgbClr val="ED7D31">
                    <a:lumMod val="75000"/>
                  </a:srgbClr>
                </a:solidFill>
                <a:latin typeface="Calibri" panose="020F0502020204030204"/>
              </a:rPr>
              <a:t>TUPPER LANGUAGE Options</a:t>
            </a:r>
            <a:endParaRPr lang="en-CA" sz="1350" dirty="0">
              <a:solidFill>
                <a:srgbClr val="ED7D31">
                  <a:lumMod val="75000"/>
                </a:srgbClr>
              </a:solidFill>
              <a:latin typeface="Calibri" panose="020F0502020204030204"/>
            </a:endParaRPr>
          </a:p>
        </p:txBody>
      </p:sp>
      <p:sp>
        <p:nvSpPr>
          <p:cNvPr id="11277" name="TextBox 1">
            <a:extLst>
              <a:ext uri="{FF2B5EF4-FFF2-40B4-BE49-F238E27FC236}">
                <a16:creationId xmlns:a16="http://schemas.microsoft.com/office/drawing/2014/main" id="{5CC5E7B6-F56F-4A94-A6D5-C8221703875C}"/>
              </a:ext>
            </a:extLst>
          </p:cNvPr>
          <p:cNvSpPr txBox="1">
            <a:spLocks noChangeArrowheads="1"/>
          </p:cNvSpPr>
          <p:nvPr/>
        </p:nvSpPr>
        <p:spPr bwMode="auto">
          <a:xfrm>
            <a:off x="1028700" y="2775347"/>
            <a:ext cx="212526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a:lnSpc>
                <a:spcPct val="100000"/>
              </a:lnSpc>
              <a:spcBef>
                <a:spcPct val="0"/>
              </a:spcBef>
              <a:buNone/>
            </a:pPr>
            <a:r>
              <a:rPr lang="en-US" altLang="en-US" sz="3000">
                <a:solidFill>
                  <a:prstClr val="black"/>
                </a:solidFill>
              </a:rPr>
              <a:t>Language Pathway At </a:t>
            </a:r>
          </a:p>
          <a:p>
            <a:pPr algn="ctr" defTabSz="342900">
              <a:lnSpc>
                <a:spcPct val="100000"/>
              </a:lnSpc>
              <a:spcBef>
                <a:spcPct val="0"/>
              </a:spcBef>
              <a:buNone/>
            </a:pPr>
            <a:r>
              <a:rPr lang="en-US" altLang="en-US" sz="3000">
                <a:solidFill>
                  <a:prstClr val="black"/>
                </a:solidFill>
              </a:rPr>
              <a:t>Tupper</a:t>
            </a:r>
          </a:p>
        </p:txBody>
      </p:sp>
      <p:sp>
        <p:nvSpPr>
          <p:cNvPr id="3" name="TextBox 2">
            <a:extLst>
              <a:ext uri="{FF2B5EF4-FFF2-40B4-BE49-F238E27FC236}">
                <a16:creationId xmlns:a16="http://schemas.microsoft.com/office/drawing/2014/main" id="{0FD21BF5-7AE1-4EE4-B9AF-7677CD7494B1}"/>
              </a:ext>
            </a:extLst>
          </p:cNvPr>
          <p:cNvSpPr txBox="1"/>
          <p:nvPr/>
        </p:nvSpPr>
        <p:spPr>
          <a:xfrm>
            <a:off x="308848" y="872790"/>
            <a:ext cx="8492252" cy="1763560"/>
          </a:xfrm>
          <a:prstGeom prst="rect">
            <a:avLst/>
          </a:prstGeom>
          <a:noFill/>
        </p:spPr>
        <p:txBody>
          <a:bodyPr>
            <a:spAutoFit/>
          </a:bodyPr>
          <a:lstStyle/>
          <a:p>
            <a:pPr defTabSz="342900">
              <a:defRPr/>
            </a:pPr>
            <a:r>
              <a:rPr lang="en-US" altLang="en-US" sz="2100" dirty="0">
                <a:solidFill>
                  <a:prstClr val="black"/>
                </a:solidFill>
                <a:latin typeface="Calibri" panose="020F0502020204030204"/>
              </a:rPr>
              <a:t>Second Language Question….</a:t>
            </a:r>
          </a:p>
          <a:p>
            <a:pPr defTabSz="342900">
              <a:defRPr/>
            </a:pPr>
            <a:endParaRPr lang="en-US" altLang="en-US" sz="1500" dirty="0">
              <a:solidFill>
                <a:prstClr val="black"/>
              </a:solidFill>
              <a:latin typeface="Calibri" panose="020F0502020204030204"/>
            </a:endParaRPr>
          </a:p>
          <a:p>
            <a:pPr defTabSz="342900">
              <a:lnSpc>
                <a:spcPct val="80000"/>
              </a:lnSpc>
              <a:defRPr/>
            </a:pPr>
            <a:r>
              <a:rPr lang="en-US" sz="2400" b="1" dirty="0">
                <a:solidFill>
                  <a:srgbClr val="002060"/>
                </a:solidFill>
                <a:latin typeface="Calibri" panose="020F0502020204030204"/>
              </a:rPr>
              <a:t>Do I need to have an Elective Language course to graduate?</a:t>
            </a:r>
          </a:p>
          <a:p>
            <a:pPr marL="257175" indent="-257175" defTabSz="342900">
              <a:lnSpc>
                <a:spcPct val="80000"/>
              </a:lnSpc>
              <a:buFont typeface="Arial" panose="020B0604020202020204" pitchFamily="34" charset="0"/>
              <a:buChar char="•"/>
              <a:defRPr/>
            </a:pPr>
            <a:endParaRPr lang="en-US" sz="1350" i="1" dirty="0">
              <a:solidFill>
                <a:prstClr val="black"/>
              </a:solidFill>
              <a:highlight>
                <a:srgbClr val="FFFF00"/>
              </a:highlight>
              <a:latin typeface="Calibri" panose="020F0502020204030204"/>
            </a:endParaRPr>
          </a:p>
          <a:p>
            <a:pPr marL="257175" indent="-257175" defTabSz="342900">
              <a:lnSpc>
                <a:spcPct val="80000"/>
              </a:lnSpc>
              <a:buFont typeface="Arial" panose="020B0604020202020204" pitchFamily="34" charset="0"/>
              <a:buChar char="•"/>
              <a:defRPr/>
            </a:pPr>
            <a:r>
              <a:rPr lang="en-US" sz="1350" i="1" dirty="0">
                <a:solidFill>
                  <a:prstClr val="black"/>
                </a:solidFill>
                <a:highlight>
                  <a:srgbClr val="FFFF00"/>
                </a:highlight>
                <a:latin typeface="Calibri" panose="020F0502020204030204"/>
              </a:rPr>
              <a:t>You do not need a language to graduate high school</a:t>
            </a:r>
            <a:r>
              <a:rPr lang="en-US" sz="1350" i="1" dirty="0">
                <a:solidFill>
                  <a:prstClr val="black"/>
                </a:solidFill>
                <a:latin typeface="Calibri" panose="020F0502020204030204"/>
              </a:rPr>
              <a:t>, however, </a:t>
            </a:r>
            <a:r>
              <a:rPr lang="en-US" sz="1350" i="1" u="sng" dirty="0">
                <a:solidFill>
                  <a:prstClr val="black"/>
                </a:solidFill>
                <a:latin typeface="Calibri" panose="020F0502020204030204"/>
              </a:rPr>
              <a:t>some</a:t>
            </a:r>
            <a:r>
              <a:rPr lang="en-US" sz="1350" i="1" dirty="0">
                <a:solidFill>
                  <a:prstClr val="black"/>
                </a:solidFill>
                <a:latin typeface="Calibri" panose="020F0502020204030204"/>
              </a:rPr>
              <a:t> universities may require a second language </a:t>
            </a:r>
            <a:r>
              <a:rPr lang="en-US" sz="1350" i="1" dirty="0">
                <a:solidFill>
                  <a:prstClr val="black"/>
                </a:solidFill>
                <a:highlight>
                  <a:srgbClr val="00FFFF"/>
                </a:highlight>
                <a:latin typeface="Calibri" panose="020F0502020204030204"/>
              </a:rPr>
              <a:t>for direct admissions</a:t>
            </a:r>
            <a:r>
              <a:rPr lang="en-US" sz="1350" i="1" dirty="0">
                <a:solidFill>
                  <a:prstClr val="black"/>
                </a:solidFill>
                <a:latin typeface="Calibri" panose="020F0502020204030204"/>
              </a:rPr>
              <a:t>. If you choose to take college first, and then transfer to a university, a language is not required. </a:t>
            </a:r>
          </a:p>
          <a:p>
            <a:pPr defTabSz="342900">
              <a:defRPr/>
            </a:pPr>
            <a:endParaRPr lang="en-US" sz="2100" dirty="0">
              <a:solidFill>
                <a:prstClr val="black"/>
              </a:solidFill>
              <a:latin typeface="Calibri" panose="020F0502020204030204"/>
            </a:endParaRPr>
          </a:p>
        </p:txBody>
      </p:sp>
      <p:sp>
        <p:nvSpPr>
          <p:cNvPr id="11279" name="TextBox 1">
            <a:extLst>
              <a:ext uri="{FF2B5EF4-FFF2-40B4-BE49-F238E27FC236}">
                <a16:creationId xmlns:a16="http://schemas.microsoft.com/office/drawing/2014/main" id="{412EAEED-ED46-481F-B5E7-A95B45469A08}"/>
              </a:ext>
            </a:extLst>
          </p:cNvPr>
          <p:cNvSpPr txBox="1">
            <a:spLocks noChangeArrowheads="1"/>
          </p:cNvSpPr>
          <p:nvPr/>
        </p:nvSpPr>
        <p:spPr bwMode="auto">
          <a:xfrm>
            <a:off x="5813822" y="3211117"/>
            <a:ext cx="2870597"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a:lnSpc>
                <a:spcPct val="100000"/>
              </a:lnSpc>
              <a:spcBef>
                <a:spcPct val="0"/>
              </a:spcBef>
              <a:buNone/>
            </a:pPr>
            <a:r>
              <a:rPr lang="en-US" altLang="en-US" sz="1350" b="1">
                <a:solidFill>
                  <a:prstClr val="black"/>
                </a:solidFill>
              </a:rPr>
              <a:t>No Prerequisites Required</a:t>
            </a:r>
          </a:p>
          <a:p>
            <a:pPr algn="ctr" defTabSz="342900">
              <a:lnSpc>
                <a:spcPct val="100000"/>
              </a:lnSpc>
              <a:spcBef>
                <a:spcPct val="0"/>
              </a:spcBef>
              <a:buNone/>
            </a:pPr>
            <a:r>
              <a:rPr lang="en-US" altLang="en-US" sz="1350" b="1">
                <a:solidFill>
                  <a:prstClr val="black"/>
                </a:solidFill>
              </a:rPr>
              <a:t>Satisfies Language for Direct Entrance to Universit</a:t>
            </a:r>
            <a:r>
              <a:rPr lang="en-US" altLang="en-US" sz="1350">
                <a:solidFill>
                  <a:prstClr val="black"/>
                </a:solidFill>
              </a:rPr>
              <a:t>y</a:t>
            </a:r>
            <a:endParaRPr lang="en-US" altLang="en-US" sz="825">
              <a:solidFill>
                <a:prstClr val="black"/>
              </a:solidFill>
            </a:endParaRPr>
          </a:p>
        </p:txBody>
      </p:sp>
    </p:spTree>
  </p:cSld>
  <p:clrMapOvr>
    <a:masterClrMapping/>
  </p:clrMapOvr>
  <p:transition spd="slow" advTm="49189"/>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21C62E7-7854-4732-B661-A37541AD10D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FINE ARTS ELECTIVES</a:t>
            </a:r>
          </a:p>
        </p:txBody>
      </p:sp>
      <p:sp>
        <p:nvSpPr>
          <p:cNvPr id="10243" name="Content Placeholder 2">
            <a:extLst>
              <a:ext uri="{FF2B5EF4-FFF2-40B4-BE49-F238E27FC236}">
                <a16:creationId xmlns:a16="http://schemas.microsoft.com/office/drawing/2014/main" id="{8A06EA83-8407-47F5-8979-8EDDAC1F7AB3}"/>
              </a:ext>
            </a:extLst>
          </p:cNvPr>
          <p:cNvSpPr>
            <a:spLocks noGrp="1" noChangeArrowheads="1"/>
          </p:cNvSpPr>
          <p:nvPr>
            <p:ph idx="1"/>
          </p:nvPr>
        </p:nvSpPr>
        <p:spPr/>
        <p:txBody>
          <a:bodyPr>
            <a:normAutofit/>
          </a:bodyPr>
          <a:lstStyle/>
          <a:p>
            <a:pPr eaLnBrk="1" hangingPunct="1">
              <a:defRPr/>
            </a:pPr>
            <a:r>
              <a:rPr lang="en-US" altLang="en-US" sz="1350" dirty="0">
                <a:ea typeface="ＭＳ Ｐゴシック" panose="020B0600070205080204" pitchFamily="34" charset="-128"/>
              </a:rPr>
              <a:t>ART</a:t>
            </a:r>
          </a:p>
          <a:p>
            <a:pPr eaLnBrk="1" hangingPunct="1">
              <a:defRPr/>
            </a:pPr>
            <a:r>
              <a:rPr lang="en-US" altLang="en-US" sz="1350" dirty="0">
                <a:ea typeface="ＭＳ Ｐゴシック" panose="020B0600070205080204" pitchFamily="34" charset="-128"/>
              </a:rPr>
              <a:t>CERAMICS</a:t>
            </a:r>
          </a:p>
          <a:p>
            <a:pPr eaLnBrk="1" hangingPunct="1">
              <a:defRPr/>
            </a:pPr>
            <a:r>
              <a:rPr lang="en-US" altLang="en-US" sz="1350" dirty="0">
                <a:ea typeface="ＭＳ Ｐゴシック" panose="020B0600070205080204" pitchFamily="34" charset="-128"/>
              </a:rPr>
              <a:t>GRAPHIC ARTS</a:t>
            </a:r>
          </a:p>
          <a:p>
            <a:pPr eaLnBrk="1" hangingPunct="1">
              <a:defRPr/>
            </a:pPr>
            <a:r>
              <a:rPr lang="en-US" altLang="en-US" sz="1350" dirty="0">
                <a:ea typeface="ＭＳ Ｐゴシック" panose="020B0600070205080204" pitchFamily="34" charset="-128"/>
              </a:rPr>
              <a:t>PHOTOGRAPHY</a:t>
            </a:r>
          </a:p>
          <a:p>
            <a:pPr eaLnBrk="1" hangingPunct="1">
              <a:defRPr/>
            </a:pPr>
            <a:endParaRPr lang="en-US" altLang="en-US" sz="1350" dirty="0">
              <a:ea typeface="ＭＳ Ｐゴシック" panose="020B0600070205080204" pitchFamily="34" charset="-128"/>
            </a:endParaRPr>
          </a:p>
          <a:p>
            <a:pPr eaLnBrk="1" hangingPunct="1">
              <a:defRPr/>
            </a:pPr>
            <a:r>
              <a:rPr lang="en-US" altLang="en-US" sz="1350" dirty="0">
                <a:ea typeface="ＭＳ Ｐゴシック" panose="020B0600070205080204" pitchFamily="34" charset="-128"/>
              </a:rPr>
              <a:t>BEGINNER BAND/ INTERMEDIATE BAND</a:t>
            </a:r>
          </a:p>
          <a:p>
            <a:pPr eaLnBrk="1" hangingPunct="1">
              <a:defRPr/>
            </a:pPr>
            <a:r>
              <a:rPr lang="en-US" altLang="en-US" sz="1350" dirty="0">
                <a:ea typeface="ＭＳ Ｐゴシック" panose="020B0600070205080204" pitchFamily="34" charset="-128"/>
              </a:rPr>
              <a:t>ADVANCED BAND (OFF TIMETABLE)</a:t>
            </a:r>
          </a:p>
          <a:p>
            <a:pPr eaLnBrk="1" hangingPunct="1">
              <a:defRPr/>
            </a:pPr>
            <a:r>
              <a:rPr lang="en-US" altLang="en-US" sz="1350" dirty="0">
                <a:ea typeface="ＭＳ Ｐゴシック" panose="020B0600070205080204" pitchFamily="34" charset="-128"/>
              </a:rPr>
              <a:t>JAZZ BAND (OFF TIMETABLE)</a:t>
            </a:r>
          </a:p>
          <a:p>
            <a:pPr eaLnBrk="1" hangingPunct="1">
              <a:defRPr/>
            </a:pPr>
            <a:r>
              <a:rPr lang="en-US" altLang="en-US" sz="1350" dirty="0">
                <a:ea typeface="ＭＳ Ｐゴシック" panose="020B0600070205080204" pitchFamily="34" charset="-128"/>
              </a:rPr>
              <a:t>CHOIR (OFF TIMETABLE)</a:t>
            </a:r>
          </a:p>
          <a:p>
            <a:pPr eaLnBrk="1" hangingPunct="1">
              <a:defRPr/>
            </a:pPr>
            <a:r>
              <a:rPr lang="en-US" altLang="en-US" sz="1350" dirty="0">
                <a:ea typeface="ＭＳ Ｐゴシック" panose="020B0600070205080204" pitchFamily="34" charset="-128"/>
              </a:rPr>
              <a:t>GUITAR</a:t>
            </a:r>
          </a:p>
          <a:p>
            <a:pPr eaLnBrk="1" hangingPunct="1">
              <a:defRPr/>
            </a:pPr>
            <a:endParaRPr lang="en-US" altLang="en-US" sz="1350" dirty="0">
              <a:ea typeface="ＭＳ Ｐゴシック" panose="020B0600070205080204" pitchFamily="34" charset="-128"/>
            </a:endParaRPr>
          </a:p>
          <a:p>
            <a:pPr eaLnBrk="1" hangingPunct="1">
              <a:defRPr/>
            </a:pPr>
            <a:endParaRPr lang="en-US" altLang="en-US" sz="1350" dirty="0">
              <a:ea typeface="ＭＳ Ｐゴシック" panose="020B0600070205080204" pitchFamily="34" charset="-128"/>
            </a:endParaRPr>
          </a:p>
          <a:p>
            <a:pPr eaLnBrk="1" hangingPunct="1">
              <a:defRPr/>
            </a:pPr>
            <a:endParaRPr lang="en-US" altLang="en-US" sz="825" dirty="0">
              <a:ea typeface="ＭＳ Ｐゴシック" panose="020B0600070205080204" pitchFamily="34" charset="-128"/>
            </a:endParaRPr>
          </a:p>
        </p:txBody>
      </p:sp>
      <p:pic>
        <p:nvPicPr>
          <p:cNvPr id="12292" name="Picture 2" descr="A group of different colored pens&#10;&#10;Description automatically generated">
            <a:extLst>
              <a:ext uri="{FF2B5EF4-FFF2-40B4-BE49-F238E27FC236}">
                <a16:creationId xmlns:a16="http://schemas.microsoft.com/office/drawing/2014/main" id="{ADD47898-1C8C-473D-BDCE-FFD2D7BD7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006" y="2050256"/>
            <a:ext cx="1101329"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A picture containing drawing&#10;&#10;Description automatically generated">
            <a:extLst>
              <a:ext uri="{FF2B5EF4-FFF2-40B4-BE49-F238E27FC236}">
                <a16:creationId xmlns:a16="http://schemas.microsoft.com/office/drawing/2014/main" id="{0CD3B95B-3478-4396-8D6B-1F0138A8F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985837"/>
            <a:ext cx="14192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4" descr="A group of people in a room&#10;&#10;Description automatically generated">
            <a:extLst>
              <a:ext uri="{FF2B5EF4-FFF2-40B4-BE49-F238E27FC236}">
                <a16:creationId xmlns:a16="http://schemas.microsoft.com/office/drawing/2014/main" id="{D39C763A-CE5F-42ED-BC3D-B87CB667C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5263" y="3331369"/>
            <a:ext cx="1132285" cy="7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A person jumping in the air&#10;&#10;Description automatically generated">
            <a:extLst>
              <a:ext uri="{FF2B5EF4-FFF2-40B4-BE49-F238E27FC236}">
                <a16:creationId xmlns:a16="http://schemas.microsoft.com/office/drawing/2014/main" id="{BFFFB731-EFD2-4547-94FF-DDC002CF1E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9615"/>
          <a:stretch>
            <a:fillRect/>
          </a:stretch>
        </p:blipFill>
        <p:spPr bwMode="auto">
          <a:xfrm>
            <a:off x="7102079" y="3601641"/>
            <a:ext cx="1283494"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A computer sitting on top of a book&#10;&#10;Description automatically generated">
            <a:extLst>
              <a:ext uri="{FF2B5EF4-FFF2-40B4-BE49-F238E27FC236}">
                <a16:creationId xmlns:a16="http://schemas.microsoft.com/office/drawing/2014/main" id="{07845202-9033-48CE-A286-DB596F58BB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1591" y="2416969"/>
            <a:ext cx="1225153" cy="7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A close up of a guitar&#10;&#10;Description automatically generated">
            <a:extLst>
              <a:ext uri="{FF2B5EF4-FFF2-40B4-BE49-F238E27FC236}">
                <a16:creationId xmlns:a16="http://schemas.microsoft.com/office/drawing/2014/main" id="{2F0C3C60-BCB4-47D0-9C37-A484BE67D0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6335" y="4337448"/>
            <a:ext cx="1290638"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5" descr="A camera on a table&#10;&#10;Description automatically generated">
            <a:extLst>
              <a:ext uri="{FF2B5EF4-FFF2-40B4-BE49-F238E27FC236}">
                <a16:creationId xmlns:a16="http://schemas.microsoft.com/office/drawing/2014/main" id="{EAFFD0C4-57AC-4BB3-9038-0848A0206D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8194" y="1716881"/>
            <a:ext cx="88463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Box 1">
            <a:extLst>
              <a:ext uri="{FF2B5EF4-FFF2-40B4-BE49-F238E27FC236}">
                <a16:creationId xmlns:a16="http://schemas.microsoft.com/office/drawing/2014/main" id="{4D924308-8B6E-459A-9449-CD8262648B74}"/>
              </a:ext>
            </a:extLst>
          </p:cNvPr>
          <p:cNvSpPr txBox="1">
            <a:spLocks noChangeArrowheads="1"/>
          </p:cNvSpPr>
          <p:nvPr/>
        </p:nvSpPr>
        <p:spPr bwMode="auto">
          <a:xfrm>
            <a:off x="5407819" y="3776662"/>
            <a:ext cx="32527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1350" dirty="0">
                <a:ea typeface="ＭＳ Ｐゴシック" panose="020B0600070205080204" pitchFamily="34" charset="-128"/>
              </a:rPr>
              <a:t>DRAMA</a:t>
            </a:r>
          </a:p>
          <a:p>
            <a:pPr eaLnBrk="1" hangingPunct="1">
              <a:lnSpc>
                <a:spcPct val="100000"/>
              </a:lnSpc>
              <a:spcBef>
                <a:spcPct val="0"/>
              </a:spcBef>
            </a:pPr>
            <a:r>
              <a:rPr lang="en-US" altLang="en-US" sz="1350" dirty="0">
                <a:ea typeface="ＭＳ Ｐゴシック" panose="020B0600070205080204" pitchFamily="34" charset="-128"/>
              </a:rPr>
              <a:t>DANCE</a:t>
            </a:r>
          </a:p>
          <a:p>
            <a:pPr eaLnBrk="1" hangingPunct="1">
              <a:lnSpc>
                <a:spcPct val="100000"/>
              </a:lnSpc>
              <a:spcBef>
                <a:spcPct val="0"/>
              </a:spcBef>
            </a:pPr>
            <a:r>
              <a:rPr lang="en-US" altLang="en-US" sz="1350" dirty="0">
                <a:ea typeface="ＭＳ Ｐゴシック" panose="020B0600070205080204" pitchFamily="34" charset="-128"/>
              </a:rPr>
              <a:t>YEARBOOK</a:t>
            </a:r>
          </a:p>
          <a:p>
            <a:pPr eaLnBrk="1" hangingPunct="1">
              <a:lnSpc>
                <a:spcPct val="100000"/>
              </a:lnSpc>
              <a:spcBef>
                <a:spcPct val="0"/>
              </a:spcBef>
            </a:pPr>
            <a:r>
              <a:rPr lang="en-US" altLang="en-US" sz="1350" dirty="0">
                <a:ea typeface="ＭＳ Ｐゴシック" panose="020B0600070205080204" pitchFamily="34" charset="-128"/>
              </a:rPr>
              <a:t>FILM AND TV</a:t>
            </a:r>
          </a:p>
        </p:txBody>
      </p:sp>
      <p:pic>
        <p:nvPicPr>
          <p:cNvPr id="2" name="Recorded Sound">
            <a:hlinkClick r:id="" action="ppaction://media"/>
            <a:extLst>
              <a:ext uri="{FF2B5EF4-FFF2-40B4-BE49-F238E27FC236}">
                <a16:creationId xmlns:a16="http://schemas.microsoft.com/office/drawing/2014/main" id="{71BEF3EE-3066-7E98-C9EF-4EB436BFD43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cSld>
  <p:clrMapOvr>
    <a:masterClrMapping/>
  </p:clrMapOvr>
  <p:transition spd="slow" advTm="8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C11A39-DFD0-4816-ACD4-76E50075DBDA}"/>
              </a:ext>
            </a:extLst>
          </p:cNvPr>
          <p:cNvSpPr>
            <a:spLocks noGrp="1" noChangeArrowheads="1"/>
          </p:cNvSpPr>
          <p:nvPr>
            <p:ph type="title"/>
          </p:nvPr>
        </p:nvSpPr>
        <p:spPr/>
        <p:txBody>
          <a:bodyPr/>
          <a:lstStyle/>
          <a:p>
            <a:pPr eaLnBrk="1" hangingPunct="1"/>
            <a:r>
              <a:rPr lang="en-US" altLang="en-US"/>
              <a:t>APPLIED SKILLS ELECTIVES</a:t>
            </a:r>
          </a:p>
        </p:txBody>
      </p:sp>
      <p:graphicFrame>
        <p:nvGraphicFramePr>
          <p:cNvPr id="23559" name="Rectangle 3">
            <a:extLst>
              <a:ext uri="{FF2B5EF4-FFF2-40B4-BE49-F238E27FC236}">
                <a16:creationId xmlns:a16="http://schemas.microsoft.com/office/drawing/2014/main" id="{83119AB0-D9BA-5D6F-FD43-850B8816E49B}"/>
              </a:ext>
            </a:extLst>
          </p:cNvPr>
          <p:cNvGraphicFramePr>
            <a:graphicFrameLocks noGrp="1"/>
          </p:cNvGraphicFramePr>
          <p:nvPr>
            <p:ph idx="1"/>
            <p:extLst>
              <p:ext uri="{D42A27DB-BD31-4B8C-83A1-F6EECF244321}">
                <p14:modId xmlns:p14="http://schemas.microsoft.com/office/powerpoint/2010/main" val="2291844590"/>
              </p:ext>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316" name="Picture 2" descr="A desktop computer monitor sitting on top of a desk&#10;&#10;Description automatically generated">
            <a:extLst>
              <a:ext uri="{FF2B5EF4-FFF2-40B4-BE49-F238E27FC236}">
                <a16:creationId xmlns:a16="http://schemas.microsoft.com/office/drawing/2014/main" id="{93C4E35C-9C0C-47BF-A4C0-3F93AA9411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4372" y="3968354"/>
            <a:ext cx="1970484" cy="131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3">
            <a:extLst>
              <a:ext uri="{FF2B5EF4-FFF2-40B4-BE49-F238E27FC236}">
                <a16:creationId xmlns:a16="http://schemas.microsoft.com/office/drawing/2014/main" id="{BF3B217E-00D4-4406-B267-EB295AD0514D}"/>
              </a:ext>
            </a:extLst>
          </p:cNvPr>
          <p:cNvSpPr txBox="1">
            <a:spLocks noChangeArrowheads="1"/>
          </p:cNvSpPr>
          <p:nvPr/>
        </p:nvSpPr>
        <p:spPr bwMode="auto">
          <a:xfrm>
            <a:off x="5130404" y="3342085"/>
            <a:ext cx="1754981"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75">
                <a:latin typeface="Arial" panose="020B0604020202020204" pitchFamily="34" charset="0"/>
                <a:ea typeface="ＭＳ Ｐゴシック" panose="020B0600070205080204" pitchFamily="34" charset="-128"/>
              </a:rPr>
              <a:t>is licensed under </a:t>
            </a:r>
            <a:r>
              <a:rPr lang="en-US" altLang="en-US" sz="675">
                <a:latin typeface="Arial" panose="020B0604020202020204" pitchFamily="34" charset="0"/>
                <a:ea typeface="ＭＳ Ｐゴシック" panose="020B0600070205080204" pitchFamily="34" charset="-128"/>
                <a:hlinkClick r:id="rId11" tooltip="https://creativecommons.org/licenses/by-nc-nd/3.0/"/>
              </a:rPr>
              <a:t>CC BY-NC-D</a:t>
            </a:r>
            <a:endParaRPr lang="en-US" altLang="en-US" sz="675">
              <a:latin typeface="Arial" panose="020B0604020202020204" pitchFamily="34" charset="0"/>
              <a:ea typeface="ＭＳ Ｐゴシック" panose="020B0600070205080204" pitchFamily="34" charset="-128"/>
            </a:endParaRPr>
          </a:p>
        </p:txBody>
      </p:sp>
      <p:pic>
        <p:nvPicPr>
          <p:cNvPr id="13318" name="Picture 5" descr="A person wearing a costume&#10;&#10;Description automatically generated">
            <a:extLst>
              <a:ext uri="{FF2B5EF4-FFF2-40B4-BE49-F238E27FC236}">
                <a16:creationId xmlns:a16="http://schemas.microsoft.com/office/drawing/2014/main" id="{67A671BE-8E5E-42DB-9F4B-716DD94AB1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7894" y="1788319"/>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6">
            <a:extLst>
              <a:ext uri="{FF2B5EF4-FFF2-40B4-BE49-F238E27FC236}">
                <a16:creationId xmlns:a16="http://schemas.microsoft.com/office/drawing/2014/main" id="{69794A96-A8AD-4480-BC8C-B010C666829C}"/>
              </a:ext>
            </a:extLst>
          </p:cNvPr>
          <p:cNvSpPr txBox="1">
            <a:spLocks noChangeArrowheads="1"/>
          </p:cNvSpPr>
          <p:nvPr/>
        </p:nvSpPr>
        <p:spPr bwMode="auto">
          <a:xfrm>
            <a:off x="6299598" y="2715816"/>
            <a:ext cx="95011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75">
                <a:latin typeface="Arial" panose="020B0604020202020204" pitchFamily="34" charset="0"/>
                <a:ea typeface="ＭＳ Ｐゴシック" panose="020B0600070205080204" pitchFamily="34" charset="-128"/>
                <a:hlinkClick r:id="rId13" tooltip="https://en.wikipedia.org/wiki/Swedish_Chef"/>
              </a:rPr>
              <a:t>This</a:t>
            </a:r>
            <a:endParaRPr lang="en-US" altLang="en-US" sz="675">
              <a:latin typeface="Arial" panose="020B0604020202020204" pitchFamily="34" charset="0"/>
              <a:ea typeface="ＭＳ Ｐゴシック" panose="020B0600070205080204" pitchFamily="34" charset="-128"/>
            </a:endParaRPr>
          </a:p>
        </p:txBody>
      </p:sp>
      <p:pic>
        <p:nvPicPr>
          <p:cNvPr id="13320" name="Picture 8" descr="A picture containing table, colorful, hot, dog&#10;&#10;Description automatically generated">
            <a:extLst>
              <a:ext uri="{FF2B5EF4-FFF2-40B4-BE49-F238E27FC236}">
                <a16:creationId xmlns:a16="http://schemas.microsoft.com/office/drawing/2014/main" id="{ADFEC7EF-BF03-42CC-8271-95E76CD044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8513" y="2414587"/>
            <a:ext cx="1364456" cy="10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A picture containing wooden, indoor, table, wood&#10;&#10;Description automatically generated">
            <a:extLst>
              <a:ext uri="{FF2B5EF4-FFF2-40B4-BE49-F238E27FC236}">
                <a16:creationId xmlns:a16="http://schemas.microsoft.com/office/drawing/2014/main" id="{EA6AFB00-018F-4341-BE68-660741B15B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74431" y="3058716"/>
            <a:ext cx="16347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6A780461-E934-97F5-C6E5-97E204E6320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cSld>
  <p:clrMapOvr>
    <a:masterClrMapping/>
  </p:clrMapOvr>
  <p:transition spd="slow" advTm="20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88D0325-BA5D-4BB4-B753-87C92CD92E3D}"/>
              </a:ext>
            </a:extLst>
          </p:cNvPr>
          <p:cNvSpPr>
            <a:spLocks noGrp="1" noChangeArrowheads="1"/>
          </p:cNvSpPr>
          <p:nvPr>
            <p:ph type="title"/>
          </p:nvPr>
        </p:nvSpPr>
        <p:spPr>
          <a:xfrm>
            <a:off x="539552" y="693959"/>
            <a:ext cx="7886700" cy="1237373"/>
          </a:xfrm>
        </p:spPr>
        <p:txBody>
          <a:bodyPr>
            <a:normAutofit fontScale="90000"/>
          </a:bodyPr>
          <a:lstStyle/>
          <a:p>
            <a:pPr eaLnBrk="1" hangingPunct="1"/>
            <a:br>
              <a:rPr lang="en-US" altLang="en-US" dirty="0"/>
            </a:br>
            <a:r>
              <a:rPr lang="en-US" altLang="en-US" dirty="0"/>
              <a:t>Download the </a:t>
            </a:r>
            <a:r>
              <a:rPr lang="en-US" altLang="en-US" dirty="0">
                <a:hlinkClick r:id="rId2"/>
              </a:rPr>
              <a:t>COURSE PLANNING BOOK 2025-2026</a:t>
            </a:r>
            <a:r>
              <a:rPr lang="en-US" altLang="en-US" sz="3000" dirty="0">
                <a:latin typeface="Calibri" panose="020F0502020204030204" pitchFamily="34" charset="0"/>
                <a:cs typeface="Times New Roman" panose="02020603050405020304" pitchFamily="18" charset="0"/>
              </a:rPr>
              <a:t> </a:t>
            </a:r>
            <a:r>
              <a:rPr lang="en-US" altLang="en-US" dirty="0"/>
              <a:t>to your computer:</a:t>
            </a:r>
            <a:br>
              <a:rPr lang="en-US" altLang="en-US" dirty="0"/>
            </a:br>
            <a:br>
              <a:rPr lang="en-US" altLang="en-US" dirty="0"/>
            </a:br>
            <a:endParaRPr lang="en-US" altLang="en-US" dirty="0"/>
          </a:p>
        </p:txBody>
      </p:sp>
      <p:pic>
        <p:nvPicPr>
          <p:cNvPr id="9222" name="Content Placeholder 2" descr="Close up of heart shaped pages of a book">
            <a:extLst>
              <a:ext uri="{FF2B5EF4-FFF2-40B4-BE49-F238E27FC236}">
                <a16:creationId xmlns:a16="http://schemas.microsoft.com/office/drawing/2014/main" id="{511BE2C7-7809-4465-8527-8A1BE9374FF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788022" y="2030819"/>
            <a:ext cx="3391223" cy="2264403"/>
          </a:xfrm>
        </p:spPr>
      </p:pic>
      <p:sp>
        <p:nvSpPr>
          <p:cNvPr id="9" name="TextBox 8">
            <a:extLst>
              <a:ext uri="{FF2B5EF4-FFF2-40B4-BE49-F238E27FC236}">
                <a16:creationId xmlns:a16="http://schemas.microsoft.com/office/drawing/2014/main" id="{61A7F073-29E4-4872-8610-AD414556007D}"/>
              </a:ext>
            </a:extLst>
          </p:cNvPr>
          <p:cNvSpPr txBox="1"/>
          <p:nvPr/>
        </p:nvSpPr>
        <p:spPr>
          <a:xfrm>
            <a:off x="4198117" y="4457278"/>
            <a:ext cx="4571031" cy="1546577"/>
          </a:xfrm>
          <a:prstGeom prst="rect">
            <a:avLst/>
          </a:prstGeom>
          <a:noFill/>
        </p:spPr>
        <p:txBody>
          <a:bodyPr wrap="square">
            <a:spAutoFit/>
          </a:bodyPr>
          <a:lstStyle/>
          <a:p>
            <a:pPr marL="342900" lvl="1">
              <a:defRPr/>
            </a:pPr>
            <a:r>
              <a:rPr lang="en-US" sz="1350" dirty="0"/>
              <a:t>Department Heads about specific questions</a:t>
            </a:r>
          </a:p>
          <a:p>
            <a:pPr marL="342900" lvl="1">
              <a:defRPr/>
            </a:pPr>
            <a:r>
              <a:rPr lang="en-US" sz="1350" dirty="0"/>
              <a:t>	</a:t>
            </a:r>
          </a:p>
          <a:p>
            <a:pPr marL="342900" lvl="1">
              <a:defRPr/>
            </a:pPr>
            <a:r>
              <a:rPr lang="en-US" sz="1350" dirty="0"/>
              <a:t>	English – Ms. Braun (Room 422)</a:t>
            </a:r>
          </a:p>
          <a:p>
            <a:pPr marL="342900" lvl="1">
              <a:defRPr/>
            </a:pPr>
            <a:r>
              <a:rPr lang="en-US" sz="1350" dirty="0"/>
              <a:t>	Science – Mr. Florio  (Room 405)</a:t>
            </a:r>
          </a:p>
          <a:p>
            <a:pPr marL="342900" lvl="1">
              <a:defRPr/>
            </a:pPr>
            <a:r>
              <a:rPr lang="en-US" sz="1350" dirty="0"/>
              <a:t>	Social Studies – Mr. Lum (Room 401) </a:t>
            </a:r>
          </a:p>
          <a:p>
            <a:pPr marL="342900" lvl="1">
              <a:defRPr/>
            </a:pPr>
            <a:r>
              <a:rPr lang="en-US" sz="1350" dirty="0"/>
              <a:t>	Applied Skills – Ms. Koyanagi (Room 202)</a:t>
            </a:r>
          </a:p>
          <a:p>
            <a:pPr marL="342900" lvl="1">
              <a:defRPr/>
            </a:pPr>
            <a:r>
              <a:rPr lang="en-US" sz="1350" dirty="0"/>
              <a:t>	Fine Arts - Ms. Read (Auditorium)</a:t>
            </a:r>
          </a:p>
        </p:txBody>
      </p:sp>
      <p:pic>
        <p:nvPicPr>
          <p:cNvPr id="3" name="Picture 2">
            <a:extLst>
              <a:ext uri="{FF2B5EF4-FFF2-40B4-BE49-F238E27FC236}">
                <a16:creationId xmlns:a16="http://schemas.microsoft.com/office/drawing/2014/main" id="{66112844-BC61-F303-CFD2-58657A3334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895" y="2030819"/>
            <a:ext cx="3391222" cy="3541583"/>
          </a:xfrm>
          <a:prstGeom prst="rect">
            <a:avLst/>
          </a:prstGeom>
        </p:spPr>
      </p:pic>
    </p:spTree>
  </p:cSld>
  <p:clrMapOvr>
    <a:masterClrMapping/>
  </p:clrMapOvr>
  <p:transition spd="slow" advTm="30985"/>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F5DE40F-DBD9-42B8-B184-D48A56A14400}"/>
              </a:ext>
            </a:extLst>
          </p:cNvPr>
          <p:cNvSpPr>
            <a:spLocks noGrp="1" noChangeArrowheads="1"/>
          </p:cNvSpPr>
          <p:nvPr>
            <p:ph type="title"/>
          </p:nvPr>
        </p:nvSpPr>
        <p:spPr>
          <a:xfrm>
            <a:off x="840699" y="687480"/>
            <a:ext cx="5605629" cy="994172"/>
          </a:xfrm>
        </p:spPr>
        <p:txBody>
          <a:bodyPr>
            <a:normAutofit/>
          </a:bodyPr>
          <a:lstStyle/>
          <a:p>
            <a:r>
              <a:rPr lang="en-US" altLang="en-US" sz="3850"/>
              <a:t>Frequently asked Questions</a:t>
            </a:r>
          </a:p>
        </p:txBody>
      </p:sp>
      <p:sp>
        <p:nvSpPr>
          <p:cNvPr id="3" name="Content Placeholder 2">
            <a:extLst>
              <a:ext uri="{FF2B5EF4-FFF2-40B4-BE49-F238E27FC236}">
                <a16:creationId xmlns:a16="http://schemas.microsoft.com/office/drawing/2014/main" id="{0D098629-2EC4-42FB-9003-80F72D877E59}"/>
              </a:ext>
            </a:extLst>
          </p:cNvPr>
          <p:cNvSpPr>
            <a:spLocks noGrp="1"/>
          </p:cNvSpPr>
          <p:nvPr>
            <p:ph idx="1"/>
          </p:nvPr>
        </p:nvSpPr>
        <p:spPr>
          <a:xfrm>
            <a:off x="539553" y="2060849"/>
            <a:ext cx="5345990" cy="3955322"/>
          </a:xfrm>
        </p:spPr>
        <p:txBody>
          <a:bodyPr anchor="ctr">
            <a:normAutofit lnSpcReduction="10000"/>
          </a:bodyPr>
          <a:lstStyle/>
          <a:p>
            <a:pPr marL="0" indent="0">
              <a:buNone/>
              <a:defRPr/>
            </a:pPr>
            <a:r>
              <a:rPr lang="en-US" altLang="en-US" sz="1600" b="1" dirty="0">
                <a:ea typeface="ＭＳ Ｐゴシック" panose="020B0600070205080204" pitchFamily="34" charset="-128"/>
              </a:rPr>
              <a:t>Q = Can I choose my teachers or have a class with my friend?</a:t>
            </a:r>
          </a:p>
          <a:p>
            <a:pPr marL="0" indent="0">
              <a:buNone/>
              <a:defRPr/>
            </a:pPr>
            <a:r>
              <a:rPr lang="en-US" altLang="en-US" sz="1600" i="1" dirty="0">
                <a:solidFill>
                  <a:srgbClr val="C00000"/>
                </a:solidFill>
                <a:ea typeface="ＭＳ Ｐゴシック" panose="020B0600070205080204" pitchFamily="34" charset="-128"/>
              </a:rPr>
              <a:t>A =</a:t>
            </a:r>
            <a:r>
              <a:rPr lang="en-US" altLang="en-US" sz="1600" i="1" dirty="0">
                <a:ea typeface="ＭＳ Ｐゴシック" panose="020B0600070205080204" pitchFamily="34" charset="-128"/>
              </a:rPr>
              <a:t> No, we cannot accommodate requests to move classes based on teacher preference or friends. This is a great opportunity to learn about new people, make new friends, and experience your strength to push through uncomfortable situations.  </a:t>
            </a:r>
          </a:p>
          <a:p>
            <a:pPr marL="0" indent="0">
              <a:buNone/>
              <a:defRPr/>
            </a:pPr>
            <a:r>
              <a:rPr lang="en-US" altLang="en-US" sz="1600" b="1" dirty="0">
                <a:ea typeface="ＭＳ Ｐゴシック" panose="020B0600070205080204" pitchFamily="34" charset="-128"/>
              </a:rPr>
              <a:t>Q = Will there be older kids in my class?</a:t>
            </a:r>
          </a:p>
          <a:p>
            <a:pPr marL="0" indent="0">
              <a:buNone/>
              <a:defRPr/>
            </a:pPr>
            <a:r>
              <a:rPr lang="en-US" altLang="en-US" sz="1600" b="1" i="1" dirty="0">
                <a:solidFill>
                  <a:srgbClr val="C00000"/>
                </a:solidFill>
                <a:ea typeface="ＭＳ Ｐゴシック" panose="020B0600070205080204" pitchFamily="34" charset="-128"/>
              </a:rPr>
              <a:t>A =</a:t>
            </a:r>
            <a:r>
              <a:rPr lang="en-US" altLang="en-US" sz="1600" b="1" i="1" dirty="0">
                <a:ea typeface="ＭＳ Ｐゴシック" panose="020B0600070205080204" pitchFamily="34" charset="-128"/>
              </a:rPr>
              <a:t> </a:t>
            </a:r>
            <a:r>
              <a:rPr lang="en-US" altLang="en-US" sz="1600" i="1" dirty="0">
                <a:ea typeface="ＭＳ Ｐゴシック" panose="020B0600070205080204" pitchFamily="34" charset="-128"/>
              </a:rPr>
              <a:t>Depending on our final timetable, some </a:t>
            </a:r>
            <a:r>
              <a:rPr lang="en-US" altLang="en-US" sz="1600" i="1" u="sng" dirty="0">
                <a:ea typeface="ＭＳ Ｐゴシック" panose="020B0600070205080204" pitchFamily="34" charset="-128"/>
              </a:rPr>
              <a:t>elective</a:t>
            </a:r>
            <a:r>
              <a:rPr lang="en-US" altLang="en-US" sz="1600" i="1" dirty="0">
                <a:ea typeface="ＭＳ Ｐゴシック" panose="020B0600070205080204" pitchFamily="34" charset="-128"/>
              </a:rPr>
              <a:t> classes may be multi-level classes 9/10 split or combined 9-12 classes. </a:t>
            </a:r>
          </a:p>
          <a:p>
            <a:pPr marL="0" indent="0">
              <a:buNone/>
              <a:defRPr/>
            </a:pPr>
            <a:r>
              <a:rPr lang="en-US" sz="1600" b="1" dirty="0"/>
              <a:t>Q = Can I have a free block in Grade 10?</a:t>
            </a:r>
          </a:p>
          <a:p>
            <a:pPr marL="0" indent="0">
              <a:buNone/>
              <a:defRPr/>
            </a:pPr>
            <a:r>
              <a:rPr lang="en-US" sz="1600" b="1" i="1" dirty="0">
                <a:solidFill>
                  <a:srgbClr val="C00000"/>
                </a:solidFill>
              </a:rPr>
              <a:t>A = </a:t>
            </a:r>
            <a:r>
              <a:rPr lang="en-US" sz="1600" i="1" dirty="0"/>
              <a:t>For safety reasons students are not given a study block, even if they are taking extra off timetable courses. </a:t>
            </a:r>
          </a:p>
          <a:p>
            <a:pPr marL="0" indent="0">
              <a:buNone/>
              <a:defRPr/>
            </a:pPr>
            <a:r>
              <a:rPr lang="en-US" sz="1600" b="1" dirty="0"/>
              <a:t>Q = Can I take online courses?</a:t>
            </a:r>
          </a:p>
          <a:p>
            <a:pPr marL="0" indent="0">
              <a:buNone/>
              <a:defRPr/>
            </a:pPr>
            <a:r>
              <a:rPr lang="en-US" sz="1600" b="1" i="1" dirty="0">
                <a:solidFill>
                  <a:srgbClr val="C00000"/>
                </a:solidFill>
              </a:rPr>
              <a:t>A =</a:t>
            </a:r>
            <a:r>
              <a:rPr lang="en-US" sz="1600" b="1" i="1" dirty="0"/>
              <a:t> </a:t>
            </a:r>
            <a:r>
              <a:rPr lang="en-US" sz="1600" i="1" dirty="0"/>
              <a:t>Yes, but my warning is that it can be very challenging to complete, and it is not my recommendation</a:t>
            </a:r>
            <a:endParaRPr lang="en-US" sz="1300" dirty="0"/>
          </a:p>
        </p:txBody>
      </p:sp>
      <p:sp>
        <p:nvSpPr>
          <p:cNvPr id="16399" name="Rectangle 1639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00" name="Oval 1639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401" name="Graphic 16389" descr="Classroom">
            <a:extLst>
              <a:ext uri="{FF2B5EF4-FFF2-40B4-BE49-F238E27FC236}">
                <a16:creationId xmlns:a16="http://schemas.microsoft.com/office/drawing/2014/main" id="{7F1BD816-BC86-A8F5-5E42-41C13DB2FB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2142265363"/>
      </p:ext>
    </p:extLst>
  </p:cSld>
  <p:clrMapOvr>
    <a:masterClrMapping/>
  </p:clrMapOvr>
  <p:transition spd="slow" advTm="49538"/>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F3C48-8BF1-AF31-A664-99D38BD0A834}"/>
              </a:ext>
            </a:extLst>
          </p:cNvPr>
          <p:cNvSpPr>
            <a:spLocks noGrp="1"/>
          </p:cNvSpPr>
          <p:nvPr>
            <p:ph type="title"/>
          </p:nvPr>
        </p:nvSpPr>
        <p:spPr>
          <a:xfrm>
            <a:off x="3973321" y="329184"/>
            <a:ext cx="4688333" cy="1783080"/>
          </a:xfrm>
        </p:spPr>
        <p:txBody>
          <a:bodyPr anchor="b">
            <a:normAutofit/>
          </a:bodyPr>
          <a:lstStyle/>
          <a:p>
            <a:r>
              <a:rPr lang="en-US" sz="4700" dirty="0"/>
              <a:t>Ms. Jackie Wall</a:t>
            </a:r>
            <a:br>
              <a:rPr lang="en-US" sz="4700" dirty="0"/>
            </a:br>
            <a:r>
              <a:rPr lang="en-US" sz="4700" dirty="0"/>
              <a:t>M.Ed., B.Ed., B.A.</a:t>
            </a:r>
          </a:p>
        </p:txBody>
      </p:sp>
      <p:pic>
        <p:nvPicPr>
          <p:cNvPr id="5" name="Picture 4">
            <a:extLst>
              <a:ext uri="{FF2B5EF4-FFF2-40B4-BE49-F238E27FC236}">
                <a16:creationId xmlns:a16="http://schemas.microsoft.com/office/drawing/2014/main" id="{7BDD85EF-E918-650B-99A1-655E61773D7A}"/>
              </a:ext>
            </a:extLst>
          </p:cNvPr>
          <p:cNvPicPr>
            <a:picLocks noChangeAspect="1"/>
          </p:cNvPicPr>
          <p:nvPr/>
        </p:nvPicPr>
        <p:blipFill>
          <a:blip r:embed="rId2">
            <a:extLst>
              <a:ext uri="{28A0092B-C50C-407E-A947-70E740481C1C}">
                <a14:useLocalDpi xmlns:a14="http://schemas.microsoft.com/office/drawing/2010/main" val="0"/>
              </a:ext>
            </a:extLst>
          </a:blip>
          <a:srcRect l="20884" r="20884"/>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D8ED0C-0C3F-1C16-50B4-B15D608A1C70}"/>
              </a:ext>
            </a:extLst>
          </p:cNvPr>
          <p:cNvSpPr>
            <a:spLocks noGrp="1"/>
          </p:cNvSpPr>
          <p:nvPr>
            <p:ph idx="1"/>
          </p:nvPr>
        </p:nvSpPr>
        <p:spPr>
          <a:xfrm>
            <a:off x="3973321" y="2706624"/>
            <a:ext cx="4688333" cy="3483864"/>
          </a:xfrm>
        </p:spPr>
        <p:txBody>
          <a:bodyPr>
            <a:normAutofit/>
          </a:bodyPr>
          <a:lstStyle/>
          <a:p>
            <a:pPr marL="0" indent="0">
              <a:buNone/>
            </a:pPr>
            <a:r>
              <a:rPr lang="en-US" sz="1900" dirty="0"/>
              <a:t>Grade 9 Counsellor</a:t>
            </a:r>
          </a:p>
          <a:p>
            <a:pPr marL="0" indent="0">
              <a:buNone/>
            </a:pPr>
            <a:r>
              <a:rPr lang="en-US" sz="1900" dirty="0"/>
              <a:t>Grade 8 Counsellor (K-R)</a:t>
            </a:r>
          </a:p>
          <a:p>
            <a:pPr marL="0" indent="0">
              <a:buNone/>
            </a:pPr>
            <a:r>
              <a:rPr lang="en-US" sz="1900" dirty="0">
                <a:hlinkClick r:id="rId3"/>
              </a:rPr>
              <a:t>jbwall@vsb.bc.ca</a:t>
            </a:r>
            <a:endParaRPr lang="en-US" sz="1900" dirty="0"/>
          </a:p>
          <a:p>
            <a:pPr marL="0" indent="0">
              <a:buNone/>
            </a:pPr>
            <a:r>
              <a:rPr lang="en-US" sz="1900" dirty="0"/>
              <a:t>604-713-8233 extension 7605</a:t>
            </a:r>
          </a:p>
          <a:p>
            <a:pPr marL="0" indent="0">
              <a:buNone/>
            </a:pPr>
            <a:endParaRPr lang="en-US" sz="1900" dirty="0"/>
          </a:p>
          <a:p>
            <a:pPr marL="0" indent="0">
              <a:buNone/>
            </a:pPr>
            <a:r>
              <a:rPr lang="en-US" sz="1900" dirty="0"/>
              <a:t>Please email me, call me, or come find me in my office if you have questions about course planning!</a:t>
            </a:r>
          </a:p>
        </p:txBody>
      </p:sp>
    </p:spTree>
    <p:extLst>
      <p:ext uri="{BB962C8B-B14F-4D97-AF65-F5344CB8AC3E}">
        <p14:creationId xmlns:p14="http://schemas.microsoft.com/office/powerpoint/2010/main" val="2866465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E73F9223-A288-A841-BB0A-FDB2E487B01D}"/>
              </a:ext>
            </a:extLst>
          </p:cNvPr>
          <p:cNvSpPr>
            <a:spLocks noGrp="1" noChangeArrowheads="1"/>
          </p:cNvSpPr>
          <p:nvPr>
            <p:ph type="title"/>
          </p:nvPr>
        </p:nvSpPr>
        <p:spPr>
          <a:xfrm>
            <a:off x="628650" y="365125"/>
            <a:ext cx="3938487" cy="1807305"/>
          </a:xfrm>
        </p:spPr>
        <p:txBody>
          <a:bodyPr>
            <a:normAutofit/>
          </a:bodyPr>
          <a:lstStyle/>
          <a:p>
            <a:r>
              <a:rPr lang="en-US" altLang="en-US" dirty="0">
                <a:ea typeface="ＭＳ Ｐゴシック" panose="020B0600070205080204" pitchFamily="34" charset="-128"/>
              </a:rPr>
              <a:t>Frequently Asked questions…continued</a:t>
            </a:r>
          </a:p>
        </p:txBody>
      </p:sp>
      <p:sp>
        <p:nvSpPr>
          <p:cNvPr id="40962" name="Content Placeholder 2">
            <a:extLst>
              <a:ext uri="{FF2B5EF4-FFF2-40B4-BE49-F238E27FC236}">
                <a16:creationId xmlns:a16="http://schemas.microsoft.com/office/drawing/2014/main" id="{38F367F9-9176-B346-B8F4-44E1BDA0FD46}"/>
              </a:ext>
            </a:extLst>
          </p:cNvPr>
          <p:cNvSpPr>
            <a:spLocks noGrp="1" noChangeArrowheads="1"/>
          </p:cNvSpPr>
          <p:nvPr>
            <p:ph idx="1"/>
          </p:nvPr>
        </p:nvSpPr>
        <p:spPr>
          <a:xfrm>
            <a:off x="628650" y="2333296"/>
            <a:ext cx="4040975" cy="3976023"/>
          </a:xfrm>
        </p:spPr>
        <p:txBody>
          <a:bodyPr>
            <a:normAutofit fontScale="92500" lnSpcReduction="10000"/>
          </a:bodyPr>
          <a:lstStyle/>
          <a:p>
            <a:pPr marL="0" indent="0">
              <a:buNone/>
            </a:pPr>
            <a:r>
              <a:rPr lang="en-US" altLang="en-US" sz="2000" b="1" dirty="0">
                <a:ea typeface="ＭＳ Ｐゴシック" panose="020B0600070205080204" pitchFamily="34" charset="-128"/>
              </a:rPr>
              <a:t>Q = I do lots of sports/ dance/ gymnastics outside of school, can I be exempt from PE?</a:t>
            </a:r>
          </a:p>
          <a:p>
            <a:pPr marL="0" indent="0">
              <a:buNone/>
            </a:pPr>
            <a:endParaRPr lang="en-US" altLang="en-US" sz="2000" i="1" dirty="0">
              <a:ea typeface="ＭＳ Ｐゴシック" panose="020B0600070205080204" pitchFamily="34" charset="-128"/>
            </a:endParaRPr>
          </a:p>
          <a:p>
            <a:pPr marL="0" indent="0">
              <a:buNone/>
            </a:pPr>
            <a:r>
              <a:rPr lang="en-US" altLang="en-US" sz="2000" i="1" dirty="0">
                <a:solidFill>
                  <a:srgbClr val="C00000"/>
                </a:solidFill>
                <a:ea typeface="ＭＳ Ｐゴシック" panose="020B0600070205080204" pitchFamily="34" charset="-128"/>
              </a:rPr>
              <a:t>A = </a:t>
            </a:r>
            <a:r>
              <a:rPr lang="en-US" altLang="en-US" sz="2000" i="1" dirty="0">
                <a:ea typeface="ＭＳ Ｐゴシック" panose="020B0600070205080204" pitchFamily="34" charset="-128"/>
              </a:rPr>
              <a:t>Sorry, the Ministry of Education does not grant PE credit for outside high level sports. </a:t>
            </a:r>
          </a:p>
          <a:p>
            <a:pPr marL="0" indent="0">
              <a:buNone/>
            </a:pPr>
            <a:endParaRPr lang="en-US" altLang="en-US" sz="2000" i="1" dirty="0">
              <a:ea typeface="ＭＳ Ｐゴシック" panose="020B0600070205080204" pitchFamily="34" charset="-128"/>
            </a:endParaRPr>
          </a:p>
          <a:p>
            <a:pPr marL="0" indent="0">
              <a:buNone/>
            </a:pPr>
            <a:r>
              <a:rPr lang="en-US" altLang="en-US" sz="2000" i="1" dirty="0">
                <a:ea typeface="ＭＳ Ｐゴシック" panose="020B0600070205080204" pitchFamily="34" charset="-128"/>
              </a:rPr>
              <a:t>Some sport activities could earn you more credits if they’re accredited by the Ministry of Education and qualify as Athlete 10. Please check with your organization and get a letter from them to verify your participation.</a:t>
            </a:r>
            <a:endParaRPr lang="en-US" altLang="en-US" sz="1700" dirty="0">
              <a:ea typeface="ＭＳ Ｐゴシック" panose="020B0600070205080204" pitchFamily="34" charset="-128"/>
            </a:endParaRPr>
          </a:p>
          <a:p>
            <a:endParaRPr lang="en-US" altLang="en-US" sz="1700" dirty="0">
              <a:ea typeface="ＭＳ Ｐゴシック" panose="020B0600070205080204" pitchFamily="34" charset="-128"/>
            </a:endParaRPr>
          </a:p>
        </p:txBody>
      </p:sp>
      <p:pic>
        <p:nvPicPr>
          <p:cNvPr id="3" name="Picture 2" descr="High angle view of a swimming pool lane">
            <a:extLst>
              <a:ext uri="{FF2B5EF4-FFF2-40B4-BE49-F238E27FC236}">
                <a16:creationId xmlns:a16="http://schemas.microsoft.com/office/drawing/2014/main" id="{0B3754C9-99F4-AC4D-84F6-BB7F1DFE89C7}"/>
              </a:ext>
            </a:extLst>
          </p:cNvPr>
          <p:cNvPicPr>
            <a:picLocks noChangeAspect="1"/>
          </p:cNvPicPr>
          <p:nvPr/>
        </p:nvPicPr>
        <p:blipFill rotWithShape="1">
          <a:blip r:embed="rId2">
            <a:extLst>
              <a:ext uri="{28A0092B-C50C-407E-A947-70E740481C1C}">
                <a14:useLocalDpi xmlns:a14="http://schemas.microsoft.com/office/drawing/2010/main" val="0"/>
              </a:ext>
            </a:extLst>
          </a:blip>
          <a:srcRect l="26192" r="30280"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2543772"/>
      </p:ext>
    </p:extLst>
  </p:cSld>
  <p:clrMapOvr>
    <a:masterClrMapping/>
  </p:clrMapOvr>
  <p:transition spd="slow" advTm="1066"/>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 name="Title 1">
            <a:extLst>
              <a:ext uri="{FF2B5EF4-FFF2-40B4-BE49-F238E27FC236}">
                <a16:creationId xmlns:a16="http://schemas.microsoft.com/office/drawing/2014/main" id="{57E6CF19-1F5E-314B-8534-73B1C648662D}"/>
              </a:ext>
            </a:extLst>
          </p:cNvPr>
          <p:cNvSpPr>
            <a:spLocks noGrp="1" noChangeArrowheads="1"/>
          </p:cNvSpPr>
          <p:nvPr>
            <p:ph type="title"/>
          </p:nvPr>
        </p:nvSpPr>
        <p:spPr>
          <a:xfrm>
            <a:off x="3415299" y="548464"/>
            <a:ext cx="5098906" cy="1675623"/>
          </a:xfrm>
        </p:spPr>
        <p:txBody>
          <a:bodyPr anchor="b">
            <a:normAutofit/>
          </a:bodyPr>
          <a:lstStyle/>
          <a:p>
            <a:r>
              <a:rPr lang="en-US" altLang="en-US" sz="3500" dirty="0">
                <a:ea typeface="ＭＳ Ｐゴシック" panose="020B0600070205080204" pitchFamily="34" charset="-128"/>
              </a:rPr>
              <a:t>What is Online School?</a:t>
            </a:r>
          </a:p>
        </p:txBody>
      </p:sp>
      <p:pic>
        <p:nvPicPr>
          <p:cNvPr id="3" name="Picture 2" descr="Person at work video conferencing on laptop">
            <a:extLst>
              <a:ext uri="{FF2B5EF4-FFF2-40B4-BE49-F238E27FC236}">
                <a16:creationId xmlns:a16="http://schemas.microsoft.com/office/drawing/2014/main" id="{C4987170-4550-9040-9310-EE8D5E19DB32}"/>
              </a:ext>
            </a:extLst>
          </p:cNvPr>
          <p:cNvPicPr>
            <a:picLocks noChangeAspect="1"/>
          </p:cNvPicPr>
          <p:nvPr/>
        </p:nvPicPr>
        <p:blipFill rotWithShape="1">
          <a:blip r:embed="rId2">
            <a:extLst>
              <a:ext uri="{28A0092B-C50C-407E-A947-70E740481C1C}">
                <a14:useLocalDpi xmlns:a14="http://schemas.microsoft.com/office/drawing/2010/main" val="0"/>
              </a:ext>
            </a:extLst>
          </a:blip>
          <a:srcRect l="34548" r="34818" b="-1"/>
          <a:stretch/>
        </p:blipFill>
        <p:spPr>
          <a:xfrm>
            <a:off x="20" y="10"/>
            <a:ext cx="3147352" cy="6857990"/>
          </a:xfrm>
          <a:prstGeom prst="rect">
            <a:avLst/>
          </a:prstGeom>
          <a:effectLst/>
        </p:spPr>
      </p:pic>
      <p:sp>
        <p:nvSpPr>
          <p:cNvPr id="39938" name="Content Placeholder 2">
            <a:extLst>
              <a:ext uri="{FF2B5EF4-FFF2-40B4-BE49-F238E27FC236}">
                <a16:creationId xmlns:a16="http://schemas.microsoft.com/office/drawing/2014/main" id="{7BBFFED8-F551-6C46-B01B-B276FA859955}"/>
              </a:ext>
            </a:extLst>
          </p:cNvPr>
          <p:cNvSpPr>
            <a:spLocks noGrp="1" noChangeArrowheads="1"/>
          </p:cNvSpPr>
          <p:nvPr>
            <p:ph idx="1"/>
          </p:nvPr>
        </p:nvSpPr>
        <p:spPr>
          <a:xfrm>
            <a:off x="3415300" y="2409830"/>
            <a:ext cx="5098904" cy="3705217"/>
          </a:xfrm>
        </p:spPr>
        <p:txBody>
          <a:bodyPr>
            <a:normAutofit/>
          </a:bodyPr>
          <a:lstStyle/>
          <a:p>
            <a:r>
              <a:rPr lang="en-US" altLang="en-US" sz="1700" dirty="0">
                <a:ea typeface="ＭＳ Ｐゴシック" panose="020B0600070205080204" pitchFamily="34" charset="-128"/>
              </a:rPr>
              <a:t>Vancouver Learning Network (VLN) is a SEPARATE school that offers online classes for VSB students</a:t>
            </a:r>
          </a:p>
          <a:p>
            <a:r>
              <a:rPr lang="en-US" altLang="en-US" sz="1700" dirty="0">
                <a:ea typeface="ＭＳ Ｐゴシック" panose="020B0600070205080204" pitchFamily="34" charset="-128"/>
              </a:rPr>
              <a:t>Online courses are possible for Grade 10 and above but should not be taken without consideration.</a:t>
            </a:r>
          </a:p>
          <a:p>
            <a:r>
              <a:rPr lang="en-US" altLang="en-US" sz="1700" dirty="0">
                <a:ea typeface="ＭＳ Ｐゴシック" panose="020B0600070205080204" pitchFamily="34" charset="-128"/>
              </a:rPr>
              <a:t> Sadly, every year students do not complete online courses and this can affect graduation—particularly CLE 10 online.</a:t>
            </a:r>
          </a:p>
          <a:p>
            <a:r>
              <a:rPr lang="en-US" altLang="en-US" sz="1700" dirty="0">
                <a:ea typeface="ＭＳ Ｐゴシック" panose="020B0600070205080204" pitchFamily="34" charset="-128"/>
              </a:rPr>
              <a:t>Only a few students will do well in online courses. Talk to me about it!</a:t>
            </a:r>
          </a:p>
          <a:p>
            <a:endParaRPr lang="en-US" altLang="en-US" sz="1700" dirty="0">
              <a:ea typeface="ＭＳ Ｐゴシック" panose="020B0600070205080204" pitchFamily="34" charset="-128"/>
            </a:endParaRPr>
          </a:p>
        </p:txBody>
      </p:sp>
    </p:spTree>
  </p:cSld>
  <p:clrMapOvr>
    <a:masterClrMapping/>
  </p:clrMapOvr>
  <p:transition spd="slow" advTm="1297"/>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7BD0-3503-F042-9025-C4899783CA92}"/>
              </a:ext>
            </a:extLst>
          </p:cNvPr>
          <p:cNvSpPr>
            <a:spLocks noGrp="1"/>
          </p:cNvSpPr>
          <p:nvPr>
            <p:ph type="title"/>
          </p:nvPr>
        </p:nvSpPr>
        <p:spPr>
          <a:xfrm>
            <a:off x="528156" y="635069"/>
            <a:ext cx="3381927" cy="1139139"/>
          </a:xfrm>
        </p:spPr>
        <p:txBody>
          <a:bodyPr>
            <a:normAutofit/>
          </a:bodyPr>
          <a:lstStyle/>
          <a:p>
            <a:r>
              <a:rPr lang="en-US" sz="3100" dirty="0"/>
              <a:t>THINKING AHEAD</a:t>
            </a:r>
          </a:p>
        </p:txBody>
      </p:sp>
      <p:sp>
        <p:nvSpPr>
          <p:cNvPr id="3" name="Content Placeholder 2">
            <a:extLst>
              <a:ext uri="{FF2B5EF4-FFF2-40B4-BE49-F238E27FC236}">
                <a16:creationId xmlns:a16="http://schemas.microsoft.com/office/drawing/2014/main" id="{A8EAD8F7-CFFB-5C48-B2B5-702E21D0345C}"/>
              </a:ext>
            </a:extLst>
          </p:cNvPr>
          <p:cNvSpPr>
            <a:spLocks noGrp="1"/>
          </p:cNvSpPr>
          <p:nvPr>
            <p:ph idx="1"/>
          </p:nvPr>
        </p:nvSpPr>
        <p:spPr>
          <a:xfrm>
            <a:off x="540744" y="1941362"/>
            <a:ext cx="3369340" cy="2419097"/>
          </a:xfrm>
        </p:spPr>
        <p:txBody>
          <a:bodyPr anchor="t">
            <a:normAutofit/>
          </a:bodyPr>
          <a:lstStyle/>
          <a:p>
            <a:pPr marL="0" indent="0">
              <a:buNone/>
            </a:pPr>
            <a:r>
              <a:rPr lang="en-US" sz="1600" dirty="0"/>
              <a:t>Students wishing to pursue university studies in STEM will usually need to demonstrate high grades in: </a:t>
            </a:r>
            <a:r>
              <a:rPr lang="en-US" sz="1600" dirty="0" err="1"/>
              <a:t>PreCalculus</a:t>
            </a:r>
            <a:r>
              <a:rPr lang="en-US" sz="1600" dirty="0"/>
              <a:t> Math 11, </a:t>
            </a:r>
            <a:r>
              <a:rPr lang="en-US" sz="1600" dirty="0" err="1"/>
              <a:t>PreCalculus</a:t>
            </a:r>
            <a:r>
              <a:rPr lang="en-US" sz="1600" dirty="0"/>
              <a:t> Math 12, Calculus 12, Chemistry 11, Physics 11, and at least two Grade 12 sciences (Anatomy and Physiology, Chem or Physics 12)</a:t>
            </a:r>
          </a:p>
          <a:p>
            <a:pPr marL="0" indent="0">
              <a:buNone/>
            </a:pPr>
            <a:endParaRPr lang="en-US" sz="1600" dirty="0"/>
          </a:p>
        </p:txBody>
      </p:sp>
      <p:sp>
        <p:nvSpPr>
          <p:cNvPr id="18" name="Oval 1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2211" y="197110"/>
            <a:ext cx="1515618"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Engineers with digital tablet and blueprints in a factory">
            <a:extLst>
              <a:ext uri="{FF2B5EF4-FFF2-40B4-BE49-F238E27FC236}">
                <a16:creationId xmlns:a16="http://schemas.microsoft.com/office/drawing/2014/main" id="{4284565E-B61B-4741-B8EB-13EA9B2CC3C4}"/>
              </a:ext>
            </a:extLst>
          </p:cNvPr>
          <p:cNvPicPr>
            <a:picLocks noChangeAspect="1"/>
          </p:cNvPicPr>
          <p:nvPr/>
        </p:nvPicPr>
        <p:blipFill rotWithShape="1">
          <a:blip r:embed="rId4">
            <a:extLst>
              <a:ext uri="{28A0092B-C50C-407E-A947-70E740481C1C}">
                <a14:useLocalDpi xmlns:a14="http://schemas.microsoft.com/office/drawing/2010/main" val="0"/>
              </a:ext>
            </a:extLst>
          </a:blip>
          <a:srcRect l="29426" r="20514" b="4"/>
          <a:stretch/>
        </p:blipFill>
        <p:spPr>
          <a:xfrm>
            <a:off x="4285655" y="361702"/>
            <a:ext cx="126873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0" name="Freeform: Shape 1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199" y="1"/>
            <a:ext cx="3057801"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1071" y="2550745"/>
            <a:ext cx="2304288"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Doctor with a patient">
            <a:extLst>
              <a:ext uri="{FF2B5EF4-FFF2-40B4-BE49-F238E27FC236}">
                <a16:creationId xmlns:a16="http://schemas.microsoft.com/office/drawing/2014/main" id="{B8455C12-BB68-FB44-A032-C4C9F323A812}"/>
              </a:ext>
            </a:extLst>
          </p:cNvPr>
          <p:cNvPicPr>
            <a:picLocks noChangeAspect="1"/>
          </p:cNvPicPr>
          <p:nvPr/>
        </p:nvPicPr>
        <p:blipFill rotWithShape="1">
          <a:blip r:embed="rId5">
            <a:extLst>
              <a:ext uri="{28A0092B-C50C-407E-A947-70E740481C1C}">
                <a14:useLocalDpi xmlns:a14="http://schemas.microsoft.com/office/drawing/2010/main" val="0"/>
              </a:ext>
            </a:extLst>
          </a:blip>
          <a:srcRect l="24970" r="24967" b="-2"/>
          <a:stretch/>
        </p:blipFill>
        <p:spPr>
          <a:xfrm>
            <a:off x="4414515" y="2715337"/>
            <a:ext cx="20574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1" name="Picture 10" descr="Circuit board">
            <a:extLst>
              <a:ext uri="{FF2B5EF4-FFF2-40B4-BE49-F238E27FC236}">
                <a16:creationId xmlns:a16="http://schemas.microsoft.com/office/drawing/2014/main" id="{5474BD37-DCE2-224D-B4B1-DED48B79B712}"/>
              </a:ext>
            </a:extLst>
          </p:cNvPr>
          <p:cNvPicPr>
            <a:picLocks noChangeAspect="1"/>
          </p:cNvPicPr>
          <p:nvPr/>
        </p:nvPicPr>
        <p:blipFill rotWithShape="1">
          <a:blip r:embed="rId6">
            <a:extLst>
              <a:ext uri="{28A0092B-C50C-407E-A947-70E740481C1C}">
                <a14:useLocalDpi xmlns:a14="http://schemas.microsoft.com/office/drawing/2010/main" val="0"/>
              </a:ext>
            </a:extLst>
          </a:blip>
          <a:srcRect l="32704" r="7597" b="4"/>
          <a:stretch/>
        </p:blipFill>
        <p:spPr>
          <a:xfrm>
            <a:off x="6208968" y="2"/>
            <a:ext cx="2935032"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4" name="Freeform: Shape 2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9871" y="4604085"/>
            <a:ext cx="3210834"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Portrait of a doctor in her office">
            <a:extLst>
              <a:ext uri="{FF2B5EF4-FFF2-40B4-BE49-F238E27FC236}">
                <a16:creationId xmlns:a16="http://schemas.microsoft.com/office/drawing/2014/main" id="{BF8B2061-5E08-504F-ACE7-21A6343C13B6}"/>
              </a:ext>
            </a:extLst>
          </p:cNvPr>
          <p:cNvPicPr>
            <a:picLocks noChangeAspect="1"/>
          </p:cNvPicPr>
          <p:nvPr/>
        </p:nvPicPr>
        <p:blipFill rotWithShape="1">
          <a:blip r:embed="rId7">
            <a:extLst>
              <a:ext uri="{28A0092B-C50C-407E-A947-70E740481C1C}">
                <a14:useLocalDpi xmlns:a14="http://schemas.microsoft.com/office/drawing/2010/main" val="0"/>
              </a:ext>
            </a:extLst>
          </a:blip>
          <a:srcRect l="5310" r="1" b="1"/>
          <a:stretch/>
        </p:blipFill>
        <p:spPr>
          <a:xfrm>
            <a:off x="1363960" y="4769536"/>
            <a:ext cx="2962656"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6" name="Freeform: Shape 2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277" y="3966828"/>
            <a:ext cx="2504969"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Dcotor using microscope in laboratory">
            <a:extLst>
              <a:ext uri="{FF2B5EF4-FFF2-40B4-BE49-F238E27FC236}">
                <a16:creationId xmlns:a16="http://schemas.microsoft.com/office/drawing/2014/main" id="{6D878CA3-14C9-AA41-AE24-246808F5A0D4}"/>
              </a:ext>
            </a:extLst>
          </p:cNvPr>
          <p:cNvPicPr>
            <a:picLocks noChangeAspect="1"/>
          </p:cNvPicPr>
          <p:nvPr/>
        </p:nvPicPr>
        <p:blipFill rotWithShape="1">
          <a:blip r:embed="rId8">
            <a:extLst>
              <a:ext uri="{28A0092B-C50C-407E-A947-70E740481C1C}">
                <a14:useLocalDpi xmlns:a14="http://schemas.microsoft.com/office/drawing/2010/main" val="0"/>
              </a:ext>
            </a:extLst>
          </a:blip>
          <a:srcRect l="25051" r="16576" b="-4"/>
          <a:stretch/>
        </p:blipFill>
        <p:spPr>
          <a:xfrm>
            <a:off x="6757062" y="4131546"/>
            <a:ext cx="2384184"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4" name="Recorded Sound">
            <a:hlinkClick r:id="" action="ppaction://media"/>
            <a:extLst>
              <a:ext uri="{FF2B5EF4-FFF2-40B4-BE49-F238E27FC236}">
                <a16:creationId xmlns:a16="http://schemas.microsoft.com/office/drawing/2014/main" id="{2EDC713A-AE63-51B1-3296-E3C4E7DD7D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1646" y="6248401"/>
            <a:ext cx="609600" cy="609600"/>
          </a:xfrm>
          <a:prstGeom prst="rect">
            <a:avLst/>
          </a:prstGeom>
        </p:spPr>
      </p:pic>
    </p:spTree>
    <p:extLst>
      <p:ext uri="{BB962C8B-B14F-4D97-AF65-F5344CB8AC3E}">
        <p14:creationId xmlns:p14="http://schemas.microsoft.com/office/powerpoint/2010/main" val="3655443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495A053-9CAB-4D6A-B713-60D88A841D45}"/>
              </a:ext>
            </a:extLst>
          </p:cNvPr>
          <p:cNvSpPr>
            <a:spLocks noGrp="1" noChangeArrowheads="1"/>
          </p:cNvSpPr>
          <p:nvPr>
            <p:ph type="title"/>
          </p:nvPr>
        </p:nvSpPr>
        <p:spPr>
          <a:xfrm>
            <a:off x="1737917" y="270040"/>
            <a:ext cx="5668166" cy="1069595"/>
          </a:xfrm>
        </p:spPr>
        <p:txBody>
          <a:bodyPr anchor="ctr">
            <a:normAutofit fontScale="90000"/>
          </a:bodyPr>
          <a:lstStyle/>
          <a:p>
            <a:pPr algn="ctr"/>
            <a:r>
              <a:rPr lang="en-US" altLang="en-US" sz="4000" b="1" dirty="0"/>
              <a:t>Additional Websites</a:t>
            </a:r>
            <a:br>
              <a:rPr lang="en-US" altLang="en-US" sz="4000" b="1" dirty="0"/>
            </a:br>
            <a:br>
              <a:rPr lang="en-US" altLang="en-US" sz="2700" b="1" dirty="0"/>
            </a:br>
            <a:r>
              <a:rPr lang="en-US" altLang="en-US" sz="1200" b="1" dirty="0" err="1"/>
              <a:t>Ctrl+Click</a:t>
            </a:r>
            <a:r>
              <a:rPr lang="en-US" altLang="en-US" sz="1200" b="1" dirty="0"/>
              <a:t> on the links</a:t>
            </a:r>
          </a:p>
        </p:txBody>
      </p:sp>
      <p:pic>
        <p:nvPicPr>
          <p:cNvPr id="3" name="Recorded Sound">
            <a:hlinkClick r:id="" action="ppaction://media"/>
            <a:extLst>
              <a:ext uri="{FF2B5EF4-FFF2-40B4-BE49-F238E27FC236}">
                <a16:creationId xmlns:a16="http://schemas.microsoft.com/office/drawing/2014/main" id="{5D924F95-F845-0D94-6487-C21AA62EE4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5877272"/>
            <a:ext cx="609600" cy="609600"/>
          </a:xfrm>
          <a:prstGeom prst="rect">
            <a:avLst/>
          </a:prstGeom>
        </p:spPr>
      </p:pic>
      <p:sp>
        <p:nvSpPr>
          <p:cNvPr id="5" name="Content Placeholder 4">
            <a:extLst>
              <a:ext uri="{FF2B5EF4-FFF2-40B4-BE49-F238E27FC236}">
                <a16:creationId xmlns:a16="http://schemas.microsoft.com/office/drawing/2014/main" id="{AC214F93-01AA-2CAA-B21E-8472A8B43634}"/>
              </a:ext>
            </a:extLst>
          </p:cNvPr>
          <p:cNvSpPr>
            <a:spLocks noGrp="1"/>
          </p:cNvSpPr>
          <p:nvPr>
            <p:ph idx="1"/>
          </p:nvPr>
        </p:nvSpPr>
        <p:spPr/>
        <p:txBody>
          <a:bodyPr/>
          <a:lstStyle/>
          <a:p>
            <a:pPr marL="0" indent="0">
              <a:buNone/>
            </a:pPr>
            <a:endParaRPr lang="en-US" dirty="0"/>
          </a:p>
          <a:p>
            <a:pPr marL="0" indent="0">
              <a:buNone/>
            </a:pPr>
            <a:r>
              <a:rPr lang="en-US" dirty="0">
                <a:hlinkClick r:id="rId5"/>
              </a:rPr>
              <a:t>Education Planner - Plan Your Future and Apply to Post-Secondary Institutions</a:t>
            </a:r>
            <a:endParaRPr lang="en-US" dirty="0"/>
          </a:p>
          <a:p>
            <a:endParaRPr lang="en-US" dirty="0"/>
          </a:p>
          <a:p>
            <a:pPr marL="0" indent="0">
              <a:buNone/>
            </a:pPr>
            <a:r>
              <a:rPr lang="en-US" dirty="0">
                <a:hlinkClick r:id="rId6"/>
              </a:rPr>
              <a:t>https://www.vsb.bc.ca/Career-Programs</a:t>
            </a:r>
            <a:endParaRPr lang="en-US" dirty="0"/>
          </a:p>
          <a:p>
            <a:endParaRPr lang="en-US" dirty="0"/>
          </a:p>
        </p:txBody>
      </p:sp>
    </p:spTree>
  </p:cSld>
  <p:clrMapOvr>
    <a:masterClrMapping/>
  </p:clrMapOvr>
  <p:transition spd="slow" advTm="22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59D37-569F-4719-0B64-64549FD5FE2C}"/>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4300" dirty="0"/>
              <a:t>It’s Time to Make Your Selection</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6EA12F-B699-DFF7-87A8-87E38B40A779}"/>
              </a:ext>
            </a:extLst>
          </p:cNvPr>
          <p:cNvSpPr txBox="1"/>
          <p:nvPr/>
        </p:nvSpPr>
        <p:spPr>
          <a:xfrm>
            <a:off x="322617" y="2560573"/>
            <a:ext cx="3182691" cy="1238136"/>
          </a:xfrm>
          <a:prstGeom prst="rect">
            <a:avLst/>
          </a:prstGeom>
        </p:spPr>
        <p:txBody>
          <a:bodyPr vert="horz" lIns="91440" tIns="45720" rIns="91440" bIns="45720" rtlCol="0">
            <a:normAutofit lnSpcReduction="10000"/>
          </a:bodyPr>
          <a:lstStyle/>
          <a:p>
            <a:pPr>
              <a:lnSpc>
                <a:spcPct val="90000"/>
              </a:lnSpc>
              <a:spcAft>
                <a:spcPts val="600"/>
              </a:spcAft>
            </a:pPr>
            <a:endParaRPr lang="en-US" sz="1900" dirty="0"/>
          </a:p>
          <a:p>
            <a:pPr>
              <a:lnSpc>
                <a:spcPct val="90000"/>
              </a:lnSpc>
              <a:spcAft>
                <a:spcPts val="600"/>
              </a:spcAft>
            </a:pPr>
            <a:r>
              <a:rPr lang="en-US" sz="1900" dirty="0">
                <a:hlinkClick r:id="rId2"/>
              </a:rPr>
              <a:t>Grade 9 to Grade 10 Course Selection Form  2025-2026 (office.com)</a:t>
            </a:r>
            <a:endParaRPr lang="en-US" sz="1900" dirty="0"/>
          </a:p>
          <a:p>
            <a:pPr>
              <a:lnSpc>
                <a:spcPct val="90000"/>
              </a:lnSpc>
              <a:spcAft>
                <a:spcPts val="600"/>
              </a:spcAft>
            </a:pPr>
            <a:endParaRPr lang="en-US" sz="1900" dirty="0"/>
          </a:p>
        </p:txBody>
      </p:sp>
      <p:pic>
        <p:nvPicPr>
          <p:cNvPr id="17" name="Picture 6" descr="Red marker on a calendar">
            <a:extLst>
              <a:ext uri="{FF2B5EF4-FFF2-40B4-BE49-F238E27FC236}">
                <a16:creationId xmlns:a16="http://schemas.microsoft.com/office/drawing/2014/main" id="{8DE67214-9843-3E1E-4C8D-255CC4AB0B56}"/>
              </a:ext>
            </a:extLst>
          </p:cNvPr>
          <p:cNvPicPr>
            <a:picLocks noChangeAspect="1"/>
          </p:cNvPicPr>
          <p:nvPr/>
        </p:nvPicPr>
        <p:blipFill rotWithShape="1">
          <a:blip r:embed="rId3"/>
          <a:srcRect l="17652" r="3213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D9447D25-6CE1-17EF-5BCD-2D9E3035B2FD}"/>
              </a:ext>
            </a:extLst>
          </p:cNvPr>
          <p:cNvSpPr txBox="1"/>
          <p:nvPr/>
        </p:nvSpPr>
        <p:spPr>
          <a:xfrm>
            <a:off x="3347864" y="2282210"/>
            <a:ext cx="5688632" cy="3447098"/>
          </a:xfrm>
          <a:prstGeom prst="rect">
            <a:avLst/>
          </a:prstGeom>
          <a:noFill/>
        </p:spPr>
        <p:txBody>
          <a:bodyPr wrap="square" rtlCol="0">
            <a:spAutoFit/>
          </a:bodyPr>
          <a:lstStyle/>
          <a:p>
            <a:pPr>
              <a:spcAft>
                <a:spcPts val="600"/>
              </a:spcAft>
            </a:pPr>
            <a:r>
              <a:rPr lang="en-US" dirty="0"/>
              <a:t>If you make a selection and then want to change your mind, you can submit a Another Form. I will take the last form that I receive. </a:t>
            </a:r>
          </a:p>
          <a:p>
            <a:pPr>
              <a:spcAft>
                <a:spcPts val="600"/>
              </a:spcAft>
            </a:pPr>
            <a:endParaRPr lang="en-US" dirty="0"/>
          </a:p>
          <a:p>
            <a:pPr>
              <a:spcAft>
                <a:spcPts val="600"/>
              </a:spcAft>
            </a:pPr>
            <a:r>
              <a:rPr lang="en-US" dirty="0"/>
              <a:t>If you are planning to take a summer course or online course, choose the future course for September, then we will have more accurate information. </a:t>
            </a:r>
          </a:p>
          <a:p>
            <a:pPr>
              <a:spcAft>
                <a:spcPts val="600"/>
              </a:spcAft>
            </a:pPr>
            <a:endParaRPr lang="en-US" dirty="0"/>
          </a:p>
          <a:p>
            <a:pPr>
              <a:spcAft>
                <a:spcPts val="600"/>
              </a:spcAft>
            </a:pPr>
            <a:r>
              <a:rPr lang="en-US" dirty="0"/>
              <a:t>If I have made a mistake on the form or missed a course, please let me know. Good luck and please come see me if you need any help. </a:t>
            </a:r>
          </a:p>
        </p:txBody>
      </p:sp>
      <p:pic>
        <p:nvPicPr>
          <p:cNvPr id="6" name="Picture 5" descr="A qr code on a blue background&#10;&#10;AI-generated content may be incorrect.">
            <a:extLst>
              <a:ext uri="{FF2B5EF4-FFF2-40B4-BE49-F238E27FC236}">
                <a16:creationId xmlns:a16="http://schemas.microsoft.com/office/drawing/2014/main" id="{348E92A9-E8D3-4DC0-5FCA-4C191BDB1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17" y="3897619"/>
            <a:ext cx="2606040" cy="2606040"/>
          </a:xfrm>
          <a:prstGeom prst="rect">
            <a:avLst/>
          </a:prstGeom>
        </p:spPr>
      </p:pic>
    </p:spTree>
    <p:extLst>
      <p:ext uri="{BB962C8B-B14F-4D97-AF65-F5344CB8AC3E}">
        <p14:creationId xmlns:p14="http://schemas.microsoft.com/office/powerpoint/2010/main" val="273145635"/>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5" name="Rectangle 16414">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417" name="Rectangle 16416">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5" name="Title 1">
            <a:extLst>
              <a:ext uri="{FF2B5EF4-FFF2-40B4-BE49-F238E27FC236}">
                <a16:creationId xmlns:a16="http://schemas.microsoft.com/office/drawing/2014/main" id="{797F1DAA-0388-8749-80DF-2FDFC3BB1F20}"/>
              </a:ext>
            </a:extLst>
          </p:cNvPr>
          <p:cNvSpPr>
            <a:spLocks noGrp="1" noChangeArrowheads="1"/>
          </p:cNvSpPr>
          <p:nvPr>
            <p:ph type="title"/>
          </p:nvPr>
        </p:nvSpPr>
        <p:spPr>
          <a:xfrm>
            <a:off x="783771" y="507160"/>
            <a:ext cx="2245179" cy="5438730"/>
          </a:xfrm>
        </p:spPr>
        <p:txBody>
          <a:bodyPr>
            <a:normAutofit/>
          </a:bodyPr>
          <a:lstStyle/>
          <a:p>
            <a:r>
              <a:rPr lang="en-US" altLang="en-US" sz="2600" dirty="0">
                <a:ea typeface="ＭＳ Ｐゴシック" panose="020B0600070205080204" pitchFamily="34" charset="-128"/>
              </a:rPr>
              <a:t>COURSE PLANNING:</a:t>
            </a:r>
            <a:br>
              <a:rPr lang="en-US" altLang="en-US" sz="2600" dirty="0">
                <a:ea typeface="ＭＳ Ｐゴシック" panose="020B0600070205080204" pitchFamily="34" charset="-128"/>
              </a:rPr>
            </a:br>
            <a:r>
              <a:rPr lang="en-US" altLang="en-US" sz="2600" dirty="0">
                <a:ea typeface="ＭＳ Ｐゴシック" panose="020B0600070205080204" pitchFamily="34" charset="-128"/>
              </a:rPr>
              <a:t>COUNSELLOR’S ROLE </a:t>
            </a:r>
          </a:p>
        </p:txBody>
      </p:sp>
      <p:sp>
        <p:nvSpPr>
          <p:cNvPr id="16419" name="Rectangle 16418">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388" name="Content Placeholder 2">
            <a:extLst>
              <a:ext uri="{FF2B5EF4-FFF2-40B4-BE49-F238E27FC236}">
                <a16:creationId xmlns:a16="http://schemas.microsoft.com/office/drawing/2014/main" id="{5725C107-4273-4DDE-A26C-853B1AB5C8DA}"/>
              </a:ext>
            </a:extLst>
          </p:cNvPr>
          <p:cNvGraphicFramePr>
            <a:graphicFrameLocks noGrp="1"/>
          </p:cNvGraphicFramePr>
          <p:nvPr>
            <p:ph idx="1"/>
            <p:extLst>
              <p:ext uri="{D42A27DB-BD31-4B8C-83A1-F6EECF244321}">
                <p14:modId xmlns:p14="http://schemas.microsoft.com/office/powerpoint/2010/main" val="3504982700"/>
              </p:ext>
            </p:extLst>
          </p:nvPr>
        </p:nvGraphicFramePr>
        <p:xfrm>
          <a:off x="3394710" y="512064"/>
          <a:ext cx="5122926"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912"/>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4" name="Rectangle 1743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 name="Title 1">
            <a:extLst>
              <a:ext uri="{FF2B5EF4-FFF2-40B4-BE49-F238E27FC236}">
                <a16:creationId xmlns:a16="http://schemas.microsoft.com/office/drawing/2014/main" id="{8CB2B4C5-CC16-1D4E-9134-030D0768E5E6}"/>
              </a:ext>
            </a:extLst>
          </p:cNvPr>
          <p:cNvSpPr>
            <a:spLocks noGrp="1" noChangeArrowheads="1"/>
          </p:cNvSpPr>
          <p:nvPr>
            <p:ph type="title"/>
          </p:nvPr>
        </p:nvSpPr>
        <p:spPr>
          <a:xfrm>
            <a:off x="539552" y="169354"/>
            <a:ext cx="7886700" cy="1133499"/>
          </a:xfrm>
        </p:spPr>
        <p:txBody>
          <a:bodyPr>
            <a:normAutofit/>
          </a:bodyPr>
          <a:lstStyle/>
          <a:p>
            <a:pPr algn="ctr"/>
            <a:r>
              <a:rPr lang="en-US" altLang="en-US" sz="4500" dirty="0">
                <a:ea typeface="ＭＳ Ｐゴシック" panose="020B0600070205080204" pitchFamily="34" charset="-128"/>
              </a:rPr>
              <a:t>Terminology to Know</a:t>
            </a:r>
          </a:p>
        </p:txBody>
      </p:sp>
      <p:graphicFrame>
        <p:nvGraphicFramePr>
          <p:cNvPr id="17412" name="Content Placeholder 2">
            <a:extLst>
              <a:ext uri="{FF2B5EF4-FFF2-40B4-BE49-F238E27FC236}">
                <a16:creationId xmlns:a16="http://schemas.microsoft.com/office/drawing/2014/main" id="{2E13AF21-9E31-4453-BA18-D7A770C7CC8D}"/>
              </a:ext>
            </a:extLst>
          </p:cNvPr>
          <p:cNvGraphicFramePr>
            <a:graphicFrameLocks noGrp="1"/>
          </p:cNvGraphicFramePr>
          <p:nvPr>
            <p:ph idx="1"/>
            <p:extLst>
              <p:ext uri="{D42A27DB-BD31-4B8C-83A1-F6EECF244321}">
                <p14:modId xmlns:p14="http://schemas.microsoft.com/office/powerpoint/2010/main" val="2165112356"/>
              </p:ext>
            </p:extLst>
          </p:nvPr>
        </p:nvGraphicFramePr>
        <p:xfrm>
          <a:off x="627506" y="1052736"/>
          <a:ext cx="78867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74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2C60FB2-5013-46BB-9731-2FCBD89BA8C9}"/>
              </a:ext>
            </a:extLst>
          </p:cNvPr>
          <p:cNvSpPr>
            <a:spLocks noGrp="1" noChangeArrowheads="1"/>
          </p:cNvSpPr>
          <p:nvPr>
            <p:ph type="title"/>
          </p:nvPr>
        </p:nvSpPr>
        <p:spPr>
          <a:xfrm>
            <a:off x="3865043" y="116632"/>
            <a:ext cx="4939868" cy="964620"/>
          </a:xfrm>
        </p:spPr>
        <p:txBody>
          <a:bodyPr anchor="b">
            <a:normAutofit/>
          </a:bodyPr>
          <a:lstStyle/>
          <a:p>
            <a:pPr eaLnBrk="1" hangingPunct="1"/>
            <a:r>
              <a:rPr lang="en-US" altLang="en-US" sz="3075" b="1" dirty="0">
                <a:ea typeface="ＭＳ Ｐゴシック" panose="020B0600070205080204" pitchFamily="34" charset="-128"/>
              </a:rPr>
              <a:t>CREATING THE TUPPER TIMETABLE</a:t>
            </a:r>
          </a:p>
        </p:txBody>
      </p:sp>
      <p:sp>
        <p:nvSpPr>
          <p:cNvPr id="33794" name="Content Placeholder 2">
            <a:extLst>
              <a:ext uri="{FF2B5EF4-FFF2-40B4-BE49-F238E27FC236}">
                <a16:creationId xmlns:a16="http://schemas.microsoft.com/office/drawing/2014/main" id="{AC40F467-3D11-4A5B-AC83-78A4C6F1322C}"/>
              </a:ext>
            </a:extLst>
          </p:cNvPr>
          <p:cNvSpPr>
            <a:spLocks noGrp="1" noChangeArrowheads="1"/>
          </p:cNvSpPr>
          <p:nvPr>
            <p:ph idx="1"/>
          </p:nvPr>
        </p:nvSpPr>
        <p:spPr>
          <a:xfrm>
            <a:off x="3724073" y="1196752"/>
            <a:ext cx="4939869" cy="5143492"/>
          </a:xfrm>
        </p:spPr>
        <p:txBody>
          <a:bodyPr rtlCol="0">
            <a:normAutofit/>
          </a:bodyPr>
          <a:lstStyle/>
          <a:p>
            <a:pPr>
              <a:defRPr/>
            </a:pPr>
            <a:r>
              <a:rPr lang="en-US" altLang="en-US" sz="1500" dirty="0">
                <a:ea typeface="ＭＳ Ｐゴシック" panose="020B0600070205080204" pitchFamily="34" charset="-128"/>
              </a:rPr>
              <a:t>Once all the course requests are submitted, MANY months are spent by a committee of Teachers and Administration to evaluate student selections and to determine which classes will CONTINUE and which classes will be CANCELLED. Your selection makes a difference.</a:t>
            </a:r>
          </a:p>
          <a:p>
            <a:pPr>
              <a:defRPr/>
            </a:pPr>
            <a:endParaRPr lang="en-US" altLang="en-US" sz="975" dirty="0">
              <a:ea typeface="ＭＳ Ｐゴシック" panose="020B0600070205080204" pitchFamily="34" charset="-128"/>
            </a:endParaRPr>
          </a:p>
          <a:p>
            <a:pPr marL="0" indent="0">
              <a:buNone/>
              <a:defRPr/>
            </a:pPr>
            <a:r>
              <a:rPr lang="en-US" altLang="en-US" sz="1600" b="1" dirty="0">
                <a:ea typeface="ＭＳ Ｐゴシック" panose="020B0600070205080204" pitchFamily="34" charset="-128"/>
              </a:rPr>
              <a:t>Factors to consider are:</a:t>
            </a:r>
          </a:p>
          <a:p>
            <a:pPr>
              <a:defRPr/>
            </a:pPr>
            <a:r>
              <a:rPr lang="en-US" altLang="en-US" sz="1600" i="1" dirty="0">
                <a:ea typeface="ＭＳ Ｐゴシック" panose="020B0600070205080204" pitchFamily="34" charset="-128"/>
              </a:rPr>
              <a:t>Number of people enrolled in a class</a:t>
            </a:r>
          </a:p>
          <a:p>
            <a:pPr>
              <a:defRPr/>
            </a:pPr>
            <a:r>
              <a:rPr lang="en-US" altLang="en-US" sz="1600" i="1" dirty="0">
                <a:ea typeface="ＭＳ Ｐゴシック" panose="020B0600070205080204" pitchFamily="34" charset="-128"/>
              </a:rPr>
              <a:t>Room Availability</a:t>
            </a:r>
          </a:p>
          <a:p>
            <a:pPr>
              <a:defRPr/>
            </a:pPr>
            <a:r>
              <a:rPr lang="en-US" altLang="en-US" sz="1600" i="1" dirty="0">
                <a:ea typeface="ＭＳ Ｐゴシック" panose="020B0600070205080204" pitchFamily="34" charset="-128"/>
              </a:rPr>
              <a:t>Student Support Requirements</a:t>
            </a:r>
          </a:p>
          <a:p>
            <a:pPr>
              <a:defRPr/>
            </a:pPr>
            <a:r>
              <a:rPr lang="en-US" altLang="en-US" sz="1600" i="1" dirty="0">
                <a:ea typeface="ＭＳ Ｐゴシック" panose="020B0600070205080204" pitchFamily="34" charset="-128"/>
              </a:rPr>
              <a:t>Operating School Budget/Staffing </a:t>
            </a:r>
          </a:p>
          <a:p>
            <a:pPr>
              <a:defRPr/>
            </a:pPr>
            <a:endParaRPr lang="en-US" altLang="en-US" sz="975" i="1" dirty="0">
              <a:ea typeface="ＭＳ Ｐゴシック" panose="020B0600070205080204" pitchFamily="34" charset="-128"/>
            </a:endParaRPr>
          </a:p>
          <a:p>
            <a:pPr marL="0" indent="0">
              <a:buNone/>
              <a:defRPr/>
            </a:pPr>
            <a:r>
              <a:rPr lang="en-US" altLang="en-US" sz="1900" b="1" dirty="0">
                <a:ea typeface="ＭＳ Ｐゴシック" panose="020B0600070205080204" pitchFamily="34" charset="-128"/>
              </a:rPr>
              <a:t>MAKING AN ACCURATE SCHOOL TIMETABLE is so IMPORTANT! Please demonstrate your ROARS approach and think carefully about what courses really interest you next September!</a:t>
            </a:r>
            <a:endParaRPr lang="en-US" altLang="en-US" sz="1900" dirty="0">
              <a:ea typeface="ＭＳ Ｐゴシック" panose="020B0600070205080204" pitchFamily="34" charset="-128"/>
            </a:endParaRPr>
          </a:p>
        </p:txBody>
      </p:sp>
      <p:pic>
        <p:nvPicPr>
          <p:cNvPr id="7172" name="Picture 3">
            <a:extLst>
              <a:ext uri="{FF2B5EF4-FFF2-40B4-BE49-F238E27FC236}">
                <a16:creationId xmlns:a16="http://schemas.microsoft.com/office/drawing/2014/main" id="{850595F0-4FE5-4665-889B-A70665C4A9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1" r="5614"/>
          <a:stretch/>
        </p:blipFill>
        <p:spPr bwMode="auto">
          <a:xfrm>
            <a:off x="16" y="857257"/>
            <a:ext cx="3476678" cy="514349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4778"/>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ED99-80E7-5C4D-A5FA-E060BB493111}"/>
              </a:ext>
            </a:extLst>
          </p:cNvPr>
          <p:cNvSpPr>
            <a:spLocks noGrp="1"/>
          </p:cNvSpPr>
          <p:nvPr>
            <p:ph type="title"/>
          </p:nvPr>
        </p:nvSpPr>
        <p:spPr>
          <a:xfrm>
            <a:off x="5598460" y="1783959"/>
            <a:ext cx="3065480" cy="2889114"/>
          </a:xfrm>
        </p:spPr>
        <p:txBody>
          <a:bodyPr vert="horz" lIns="91440" tIns="45720" rIns="91440" bIns="45720" rtlCol="0" anchor="b">
            <a:normAutofit/>
          </a:bodyPr>
          <a:lstStyle/>
          <a:p>
            <a:pPr defTabSz="914400"/>
            <a:r>
              <a:rPr lang="en-US" sz="4700"/>
              <a:t>Ok, so let’s review your options for Grade 10</a:t>
            </a:r>
          </a:p>
        </p:txBody>
      </p:sp>
      <p:sp>
        <p:nvSpPr>
          <p:cNvPr id="16"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oup of people discussing work in conference room meeting">
            <a:extLst>
              <a:ext uri="{FF2B5EF4-FFF2-40B4-BE49-F238E27FC236}">
                <a16:creationId xmlns:a16="http://schemas.microsoft.com/office/drawing/2014/main" id="{786E5226-3F3E-0B46-8865-33A314E3B6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472" r="23220"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52289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912"/>
    </mc:Choice>
    <mc:Fallback xmlns="">
      <p:transition spd="slow" advTm="29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iker jumping between rocks in alpine scenery">
            <a:extLst>
              <a:ext uri="{FF2B5EF4-FFF2-40B4-BE49-F238E27FC236}">
                <a16:creationId xmlns:a16="http://schemas.microsoft.com/office/drawing/2014/main" id="{666F3B50-878A-0E4E-A5B9-DB709ACE1847}"/>
              </a:ext>
            </a:extLst>
          </p:cNvPr>
          <p:cNvPicPr>
            <a:picLocks noChangeAspect="1"/>
          </p:cNvPicPr>
          <p:nvPr/>
        </p:nvPicPr>
        <p:blipFill rotWithShape="1">
          <a:blip r:embed="rId2">
            <a:extLst>
              <a:ext uri="{28A0092B-C50C-407E-A947-70E740481C1C}">
                <a14:useLocalDpi xmlns:a14="http://schemas.microsoft.com/office/drawing/2010/main" val="0"/>
              </a:ext>
            </a:extLst>
          </a:blip>
          <a:srcRect t="26831"/>
          <a:stretch/>
        </p:blipFill>
        <p:spPr>
          <a:xfrm>
            <a:off x="20" y="10"/>
            <a:ext cx="9143980" cy="4465973"/>
          </a:xfrm>
          <a:prstGeom prst="rect">
            <a:avLst/>
          </a:prstGeom>
        </p:spPr>
      </p:pic>
      <p:sp>
        <p:nvSpPr>
          <p:cNvPr id="12"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C562583-A0BC-8841-8990-1AB0C2F79709}"/>
              </a:ext>
            </a:extLst>
          </p:cNvPr>
          <p:cNvSpPr>
            <a:spLocks noGrp="1"/>
          </p:cNvSpPr>
          <p:nvPr>
            <p:ph type="title"/>
          </p:nvPr>
        </p:nvSpPr>
        <p:spPr>
          <a:xfrm>
            <a:off x="425196" y="4203278"/>
            <a:ext cx="6417894" cy="536063"/>
          </a:xfrm>
        </p:spPr>
        <p:txBody>
          <a:bodyPr>
            <a:normAutofit/>
          </a:bodyPr>
          <a:lstStyle/>
          <a:p>
            <a:r>
              <a:rPr lang="en-US" sz="2400">
                <a:solidFill>
                  <a:schemeClr val="bg1"/>
                </a:solidFill>
              </a:rPr>
              <a:t>I applied to TREK….</a:t>
            </a:r>
          </a:p>
        </p:txBody>
      </p:sp>
      <p:sp>
        <p:nvSpPr>
          <p:cNvPr id="3" name="Content Placeholder 2">
            <a:extLst>
              <a:ext uri="{FF2B5EF4-FFF2-40B4-BE49-F238E27FC236}">
                <a16:creationId xmlns:a16="http://schemas.microsoft.com/office/drawing/2014/main" id="{0421D421-3C88-614C-9EB5-93447C9ED1CA}"/>
              </a:ext>
            </a:extLst>
          </p:cNvPr>
          <p:cNvSpPr>
            <a:spLocks noGrp="1"/>
          </p:cNvSpPr>
          <p:nvPr>
            <p:ph idx="1"/>
          </p:nvPr>
        </p:nvSpPr>
        <p:spPr>
          <a:xfrm>
            <a:off x="425196" y="4956314"/>
            <a:ext cx="8293608" cy="1306417"/>
          </a:xfrm>
        </p:spPr>
        <p:txBody>
          <a:bodyPr>
            <a:normAutofit/>
          </a:bodyPr>
          <a:lstStyle/>
          <a:p>
            <a:r>
              <a:rPr lang="en-US" sz="1800" dirty="0"/>
              <a:t>Please do course selection, even if you have applied to TREK</a:t>
            </a:r>
          </a:p>
          <a:p>
            <a:r>
              <a:rPr lang="en-US" sz="1800" dirty="0"/>
              <a:t>TREK will notify all successful applicants and I can drop your courses at that time. </a:t>
            </a:r>
          </a:p>
          <a:p>
            <a:pPr marL="0" indent="0">
              <a:buNone/>
            </a:pPr>
            <a:endParaRPr lang="en-US" sz="1800" dirty="0"/>
          </a:p>
        </p:txBody>
      </p:sp>
    </p:spTree>
    <p:extLst>
      <p:ext uri="{BB962C8B-B14F-4D97-AF65-F5344CB8AC3E}">
        <p14:creationId xmlns:p14="http://schemas.microsoft.com/office/powerpoint/2010/main" val="3235482653"/>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4" name="Rectangle 18456">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6" name="Freeform: Shape 18458">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926" y="1371600"/>
            <a:ext cx="3396984"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18433" name="Title 1">
            <a:extLst>
              <a:ext uri="{FF2B5EF4-FFF2-40B4-BE49-F238E27FC236}">
                <a16:creationId xmlns:a16="http://schemas.microsoft.com/office/drawing/2014/main" id="{0619230B-B63A-6E4A-853B-E36E9B0104DC}"/>
              </a:ext>
            </a:extLst>
          </p:cNvPr>
          <p:cNvSpPr>
            <a:spLocks noGrp="1" noChangeArrowheads="1"/>
          </p:cNvSpPr>
          <p:nvPr>
            <p:ph type="title"/>
          </p:nvPr>
        </p:nvSpPr>
        <p:spPr>
          <a:xfrm>
            <a:off x="750705" y="685801"/>
            <a:ext cx="2621145" cy="5491162"/>
          </a:xfrm>
        </p:spPr>
        <p:txBody>
          <a:bodyPr vert="horz" lIns="91440" tIns="45720" rIns="91440" bIns="45720" rtlCol="0">
            <a:normAutofit fontScale="90000"/>
          </a:bodyPr>
          <a:lstStyle/>
          <a:p>
            <a:pPr algn="ctr" eaLnBrk="1" hangingPunct="1"/>
            <a:r>
              <a:rPr lang="en-US" altLang="en-US" sz="2800" dirty="0">
                <a:solidFill>
                  <a:srgbClr val="C00000"/>
                </a:solidFill>
                <a:ea typeface="+mj-ea"/>
                <a:cs typeface="+mj-cs"/>
              </a:rPr>
              <a:t>Ministry Required </a:t>
            </a:r>
            <a:br>
              <a:rPr lang="en-US" altLang="en-US" sz="2800" dirty="0">
                <a:solidFill>
                  <a:srgbClr val="C00000"/>
                </a:solidFill>
                <a:ea typeface="+mj-ea"/>
                <a:cs typeface="+mj-cs"/>
              </a:rPr>
            </a:br>
            <a:br>
              <a:rPr lang="en-US" altLang="en-US" sz="2800" dirty="0">
                <a:solidFill>
                  <a:srgbClr val="C00000"/>
                </a:solidFill>
                <a:ea typeface="+mj-ea"/>
                <a:cs typeface="+mj-cs"/>
              </a:rPr>
            </a:br>
            <a:r>
              <a:rPr lang="en-US" altLang="en-US" sz="2800" dirty="0">
                <a:solidFill>
                  <a:srgbClr val="C00000"/>
                </a:solidFill>
                <a:ea typeface="+mj-ea"/>
                <a:cs typeface="+mj-cs"/>
              </a:rPr>
              <a:t>GRADE 10 COURSES </a:t>
            </a:r>
            <a:br>
              <a:rPr lang="en-US" altLang="en-US" sz="2800" baseline="-25000" dirty="0">
                <a:solidFill>
                  <a:srgbClr val="C00000"/>
                </a:solidFill>
              </a:rPr>
            </a:br>
            <a:r>
              <a:rPr lang="en-US" altLang="en-US" sz="6700" b="1" baseline="-25000" dirty="0"/>
              <a:t>+</a:t>
            </a:r>
            <a:br>
              <a:rPr lang="en-US" altLang="en-US" sz="2800" dirty="0">
                <a:ea typeface="+mj-ea"/>
                <a:cs typeface="+mj-cs"/>
              </a:rPr>
            </a:br>
            <a:br>
              <a:rPr lang="en-US" altLang="en-US" sz="2800" dirty="0">
                <a:ea typeface="+mj-ea"/>
                <a:cs typeface="+mj-cs"/>
              </a:rPr>
            </a:br>
            <a:r>
              <a:rPr lang="en-US" altLang="en-US" sz="2800" dirty="0">
                <a:ea typeface="+mj-ea"/>
                <a:cs typeface="+mj-cs"/>
              </a:rPr>
              <a:t> </a:t>
            </a:r>
            <a:r>
              <a:rPr lang="en-US" altLang="en-US" sz="2800" dirty="0">
                <a:solidFill>
                  <a:srgbClr val="C00000"/>
                </a:solidFill>
                <a:ea typeface="+mj-ea"/>
                <a:cs typeface="+mj-cs"/>
              </a:rPr>
              <a:t>2 Electives = 8</a:t>
            </a:r>
            <a:br>
              <a:rPr lang="en-US" altLang="en-US" sz="2800" dirty="0">
                <a:solidFill>
                  <a:srgbClr val="C00000"/>
                </a:solidFill>
                <a:ea typeface="+mj-ea"/>
                <a:cs typeface="+mj-cs"/>
              </a:rPr>
            </a:br>
            <a:r>
              <a:rPr lang="en-US" altLang="en-US" sz="7300" b="1" baseline="-25000" dirty="0"/>
              <a:t>+</a:t>
            </a:r>
            <a:br>
              <a:rPr lang="en-US" altLang="en-US" sz="2800" dirty="0">
                <a:ea typeface="+mj-ea"/>
                <a:cs typeface="+mj-cs"/>
              </a:rPr>
            </a:br>
            <a:r>
              <a:rPr lang="en-US" altLang="en-US" sz="2800" dirty="0">
                <a:ea typeface="+mj-ea"/>
                <a:cs typeface="+mj-cs"/>
              </a:rPr>
              <a:t>Ministry Required Assessments </a:t>
            </a:r>
            <a:br>
              <a:rPr lang="en-US" altLang="en-US" sz="2800" dirty="0">
                <a:ea typeface="+mj-ea"/>
                <a:cs typeface="+mj-cs"/>
              </a:rPr>
            </a:br>
            <a:r>
              <a:rPr lang="en-US" altLang="en-US" sz="2800" dirty="0">
                <a:ea typeface="+mj-ea"/>
                <a:cs typeface="+mj-cs"/>
              </a:rPr>
              <a:t>Numeracy and Literacy </a:t>
            </a:r>
          </a:p>
        </p:txBody>
      </p:sp>
      <p:graphicFrame>
        <p:nvGraphicFramePr>
          <p:cNvPr id="18436" name="Content Placeholder 2">
            <a:extLst>
              <a:ext uri="{FF2B5EF4-FFF2-40B4-BE49-F238E27FC236}">
                <a16:creationId xmlns:a16="http://schemas.microsoft.com/office/drawing/2014/main" id="{646CFB8F-DA23-4A30-ABCB-F0944C0CD890}"/>
              </a:ext>
            </a:extLst>
          </p:cNvPr>
          <p:cNvGraphicFramePr>
            <a:graphicFrameLocks noGrp="1"/>
          </p:cNvGraphicFramePr>
          <p:nvPr>
            <p:ph idx="1"/>
            <p:extLst>
              <p:ext uri="{D42A27DB-BD31-4B8C-83A1-F6EECF244321}">
                <p14:modId xmlns:p14="http://schemas.microsoft.com/office/powerpoint/2010/main" val="938628409"/>
              </p:ext>
            </p:extLst>
          </p:nvPr>
        </p:nvGraphicFramePr>
        <p:xfrm>
          <a:off x="3526910" y="838199"/>
          <a:ext cx="4988440"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631"/>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4" name="Rectangle 18456">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6" name="Freeform: Shape 18458">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926" y="1371600"/>
            <a:ext cx="3396984"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18433" name="Title 1">
            <a:extLst>
              <a:ext uri="{FF2B5EF4-FFF2-40B4-BE49-F238E27FC236}">
                <a16:creationId xmlns:a16="http://schemas.microsoft.com/office/drawing/2014/main" id="{0619230B-B63A-6E4A-853B-E36E9B0104DC}"/>
              </a:ext>
            </a:extLst>
          </p:cNvPr>
          <p:cNvSpPr>
            <a:spLocks noGrp="1" noChangeArrowheads="1"/>
          </p:cNvSpPr>
          <p:nvPr>
            <p:ph type="title"/>
          </p:nvPr>
        </p:nvSpPr>
        <p:spPr>
          <a:xfrm>
            <a:off x="750705" y="685801"/>
            <a:ext cx="2621145" cy="5491162"/>
          </a:xfrm>
        </p:spPr>
        <p:txBody>
          <a:bodyPr vert="horz" lIns="91440" tIns="45720" rIns="91440" bIns="45720" rtlCol="0">
            <a:normAutofit fontScale="90000"/>
          </a:bodyPr>
          <a:lstStyle/>
          <a:p>
            <a:pPr algn="ctr" eaLnBrk="1" hangingPunct="1"/>
            <a:r>
              <a:rPr lang="en-US" altLang="en-US" sz="2800" dirty="0">
                <a:solidFill>
                  <a:srgbClr val="C00000"/>
                </a:solidFill>
                <a:ea typeface="+mj-ea"/>
                <a:cs typeface="+mj-cs"/>
              </a:rPr>
              <a:t>Mini</a:t>
            </a:r>
            <a:br>
              <a:rPr lang="en-US" altLang="en-US" sz="2800" dirty="0">
                <a:solidFill>
                  <a:srgbClr val="C00000"/>
                </a:solidFill>
                <a:ea typeface="+mj-ea"/>
                <a:cs typeface="+mj-cs"/>
              </a:rPr>
            </a:br>
            <a:br>
              <a:rPr lang="en-US" altLang="en-US" sz="2800" dirty="0">
                <a:solidFill>
                  <a:srgbClr val="C00000"/>
                </a:solidFill>
                <a:ea typeface="+mj-ea"/>
                <a:cs typeface="+mj-cs"/>
              </a:rPr>
            </a:br>
            <a:r>
              <a:rPr lang="en-US" altLang="en-US" sz="2800" dirty="0">
                <a:solidFill>
                  <a:srgbClr val="C00000"/>
                </a:solidFill>
                <a:ea typeface="+mj-ea"/>
                <a:cs typeface="+mj-cs"/>
              </a:rPr>
              <a:t>GRADE 10 COURSES </a:t>
            </a:r>
            <a:br>
              <a:rPr lang="en-US" altLang="en-US" sz="2800" baseline="-25000" dirty="0">
                <a:solidFill>
                  <a:srgbClr val="C00000"/>
                </a:solidFill>
              </a:rPr>
            </a:br>
            <a:r>
              <a:rPr lang="en-US" altLang="en-US" sz="6700" b="1" baseline="-25000" dirty="0"/>
              <a:t>+</a:t>
            </a:r>
            <a:br>
              <a:rPr lang="en-US" altLang="en-US" sz="2800" dirty="0">
                <a:ea typeface="+mj-ea"/>
                <a:cs typeface="+mj-cs"/>
              </a:rPr>
            </a:br>
            <a:br>
              <a:rPr lang="en-US" altLang="en-US" sz="2800" dirty="0">
                <a:ea typeface="+mj-ea"/>
                <a:cs typeface="+mj-cs"/>
              </a:rPr>
            </a:br>
            <a:r>
              <a:rPr lang="en-US" altLang="en-US" sz="2800" dirty="0">
                <a:ea typeface="+mj-ea"/>
                <a:cs typeface="+mj-cs"/>
              </a:rPr>
              <a:t> </a:t>
            </a:r>
            <a:r>
              <a:rPr lang="en-US" altLang="en-US" sz="2800" dirty="0">
                <a:solidFill>
                  <a:srgbClr val="C00000"/>
                </a:solidFill>
                <a:ea typeface="+mj-ea"/>
                <a:cs typeface="+mj-cs"/>
              </a:rPr>
              <a:t>2 Electives = 8</a:t>
            </a:r>
            <a:br>
              <a:rPr lang="en-US" altLang="en-US" sz="2800" dirty="0">
                <a:solidFill>
                  <a:srgbClr val="C00000"/>
                </a:solidFill>
                <a:ea typeface="+mj-ea"/>
                <a:cs typeface="+mj-cs"/>
              </a:rPr>
            </a:br>
            <a:r>
              <a:rPr lang="en-US" altLang="en-US" sz="7300" b="1" baseline="-25000" dirty="0"/>
              <a:t>+</a:t>
            </a:r>
            <a:br>
              <a:rPr lang="en-US" altLang="en-US" sz="2800" dirty="0">
                <a:ea typeface="+mj-ea"/>
                <a:cs typeface="+mj-cs"/>
              </a:rPr>
            </a:br>
            <a:r>
              <a:rPr lang="en-US" altLang="en-US" sz="2800" dirty="0">
                <a:ea typeface="+mj-ea"/>
                <a:cs typeface="+mj-cs"/>
              </a:rPr>
              <a:t>Ministry Required Assessments </a:t>
            </a:r>
            <a:br>
              <a:rPr lang="en-US" altLang="en-US" sz="2800" dirty="0">
                <a:ea typeface="+mj-ea"/>
                <a:cs typeface="+mj-cs"/>
              </a:rPr>
            </a:br>
            <a:r>
              <a:rPr lang="en-US" altLang="en-US" sz="2800" dirty="0">
                <a:ea typeface="+mj-ea"/>
                <a:cs typeface="+mj-cs"/>
              </a:rPr>
              <a:t>Numeracy and Literacy </a:t>
            </a:r>
          </a:p>
        </p:txBody>
      </p:sp>
      <p:graphicFrame>
        <p:nvGraphicFramePr>
          <p:cNvPr id="18436" name="Content Placeholder 2">
            <a:extLst>
              <a:ext uri="{FF2B5EF4-FFF2-40B4-BE49-F238E27FC236}">
                <a16:creationId xmlns:a16="http://schemas.microsoft.com/office/drawing/2014/main" id="{646CFB8F-DA23-4A30-ABCB-F0944C0CD890}"/>
              </a:ext>
            </a:extLst>
          </p:cNvPr>
          <p:cNvGraphicFramePr>
            <a:graphicFrameLocks noGrp="1"/>
          </p:cNvGraphicFramePr>
          <p:nvPr>
            <p:ph idx="1"/>
            <p:extLst>
              <p:ext uri="{D42A27DB-BD31-4B8C-83A1-F6EECF244321}">
                <p14:modId xmlns:p14="http://schemas.microsoft.com/office/powerpoint/2010/main" val="3944309329"/>
              </p:ext>
            </p:extLst>
          </p:nvPr>
        </p:nvGraphicFramePr>
        <p:xfrm>
          <a:off x="3526910" y="838199"/>
          <a:ext cx="4988440"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15DD396-C7DA-1D73-4735-360648DE3146}"/>
              </a:ext>
            </a:extLst>
          </p:cNvPr>
          <p:cNvSpPr txBox="1"/>
          <p:nvPr/>
        </p:nvSpPr>
        <p:spPr>
          <a:xfrm>
            <a:off x="2600382" y="5710534"/>
            <a:ext cx="6264696" cy="923330"/>
          </a:xfrm>
          <a:prstGeom prst="rect">
            <a:avLst/>
          </a:prstGeom>
          <a:noFill/>
        </p:spPr>
        <p:txBody>
          <a:bodyPr wrap="square" rtlCol="0">
            <a:spAutoFit/>
          </a:bodyPr>
          <a:lstStyle/>
          <a:p>
            <a:r>
              <a:rPr lang="en-US" i="1" dirty="0">
                <a:solidFill>
                  <a:srgbClr val="FF0000"/>
                </a:solidFill>
              </a:rPr>
              <a:t>**Important note: Grade 11 courses prioritize senior students, so make sure you select back-up choices! Mini students often don’t get their first choices due to scheduling constraints</a:t>
            </a:r>
          </a:p>
        </p:txBody>
      </p:sp>
    </p:spTree>
    <p:extLst>
      <p:ext uri="{BB962C8B-B14F-4D97-AF65-F5344CB8AC3E}">
        <p14:creationId xmlns:p14="http://schemas.microsoft.com/office/powerpoint/2010/main" val="2836437132"/>
      </p:ext>
    </p:extLst>
  </p:cSld>
  <p:clrMapOvr>
    <a:masterClrMapping/>
  </p:clrMapOvr>
  <p:transition spd="slow" advTm="631"/>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800C290D7678489DE9B84990D6BF8B" ma:contentTypeVersion="16" ma:contentTypeDescription="Create a new document." ma:contentTypeScope="" ma:versionID="fa78100f54bc122f71b043be9c005655">
  <xsd:schema xmlns:xsd="http://www.w3.org/2001/XMLSchema" xmlns:xs="http://www.w3.org/2001/XMLSchema" xmlns:p="http://schemas.microsoft.com/office/2006/metadata/properties" xmlns:ns2="e2756771-3fc3-455f-8fe9-a1d1e6e9d4ac" xmlns:ns3="7edb4e10-6851-472f-8c15-b3ff6d197864" targetNamespace="http://schemas.microsoft.com/office/2006/metadata/properties" ma:root="true" ma:fieldsID="548f7f5f7d8c931c6a522e93c6b736a1" ns2:_="" ns3:_="">
    <xsd:import namespace="e2756771-3fc3-455f-8fe9-a1d1e6e9d4ac"/>
    <xsd:import namespace="7edb4e10-6851-472f-8c15-b3ff6d197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756771-3fc3-455f-8fe9-a1d1e6e9d4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0456e3-3a0e-49e1-ba59-15afa67c8dd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db4e10-6851-472f-8c15-b3ff6d197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1c5b904-685c-4c96-bd02-745701e1e16a}" ma:internalName="TaxCatchAll" ma:showField="CatchAllData" ma:web="7edb4e10-6851-472f-8c15-b3ff6d197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756771-3fc3-455f-8fe9-a1d1e6e9d4ac">
      <Terms xmlns="http://schemas.microsoft.com/office/infopath/2007/PartnerControls"/>
    </lcf76f155ced4ddcb4097134ff3c332f>
    <TaxCatchAll xmlns="7edb4e10-6851-472f-8c15-b3ff6d19786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791DEF-2924-40C8-AC3B-43B5B5400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756771-3fc3-455f-8fe9-a1d1e6e9d4ac"/>
    <ds:schemaRef ds:uri="7edb4e10-6851-472f-8c15-b3ff6d197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041F76-91E2-4441-B87D-6DF777E77935}">
  <ds:schemaRefs>
    <ds:schemaRef ds:uri="http://purl.org/dc/elements/1.1/"/>
    <ds:schemaRef ds:uri="http://schemas.microsoft.com/office/2006/documentManagement/types"/>
    <ds:schemaRef ds:uri="e2756771-3fc3-455f-8fe9-a1d1e6e9d4ac"/>
    <ds:schemaRef ds:uri="7edb4e10-6851-472f-8c15-b3ff6d197864"/>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C68B30C6-8BBE-493B-8C71-C58211BD23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10561</TotalTime>
  <Words>1783</Words>
  <Application>Microsoft Macintosh PowerPoint</Application>
  <PresentationFormat>On-screen Show (4:3)</PresentationFormat>
  <Paragraphs>185</Paragraphs>
  <Slides>24</Slides>
  <Notes>1</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ＭＳ Ｐゴシック</vt:lpstr>
      <vt:lpstr>Arial</vt:lpstr>
      <vt:lpstr>Calibri</vt:lpstr>
      <vt:lpstr>Calibri Light</vt:lpstr>
      <vt:lpstr>Tahoma</vt:lpstr>
      <vt:lpstr>Times New Roman</vt:lpstr>
      <vt:lpstr>Wingdings</vt:lpstr>
      <vt:lpstr>Office Theme</vt:lpstr>
      <vt:lpstr>1_Office Theme</vt:lpstr>
      <vt:lpstr>Future Grads of 2028</vt:lpstr>
      <vt:lpstr>Ms. Jackie Wall M.Ed., B.Ed., B.A.</vt:lpstr>
      <vt:lpstr>COURSE PLANNING: COUNSELLOR’S ROLE </vt:lpstr>
      <vt:lpstr>Terminology to Know</vt:lpstr>
      <vt:lpstr>CREATING THE TUPPER TIMETABLE</vt:lpstr>
      <vt:lpstr>Ok, so let’s review your options for Grade 10</vt:lpstr>
      <vt:lpstr>I applied to TREK….</vt:lpstr>
      <vt:lpstr>Ministry Required   GRADE 10 COURSES  +   2 Electives = 8 + Ministry Required Assessments  Numeracy and Literacy </vt:lpstr>
      <vt:lpstr>Mini  GRADE 10 COURSES  +   2 Electives = 8 + Ministry Required Assessments  Numeracy and Literacy </vt:lpstr>
      <vt:lpstr>A Learning Skills Block is an Elective</vt:lpstr>
      <vt:lpstr>Coming from ELL/ TAP/LSP?</vt:lpstr>
      <vt:lpstr>Math  Pathway From Grade 9 </vt:lpstr>
      <vt:lpstr>SCIENCES </vt:lpstr>
      <vt:lpstr>Managing  Elective Expectations</vt:lpstr>
      <vt:lpstr>PowerPoint Presentation</vt:lpstr>
      <vt:lpstr>FINE ARTS ELECTIVES</vt:lpstr>
      <vt:lpstr>APPLIED SKILLS ELECTIVES</vt:lpstr>
      <vt:lpstr> Download the COURSE PLANNING BOOK 2025-2026 to your computer:  </vt:lpstr>
      <vt:lpstr>Frequently asked Questions</vt:lpstr>
      <vt:lpstr>Frequently Asked questions…continued</vt:lpstr>
      <vt:lpstr>What is Online School?</vt:lpstr>
      <vt:lpstr>THINKING AHEAD</vt:lpstr>
      <vt:lpstr>Additional Websites  Ctrl+Click on the links</vt:lpstr>
      <vt:lpstr>It’s Time to Make Your Selection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2024</dc:title>
  <dc:creator>Wendy Higenbottam</dc:creator>
  <cp:lastModifiedBy>Jackie Wall</cp:lastModifiedBy>
  <cp:revision>51</cp:revision>
  <cp:lastPrinted>2023-01-27T18:46:45Z</cp:lastPrinted>
  <dcterms:created xsi:type="dcterms:W3CDTF">2021-01-15T21:57:24Z</dcterms:created>
  <dcterms:modified xsi:type="dcterms:W3CDTF">2025-01-24T22:50:21Z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0x01010024800C290D7678489DE9B84990D6BF8B</vt:lpwstr>
  </property>
</Properties>
</file>