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4"/>
    <p:sldMasterId id="2147484008" r:id="rId5"/>
  </p:sldMasterIdLst>
  <p:notesMasterIdLst>
    <p:notesMasterId r:id="rId32"/>
  </p:notesMasterIdLst>
  <p:sldIdLst>
    <p:sldId id="256" r:id="rId6"/>
    <p:sldId id="288" r:id="rId7"/>
    <p:sldId id="301" r:id="rId8"/>
    <p:sldId id="263" r:id="rId9"/>
    <p:sldId id="282" r:id="rId10"/>
    <p:sldId id="265" r:id="rId11"/>
    <p:sldId id="302" r:id="rId12"/>
    <p:sldId id="277" r:id="rId13"/>
    <p:sldId id="278" r:id="rId14"/>
    <p:sldId id="279" r:id="rId15"/>
    <p:sldId id="285" r:id="rId16"/>
    <p:sldId id="260" r:id="rId17"/>
    <p:sldId id="283" r:id="rId18"/>
    <p:sldId id="284" r:id="rId19"/>
    <p:sldId id="269" r:id="rId20"/>
    <p:sldId id="275" r:id="rId21"/>
    <p:sldId id="262" r:id="rId22"/>
    <p:sldId id="266" r:id="rId23"/>
    <p:sldId id="303" r:id="rId24"/>
    <p:sldId id="267" r:id="rId25"/>
    <p:sldId id="286" r:id="rId26"/>
    <p:sldId id="291" r:id="rId27"/>
    <p:sldId id="292" r:id="rId28"/>
    <p:sldId id="289" r:id="rId29"/>
    <p:sldId id="287" r:id="rId30"/>
    <p:sldId id="29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4525"/>
  </p:normalViewPr>
  <p:slideViewPr>
    <p:cSldViewPr>
      <p:cViewPr varScale="1">
        <p:scale>
          <a:sx n="101" d="100"/>
          <a:sy n="101" d="100"/>
        </p:scale>
        <p:origin x="856"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7B0E6-0F9F-4365-9FC2-508A3A92590A}" type="doc">
      <dgm:prSet loTypeId="urn:microsoft.com/office/officeart/2017/3/layout/HorizontalPathTimeline" loCatId="process" qsTypeId="urn:microsoft.com/office/officeart/2005/8/quickstyle/simple4" qsCatId="simple" csTypeId="urn:microsoft.com/office/officeart/2005/8/colors/colorful2" csCatId="colorful" phldr="1"/>
      <dgm:spPr/>
      <dgm:t>
        <a:bodyPr/>
        <a:lstStyle/>
        <a:p>
          <a:endParaRPr lang="en-US"/>
        </a:p>
      </dgm:t>
    </dgm:pt>
    <dgm:pt modelId="{ADE41F28-6D93-4540-8BB1-095F620D448B}">
      <dgm:prSet/>
      <dgm:spPr/>
      <dgm:t>
        <a:bodyPr/>
        <a:lstStyle/>
        <a:p>
          <a:pPr>
            <a:defRPr b="1"/>
          </a:pPr>
          <a:r>
            <a:rPr lang="en-US" dirty="0"/>
            <a:t>Feb. 3-10</a:t>
          </a:r>
        </a:p>
      </dgm:t>
    </dgm:pt>
    <dgm:pt modelId="{106DCC32-30B5-49F7-9AB2-DCD47BF97A97}" type="parTrans" cxnId="{B144461E-452B-46FB-8309-4DA1A6BE9385}">
      <dgm:prSet/>
      <dgm:spPr/>
      <dgm:t>
        <a:bodyPr/>
        <a:lstStyle/>
        <a:p>
          <a:endParaRPr lang="en-US"/>
        </a:p>
      </dgm:t>
    </dgm:pt>
    <dgm:pt modelId="{9C6AEBA9-15BA-4D61-94CC-8505BF317065}" type="sibTrans" cxnId="{B144461E-452B-46FB-8309-4DA1A6BE9385}">
      <dgm:prSet/>
      <dgm:spPr/>
      <dgm:t>
        <a:bodyPr/>
        <a:lstStyle/>
        <a:p>
          <a:endParaRPr lang="en-US"/>
        </a:p>
      </dgm:t>
    </dgm:pt>
    <dgm:pt modelId="{351907DE-B565-4644-A6AE-B998F68E7801}">
      <dgm:prSet/>
      <dgm:spPr/>
      <dgm:t>
        <a:bodyPr/>
        <a:lstStyle/>
        <a:p>
          <a:r>
            <a:rPr lang="en-US" dirty="0"/>
            <a:t>Course Planning – will be done online on MS Forms. Will be available from Feb. 3-10</a:t>
          </a:r>
        </a:p>
      </dgm:t>
    </dgm:pt>
    <dgm:pt modelId="{DCC4C4A5-0C3D-468A-A40F-8C21D975B4F9}" type="parTrans" cxnId="{3545E0A0-22F6-4284-BE54-0613F792E62A}">
      <dgm:prSet/>
      <dgm:spPr/>
      <dgm:t>
        <a:bodyPr/>
        <a:lstStyle/>
        <a:p>
          <a:endParaRPr lang="en-US"/>
        </a:p>
      </dgm:t>
    </dgm:pt>
    <dgm:pt modelId="{53C798B0-2910-48F6-B968-F6774173E349}" type="sibTrans" cxnId="{3545E0A0-22F6-4284-BE54-0613F792E62A}">
      <dgm:prSet/>
      <dgm:spPr/>
      <dgm:t>
        <a:bodyPr/>
        <a:lstStyle/>
        <a:p>
          <a:endParaRPr lang="en-US"/>
        </a:p>
      </dgm:t>
    </dgm:pt>
    <dgm:pt modelId="{342F361C-E6CD-43C5-9B10-E29B9E0DA277}">
      <dgm:prSet/>
      <dgm:spPr/>
      <dgm:t>
        <a:bodyPr/>
        <a:lstStyle/>
        <a:p>
          <a:pPr>
            <a:defRPr b="1"/>
          </a:pPr>
          <a:r>
            <a:rPr lang="en-US" dirty="0"/>
            <a:t>10 Feb. 2023</a:t>
          </a:r>
        </a:p>
      </dgm:t>
    </dgm:pt>
    <dgm:pt modelId="{372497CE-59BE-4A72-9A0D-E022A0679314}" type="parTrans" cxnId="{B1DCD279-E2B7-4A50-B808-944649CFE998}">
      <dgm:prSet/>
      <dgm:spPr/>
      <dgm:t>
        <a:bodyPr/>
        <a:lstStyle/>
        <a:p>
          <a:endParaRPr lang="en-US"/>
        </a:p>
      </dgm:t>
    </dgm:pt>
    <dgm:pt modelId="{174DBB21-393E-42B1-90A8-EAE1E6F180EB}" type="sibTrans" cxnId="{B1DCD279-E2B7-4A50-B808-944649CFE998}">
      <dgm:prSet/>
      <dgm:spPr/>
      <dgm:t>
        <a:bodyPr/>
        <a:lstStyle/>
        <a:p>
          <a:endParaRPr lang="en-US"/>
        </a:p>
      </dgm:t>
    </dgm:pt>
    <dgm:pt modelId="{F6AF2126-F42E-44B2-9CE1-626231B30E98}">
      <dgm:prSet/>
      <dgm:spPr/>
      <dgm:t>
        <a:bodyPr/>
        <a:lstStyle/>
        <a:p>
          <a:r>
            <a:rPr lang="en-US" dirty="0"/>
            <a:t>Due Date for completion of MS Teams Course Selection Form is February 10, 2026</a:t>
          </a:r>
        </a:p>
      </dgm:t>
    </dgm:pt>
    <dgm:pt modelId="{A18D7362-5D42-40A1-B925-9435834E1026}" type="parTrans" cxnId="{94EABB56-F0B8-4EDD-AFB8-737E107FBE69}">
      <dgm:prSet/>
      <dgm:spPr/>
      <dgm:t>
        <a:bodyPr/>
        <a:lstStyle/>
        <a:p>
          <a:endParaRPr lang="en-US"/>
        </a:p>
      </dgm:t>
    </dgm:pt>
    <dgm:pt modelId="{C1AD507B-4001-45CC-940A-B1B0815302A3}" type="sibTrans" cxnId="{94EABB56-F0B8-4EDD-AFB8-737E107FBE69}">
      <dgm:prSet/>
      <dgm:spPr/>
      <dgm:t>
        <a:bodyPr/>
        <a:lstStyle/>
        <a:p>
          <a:endParaRPr lang="en-US"/>
        </a:p>
      </dgm:t>
    </dgm:pt>
    <dgm:pt modelId="{6FE117AA-33F2-8547-9FE8-149A22F612A2}">
      <dgm:prSet/>
      <dgm:spPr/>
      <dgm:t>
        <a:bodyPr/>
        <a:lstStyle/>
        <a:p>
          <a:pPr>
            <a:defRPr b="1"/>
          </a:pPr>
          <a:r>
            <a:rPr lang="en-US" dirty="0"/>
            <a:t>Feb 3, 2026</a:t>
          </a:r>
        </a:p>
      </dgm:t>
    </dgm:pt>
    <dgm:pt modelId="{721E4B06-BA3E-5C41-99BB-6A4323640F02}" type="parTrans" cxnId="{EF679886-0EF5-6B4D-B0CD-533265B0C7FE}">
      <dgm:prSet/>
      <dgm:spPr/>
      <dgm:t>
        <a:bodyPr/>
        <a:lstStyle/>
        <a:p>
          <a:endParaRPr lang="en-US"/>
        </a:p>
      </dgm:t>
    </dgm:pt>
    <dgm:pt modelId="{0C3B3E7D-61BB-1B43-8DD1-B9673B499A44}" type="sibTrans" cxnId="{EF679886-0EF5-6B4D-B0CD-533265B0C7FE}">
      <dgm:prSet/>
      <dgm:spPr/>
      <dgm:t>
        <a:bodyPr/>
        <a:lstStyle/>
        <a:p>
          <a:endParaRPr lang="en-US"/>
        </a:p>
      </dgm:t>
    </dgm:pt>
    <dgm:pt modelId="{CBE3B1A6-2FAB-0749-8714-0852735C2255}">
      <dgm:prSet/>
      <dgm:spPr/>
      <dgm:t>
        <a:bodyPr/>
        <a:lstStyle/>
        <a:p>
          <a:r>
            <a:rPr lang="en-US" dirty="0"/>
            <a:t>Course Planning assembly at FIT time in the Auditorium. Course Planning PowerPoint available on school website</a:t>
          </a:r>
        </a:p>
      </dgm:t>
    </dgm:pt>
    <dgm:pt modelId="{98BB9DE6-270E-1948-A5E9-9FF8C764304A}" type="parTrans" cxnId="{BC089042-A99C-1A4C-982E-46B82EF7B5B6}">
      <dgm:prSet/>
      <dgm:spPr/>
      <dgm:t>
        <a:bodyPr/>
        <a:lstStyle/>
        <a:p>
          <a:endParaRPr lang="en-US"/>
        </a:p>
      </dgm:t>
    </dgm:pt>
    <dgm:pt modelId="{73503DBD-B0C0-9945-B1FC-C2A61BA68AC3}" type="sibTrans" cxnId="{BC089042-A99C-1A4C-982E-46B82EF7B5B6}">
      <dgm:prSet/>
      <dgm:spPr/>
      <dgm:t>
        <a:bodyPr/>
        <a:lstStyle/>
        <a:p>
          <a:endParaRPr lang="en-US"/>
        </a:p>
      </dgm:t>
    </dgm:pt>
    <dgm:pt modelId="{A192F467-B96F-A74A-8B51-D6CA1F93FA96}" type="pres">
      <dgm:prSet presAssocID="{6A17B0E6-0F9F-4365-9FC2-508A3A92590A}" presName="root" presStyleCnt="0">
        <dgm:presLayoutVars>
          <dgm:chMax/>
          <dgm:chPref/>
          <dgm:animLvl val="lvl"/>
        </dgm:presLayoutVars>
      </dgm:prSet>
      <dgm:spPr/>
    </dgm:pt>
    <dgm:pt modelId="{A68DEB73-E550-1940-B779-48D28344BA41}" type="pres">
      <dgm:prSet presAssocID="{6A17B0E6-0F9F-4365-9FC2-508A3A92590A}" presName="divider" presStyleLbl="node1" presStyleIdx="0" presStyleCnt="1"/>
      <dgm:spPr/>
    </dgm:pt>
    <dgm:pt modelId="{1939A272-B632-4C47-B60D-692DA9914145}" type="pres">
      <dgm:prSet presAssocID="{6A17B0E6-0F9F-4365-9FC2-508A3A92590A}" presName="nodes" presStyleCnt="0">
        <dgm:presLayoutVars>
          <dgm:chMax/>
          <dgm:chPref/>
          <dgm:animLvl val="lvl"/>
        </dgm:presLayoutVars>
      </dgm:prSet>
      <dgm:spPr/>
    </dgm:pt>
    <dgm:pt modelId="{410CD643-A88C-2849-8005-ECC6EF3006A6}" type="pres">
      <dgm:prSet presAssocID="{6FE117AA-33F2-8547-9FE8-149A22F612A2}" presName="composite" presStyleCnt="0"/>
      <dgm:spPr/>
    </dgm:pt>
    <dgm:pt modelId="{668C6569-FC34-4942-B836-6F597624229E}" type="pres">
      <dgm:prSet presAssocID="{6FE117AA-33F2-8547-9FE8-149A22F612A2}" presName="L1TextContainer" presStyleLbl="revTx" presStyleIdx="0" presStyleCnt="3">
        <dgm:presLayoutVars>
          <dgm:chMax val="1"/>
          <dgm:chPref val="1"/>
          <dgm:bulletEnabled val="1"/>
        </dgm:presLayoutVars>
      </dgm:prSet>
      <dgm:spPr/>
    </dgm:pt>
    <dgm:pt modelId="{0ED8C818-B741-1C42-92D8-C4981B6A642D}" type="pres">
      <dgm:prSet presAssocID="{6FE117AA-33F2-8547-9FE8-149A22F612A2}" presName="L2TextContainerWrapper" presStyleCnt="0">
        <dgm:presLayoutVars>
          <dgm:chMax val="0"/>
          <dgm:chPref val="0"/>
          <dgm:bulletEnabled val="1"/>
        </dgm:presLayoutVars>
      </dgm:prSet>
      <dgm:spPr/>
    </dgm:pt>
    <dgm:pt modelId="{5A543209-D899-C64C-A101-AEA147EBB047}" type="pres">
      <dgm:prSet presAssocID="{6FE117AA-33F2-8547-9FE8-149A22F612A2}" presName="L2TextContainer" presStyleLbl="bgAccFollowNode1" presStyleIdx="0" presStyleCnt="3"/>
      <dgm:spPr/>
    </dgm:pt>
    <dgm:pt modelId="{28402F47-D9B4-CA45-AFAB-F72CDD8DA0FB}" type="pres">
      <dgm:prSet presAssocID="{6FE117AA-33F2-8547-9FE8-149A22F612A2}" presName="FlexibleEmptyPlaceHolder" presStyleCnt="0"/>
      <dgm:spPr/>
    </dgm:pt>
    <dgm:pt modelId="{FD45FC24-07F5-0845-A895-B091DD693551}" type="pres">
      <dgm:prSet presAssocID="{6FE117AA-33F2-8547-9FE8-149A22F612A2}" presName="ConnectLine" presStyleLbl="alignNode1" presStyleIdx="0" presStyleCnt="3"/>
      <dgm:spPr>
        <a:gradFill rotWithShape="0">
          <a:gsLst>
            <a:gs pos="0">
              <a:schemeClr val="accent2">
                <a:tint val="94000"/>
                <a:satMod val="105000"/>
                <a:lumMod val="102000"/>
              </a:schemeClr>
            </a:gs>
            <a:gs pos="100000">
              <a:schemeClr val="accent2">
                <a:shade val="74000"/>
                <a:satMod val="128000"/>
                <a:lumMod val="100000"/>
              </a:schemeClr>
            </a:gs>
          </a:gsLst>
          <a:lin ang="5400000" scaled="0"/>
        </a:gradFill>
        <a:ln w="6350" cap="flat" cmpd="sng" algn="ctr">
          <a:solidFill>
            <a:schemeClr val="accent2">
              <a:hueOff val="-489677"/>
              <a:satOff val="-10832"/>
              <a:lumOff val="-2157"/>
              <a:alphaOff val="0"/>
            </a:schemeClr>
          </a:solidFill>
          <a:prstDash val="dash"/>
        </a:ln>
        <a:effectLst/>
      </dgm:spPr>
    </dgm:pt>
    <dgm:pt modelId="{AE97F530-5221-7041-A249-75C4519D103D}" type="pres">
      <dgm:prSet presAssocID="{6FE117AA-33F2-8547-9FE8-149A22F612A2}" presName="ConnectorPoint" presStyleLbl="fgAcc1" presStyleIdx="0" presStyleCnt="3"/>
      <dgm:spPr>
        <a:solidFill>
          <a:schemeClr val="lt1">
            <a:alpha val="90000"/>
            <a:hueOff val="0"/>
            <a:satOff val="0"/>
            <a:lumOff val="0"/>
            <a:alphaOff val="0"/>
          </a:schemeClr>
        </a:solidFill>
        <a:ln w="9525" cap="flat" cmpd="sng" algn="ctr">
          <a:noFill/>
          <a:prstDash val="solid"/>
        </a:ln>
        <a:effectLst/>
      </dgm:spPr>
    </dgm:pt>
    <dgm:pt modelId="{1C1F4B2C-C198-F544-8A3A-E6C87D2796B7}" type="pres">
      <dgm:prSet presAssocID="{6FE117AA-33F2-8547-9FE8-149A22F612A2}" presName="EmptyPlaceHolder" presStyleCnt="0"/>
      <dgm:spPr/>
    </dgm:pt>
    <dgm:pt modelId="{75232625-B1A6-E241-8FD0-DFD588743D41}" type="pres">
      <dgm:prSet presAssocID="{0C3B3E7D-61BB-1B43-8DD1-B9673B499A44}" presName="spaceBetweenRectangles" presStyleCnt="0"/>
      <dgm:spPr/>
    </dgm:pt>
    <dgm:pt modelId="{3AC2ADCE-3575-EC40-AF08-902388EFD425}" type="pres">
      <dgm:prSet presAssocID="{ADE41F28-6D93-4540-8BB1-095F620D448B}" presName="composite" presStyleCnt="0"/>
      <dgm:spPr/>
    </dgm:pt>
    <dgm:pt modelId="{5BA54F7D-9B7B-7E4E-929C-018D6E391A0D}" type="pres">
      <dgm:prSet presAssocID="{ADE41F28-6D93-4540-8BB1-095F620D448B}" presName="L1TextContainer" presStyleLbl="revTx" presStyleIdx="1" presStyleCnt="3">
        <dgm:presLayoutVars>
          <dgm:chMax val="1"/>
          <dgm:chPref val="1"/>
          <dgm:bulletEnabled val="1"/>
        </dgm:presLayoutVars>
      </dgm:prSet>
      <dgm:spPr/>
    </dgm:pt>
    <dgm:pt modelId="{BE3C251F-116D-E049-8A07-0B03EEBACE0E}" type="pres">
      <dgm:prSet presAssocID="{ADE41F28-6D93-4540-8BB1-095F620D448B}" presName="L2TextContainerWrapper" presStyleCnt="0">
        <dgm:presLayoutVars>
          <dgm:chMax val="0"/>
          <dgm:chPref val="0"/>
          <dgm:bulletEnabled val="1"/>
        </dgm:presLayoutVars>
      </dgm:prSet>
      <dgm:spPr/>
    </dgm:pt>
    <dgm:pt modelId="{B924B90E-3B1E-0548-AE8C-B9F383AFF049}" type="pres">
      <dgm:prSet presAssocID="{ADE41F28-6D93-4540-8BB1-095F620D448B}" presName="L2TextContainer" presStyleLbl="bgAccFollowNode1" presStyleIdx="1" presStyleCnt="3"/>
      <dgm:spPr/>
    </dgm:pt>
    <dgm:pt modelId="{0FFC31FA-28A8-DC49-9082-30BFCEFFA8B9}" type="pres">
      <dgm:prSet presAssocID="{ADE41F28-6D93-4540-8BB1-095F620D448B}" presName="FlexibleEmptyPlaceHolder" presStyleCnt="0"/>
      <dgm:spPr/>
    </dgm:pt>
    <dgm:pt modelId="{FED339FB-B32B-FA48-A732-708B63CDA5DB}" type="pres">
      <dgm:prSet presAssocID="{ADE41F28-6D93-4540-8BB1-095F620D448B}" presName="ConnectLine" presStyleLbl="alignNode1" presStyleIdx="1" presStyleCnt="3"/>
      <dgm:spPr>
        <a:gradFill rotWithShape="0">
          <a:gsLst>
            <a:gs pos="0">
              <a:schemeClr val="accent2">
                <a:tint val="94000"/>
                <a:satMod val="105000"/>
                <a:lumMod val="102000"/>
              </a:schemeClr>
            </a:gs>
            <a:gs pos="100000">
              <a:schemeClr val="accent2">
                <a:shade val="74000"/>
                <a:satMod val="128000"/>
                <a:lumMod val="100000"/>
              </a:schemeClr>
            </a:gs>
          </a:gsLst>
          <a:lin ang="5400000" scaled="0"/>
        </a:gradFill>
        <a:ln w="6350" cap="flat" cmpd="sng" algn="ctr">
          <a:solidFill>
            <a:schemeClr val="accent2">
              <a:hueOff val="-979354"/>
              <a:satOff val="-21663"/>
              <a:lumOff val="-4313"/>
              <a:alphaOff val="0"/>
            </a:schemeClr>
          </a:solidFill>
          <a:prstDash val="dash"/>
        </a:ln>
        <a:effectLst/>
      </dgm:spPr>
    </dgm:pt>
    <dgm:pt modelId="{4F4C7B94-029A-214E-B6AD-C7E50F0DD490}" type="pres">
      <dgm:prSet presAssocID="{ADE41F28-6D93-4540-8BB1-095F620D448B}" presName="ConnectorPoint" presStyleLbl="fgAcc1" presStyleIdx="1" presStyleCnt="3"/>
      <dgm:spPr>
        <a:solidFill>
          <a:schemeClr val="lt1">
            <a:alpha val="90000"/>
            <a:hueOff val="0"/>
            <a:satOff val="0"/>
            <a:lumOff val="0"/>
            <a:alphaOff val="0"/>
          </a:schemeClr>
        </a:solidFill>
        <a:ln w="9525" cap="flat" cmpd="sng" algn="ctr">
          <a:noFill/>
          <a:prstDash val="solid"/>
        </a:ln>
        <a:effectLst/>
      </dgm:spPr>
    </dgm:pt>
    <dgm:pt modelId="{C4480856-EF62-814D-95B0-0266BF62F75F}" type="pres">
      <dgm:prSet presAssocID="{ADE41F28-6D93-4540-8BB1-095F620D448B}" presName="EmptyPlaceHolder" presStyleCnt="0"/>
      <dgm:spPr/>
    </dgm:pt>
    <dgm:pt modelId="{C420244B-C9DF-8D42-8597-ECDF51DFFE29}" type="pres">
      <dgm:prSet presAssocID="{9C6AEBA9-15BA-4D61-94CC-8505BF317065}" presName="spaceBetweenRectangles" presStyleCnt="0"/>
      <dgm:spPr/>
    </dgm:pt>
    <dgm:pt modelId="{CD8B15FB-BA91-1C4F-9D04-BD425F65377D}" type="pres">
      <dgm:prSet presAssocID="{342F361C-E6CD-43C5-9B10-E29B9E0DA277}" presName="composite" presStyleCnt="0"/>
      <dgm:spPr/>
    </dgm:pt>
    <dgm:pt modelId="{973B6F40-4994-4043-B5A0-A9F14866A428}" type="pres">
      <dgm:prSet presAssocID="{342F361C-E6CD-43C5-9B10-E29B9E0DA277}" presName="L1TextContainer" presStyleLbl="revTx" presStyleIdx="2" presStyleCnt="3">
        <dgm:presLayoutVars>
          <dgm:chMax val="1"/>
          <dgm:chPref val="1"/>
          <dgm:bulletEnabled val="1"/>
        </dgm:presLayoutVars>
      </dgm:prSet>
      <dgm:spPr/>
    </dgm:pt>
    <dgm:pt modelId="{AACD35D9-87CE-CD45-A738-08A6AD0A080B}" type="pres">
      <dgm:prSet presAssocID="{342F361C-E6CD-43C5-9B10-E29B9E0DA277}" presName="L2TextContainerWrapper" presStyleCnt="0">
        <dgm:presLayoutVars>
          <dgm:chMax val="0"/>
          <dgm:chPref val="0"/>
          <dgm:bulletEnabled val="1"/>
        </dgm:presLayoutVars>
      </dgm:prSet>
      <dgm:spPr/>
    </dgm:pt>
    <dgm:pt modelId="{A8849A3E-0270-CB45-AC71-805145461502}" type="pres">
      <dgm:prSet presAssocID="{342F361C-E6CD-43C5-9B10-E29B9E0DA277}" presName="L2TextContainer" presStyleLbl="bgAccFollowNode1" presStyleIdx="2" presStyleCnt="3"/>
      <dgm:spPr/>
    </dgm:pt>
    <dgm:pt modelId="{AFB8A024-DB3E-6445-8A8E-35FEA71800F3}" type="pres">
      <dgm:prSet presAssocID="{342F361C-E6CD-43C5-9B10-E29B9E0DA277}" presName="FlexibleEmptyPlaceHolder" presStyleCnt="0"/>
      <dgm:spPr/>
    </dgm:pt>
    <dgm:pt modelId="{713F0F0C-1F47-EF4D-9E99-A5E1B2D69E58}" type="pres">
      <dgm:prSet presAssocID="{342F361C-E6CD-43C5-9B10-E29B9E0DA277}" presName="ConnectLine" presStyleLbl="alignNode1" presStyleIdx="2" presStyleCnt="3"/>
      <dgm:spPr>
        <a:gradFill rotWithShape="0">
          <a:gsLst>
            <a:gs pos="0">
              <a:schemeClr val="accent2">
                <a:tint val="94000"/>
                <a:satMod val="105000"/>
                <a:lumMod val="102000"/>
              </a:schemeClr>
            </a:gs>
            <a:gs pos="100000">
              <a:schemeClr val="accent2">
                <a:shade val="74000"/>
                <a:satMod val="128000"/>
                <a:lumMod val="100000"/>
              </a:schemeClr>
            </a:gs>
          </a:gsLst>
          <a:lin ang="5400000" scaled="0"/>
        </a:gradFill>
        <a:ln w="6350" cap="flat" cmpd="sng" algn="ctr">
          <a:solidFill>
            <a:schemeClr val="accent2">
              <a:hueOff val="-1469031"/>
              <a:satOff val="-32495"/>
              <a:lumOff val="-6470"/>
              <a:alphaOff val="0"/>
            </a:schemeClr>
          </a:solidFill>
          <a:prstDash val="dash"/>
        </a:ln>
        <a:effectLst/>
      </dgm:spPr>
    </dgm:pt>
    <dgm:pt modelId="{8E18312E-CF93-A24A-A26C-EBD82DD16FEF}" type="pres">
      <dgm:prSet presAssocID="{342F361C-E6CD-43C5-9B10-E29B9E0DA277}" presName="ConnectorPoint" presStyleLbl="fgAcc1" presStyleIdx="2" presStyleCnt="3"/>
      <dgm:spPr>
        <a:solidFill>
          <a:schemeClr val="lt1">
            <a:alpha val="90000"/>
            <a:hueOff val="0"/>
            <a:satOff val="0"/>
            <a:lumOff val="0"/>
            <a:alphaOff val="0"/>
          </a:schemeClr>
        </a:solidFill>
        <a:ln w="9525" cap="flat" cmpd="sng" algn="ctr">
          <a:noFill/>
          <a:prstDash val="solid"/>
        </a:ln>
        <a:effectLst/>
      </dgm:spPr>
    </dgm:pt>
    <dgm:pt modelId="{2CE7E9DD-A3AC-8A43-B49D-A08DFD407341}" type="pres">
      <dgm:prSet presAssocID="{342F361C-E6CD-43C5-9B10-E29B9E0DA277}" presName="EmptyPlaceHolder" presStyleCnt="0"/>
      <dgm:spPr/>
    </dgm:pt>
  </dgm:ptLst>
  <dgm:cxnLst>
    <dgm:cxn modelId="{4B9E2A16-1B89-E749-A041-A0184B494DC6}" type="presOf" srcId="{F6AF2126-F42E-44B2-9CE1-626231B30E98}" destId="{A8849A3E-0270-CB45-AC71-805145461502}" srcOrd="0" destOrd="0" presId="urn:microsoft.com/office/officeart/2017/3/layout/HorizontalPathTimeline"/>
    <dgm:cxn modelId="{76BA481A-7724-3947-8B4A-979A04FC7E7C}" type="presOf" srcId="{342F361C-E6CD-43C5-9B10-E29B9E0DA277}" destId="{973B6F40-4994-4043-B5A0-A9F14866A428}" srcOrd="0" destOrd="0" presId="urn:microsoft.com/office/officeart/2017/3/layout/HorizontalPathTimeline"/>
    <dgm:cxn modelId="{B144461E-452B-46FB-8309-4DA1A6BE9385}" srcId="{6A17B0E6-0F9F-4365-9FC2-508A3A92590A}" destId="{ADE41F28-6D93-4540-8BB1-095F620D448B}" srcOrd="1" destOrd="0" parTransId="{106DCC32-30B5-49F7-9AB2-DCD47BF97A97}" sibTransId="{9C6AEBA9-15BA-4D61-94CC-8505BF317065}"/>
    <dgm:cxn modelId="{23D83A31-DD69-8B4D-9C82-B8997C7F2DF7}" type="presOf" srcId="{6FE117AA-33F2-8547-9FE8-149A22F612A2}" destId="{668C6569-FC34-4942-B836-6F597624229E}" srcOrd="0" destOrd="0" presId="urn:microsoft.com/office/officeart/2017/3/layout/HorizontalPathTimeline"/>
    <dgm:cxn modelId="{BC089042-A99C-1A4C-982E-46B82EF7B5B6}" srcId="{6FE117AA-33F2-8547-9FE8-149A22F612A2}" destId="{CBE3B1A6-2FAB-0749-8714-0852735C2255}" srcOrd="0" destOrd="0" parTransId="{98BB9DE6-270E-1948-A5E9-9FF8C764304A}" sibTransId="{73503DBD-B0C0-9945-B1FC-C2A61BA68AC3}"/>
    <dgm:cxn modelId="{94EABB56-F0B8-4EDD-AFB8-737E107FBE69}" srcId="{342F361C-E6CD-43C5-9B10-E29B9E0DA277}" destId="{F6AF2126-F42E-44B2-9CE1-626231B30E98}" srcOrd="0" destOrd="0" parTransId="{A18D7362-5D42-40A1-B925-9435834E1026}" sibTransId="{C1AD507B-4001-45CC-940A-B1B0815302A3}"/>
    <dgm:cxn modelId="{74602275-D63C-B644-AD94-5B1801A8212B}" type="presOf" srcId="{6A17B0E6-0F9F-4365-9FC2-508A3A92590A}" destId="{A192F467-B96F-A74A-8B51-D6CA1F93FA96}" srcOrd="0" destOrd="0" presId="urn:microsoft.com/office/officeart/2017/3/layout/HorizontalPathTimeline"/>
    <dgm:cxn modelId="{B1DCD279-E2B7-4A50-B808-944649CFE998}" srcId="{6A17B0E6-0F9F-4365-9FC2-508A3A92590A}" destId="{342F361C-E6CD-43C5-9B10-E29B9E0DA277}" srcOrd="2" destOrd="0" parTransId="{372497CE-59BE-4A72-9A0D-E022A0679314}" sibTransId="{174DBB21-393E-42B1-90A8-EAE1E6F180EB}"/>
    <dgm:cxn modelId="{EF679886-0EF5-6B4D-B0CD-533265B0C7FE}" srcId="{6A17B0E6-0F9F-4365-9FC2-508A3A92590A}" destId="{6FE117AA-33F2-8547-9FE8-149A22F612A2}" srcOrd="0" destOrd="0" parTransId="{721E4B06-BA3E-5C41-99BB-6A4323640F02}" sibTransId="{0C3B3E7D-61BB-1B43-8DD1-B9673B499A44}"/>
    <dgm:cxn modelId="{3545E0A0-22F6-4284-BE54-0613F792E62A}" srcId="{ADE41F28-6D93-4540-8BB1-095F620D448B}" destId="{351907DE-B565-4644-A6AE-B998F68E7801}" srcOrd="0" destOrd="0" parTransId="{DCC4C4A5-0C3D-468A-A40F-8C21D975B4F9}" sibTransId="{53C798B0-2910-48F6-B968-F6774173E349}"/>
    <dgm:cxn modelId="{EB4022C3-60B1-964A-A042-F34C9F1C688A}" type="presOf" srcId="{ADE41F28-6D93-4540-8BB1-095F620D448B}" destId="{5BA54F7D-9B7B-7E4E-929C-018D6E391A0D}" srcOrd="0" destOrd="0" presId="urn:microsoft.com/office/officeart/2017/3/layout/HorizontalPathTimeline"/>
    <dgm:cxn modelId="{9882E8D9-BCA4-5E49-BA7E-AABB25FACEBD}" type="presOf" srcId="{351907DE-B565-4644-A6AE-B998F68E7801}" destId="{B924B90E-3B1E-0548-AE8C-B9F383AFF049}" srcOrd="0" destOrd="0" presId="urn:microsoft.com/office/officeart/2017/3/layout/HorizontalPathTimeline"/>
    <dgm:cxn modelId="{4D8776EB-0EA2-FF46-BA94-CF7ED6D52B78}" type="presOf" srcId="{CBE3B1A6-2FAB-0749-8714-0852735C2255}" destId="{5A543209-D899-C64C-A101-AEA147EBB047}" srcOrd="0" destOrd="0" presId="urn:microsoft.com/office/officeart/2017/3/layout/HorizontalPathTimeline"/>
    <dgm:cxn modelId="{3186A661-7300-F74F-ADAA-3E789911A4BD}" type="presParOf" srcId="{A192F467-B96F-A74A-8B51-D6CA1F93FA96}" destId="{A68DEB73-E550-1940-B779-48D28344BA41}" srcOrd="0" destOrd="0" presId="urn:microsoft.com/office/officeart/2017/3/layout/HorizontalPathTimeline"/>
    <dgm:cxn modelId="{618C1172-EE34-D743-9647-1E6DC440D225}" type="presParOf" srcId="{A192F467-B96F-A74A-8B51-D6CA1F93FA96}" destId="{1939A272-B632-4C47-B60D-692DA9914145}" srcOrd="1" destOrd="0" presId="urn:microsoft.com/office/officeart/2017/3/layout/HorizontalPathTimeline"/>
    <dgm:cxn modelId="{40D0A1A0-7CC1-244F-8EFC-1FF44D4A68EA}" type="presParOf" srcId="{1939A272-B632-4C47-B60D-692DA9914145}" destId="{410CD643-A88C-2849-8005-ECC6EF3006A6}" srcOrd="0" destOrd="0" presId="urn:microsoft.com/office/officeart/2017/3/layout/HorizontalPathTimeline"/>
    <dgm:cxn modelId="{8F727746-A021-A34F-A8B2-2910DE1EA70F}" type="presParOf" srcId="{410CD643-A88C-2849-8005-ECC6EF3006A6}" destId="{668C6569-FC34-4942-B836-6F597624229E}" srcOrd="0" destOrd="0" presId="urn:microsoft.com/office/officeart/2017/3/layout/HorizontalPathTimeline"/>
    <dgm:cxn modelId="{B9B1A286-5C12-D248-BD01-6C43886FEFBE}" type="presParOf" srcId="{410CD643-A88C-2849-8005-ECC6EF3006A6}" destId="{0ED8C818-B741-1C42-92D8-C4981B6A642D}" srcOrd="1" destOrd="0" presId="urn:microsoft.com/office/officeart/2017/3/layout/HorizontalPathTimeline"/>
    <dgm:cxn modelId="{4B4F4E4E-B9E3-2647-A77D-C3435C02BB50}" type="presParOf" srcId="{0ED8C818-B741-1C42-92D8-C4981B6A642D}" destId="{5A543209-D899-C64C-A101-AEA147EBB047}" srcOrd="0" destOrd="0" presId="urn:microsoft.com/office/officeart/2017/3/layout/HorizontalPathTimeline"/>
    <dgm:cxn modelId="{0C200AD4-F256-4A49-98CE-9033C372DAAA}" type="presParOf" srcId="{0ED8C818-B741-1C42-92D8-C4981B6A642D}" destId="{28402F47-D9B4-CA45-AFAB-F72CDD8DA0FB}" srcOrd="1" destOrd="0" presId="urn:microsoft.com/office/officeart/2017/3/layout/HorizontalPathTimeline"/>
    <dgm:cxn modelId="{C4D191E7-F8B4-6642-8867-5F456BB2EA9A}" type="presParOf" srcId="{410CD643-A88C-2849-8005-ECC6EF3006A6}" destId="{FD45FC24-07F5-0845-A895-B091DD693551}" srcOrd="2" destOrd="0" presId="urn:microsoft.com/office/officeart/2017/3/layout/HorizontalPathTimeline"/>
    <dgm:cxn modelId="{F7F6C45B-9287-674A-AA6E-6527BA5E1D82}" type="presParOf" srcId="{410CD643-A88C-2849-8005-ECC6EF3006A6}" destId="{AE97F530-5221-7041-A249-75C4519D103D}" srcOrd="3" destOrd="0" presId="urn:microsoft.com/office/officeart/2017/3/layout/HorizontalPathTimeline"/>
    <dgm:cxn modelId="{1B1DC65C-0D8D-9147-BB7D-AA0DB834A8E6}" type="presParOf" srcId="{410CD643-A88C-2849-8005-ECC6EF3006A6}" destId="{1C1F4B2C-C198-F544-8A3A-E6C87D2796B7}" srcOrd="4" destOrd="0" presId="urn:microsoft.com/office/officeart/2017/3/layout/HorizontalPathTimeline"/>
    <dgm:cxn modelId="{4965CE07-0B41-3445-852E-964049693F5D}" type="presParOf" srcId="{1939A272-B632-4C47-B60D-692DA9914145}" destId="{75232625-B1A6-E241-8FD0-DFD588743D41}" srcOrd="1" destOrd="0" presId="urn:microsoft.com/office/officeart/2017/3/layout/HorizontalPathTimeline"/>
    <dgm:cxn modelId="{0FB374CF-BD77-DF4C-904A-A62767D56DE2}" type="presParOf" srcId="{1939A272-B632-4C47-B60D-692DA9914145}" destId="{3AC2ADCE-3575-EC40-AF08-902388EFD425}" srcOrd="2" destOrd="0" presId="urn:microsoft.com/office/officeart/2017/3/layout/HorizontalPathTimeline"/>
    <dgm:cxn modelId="{AA8FA479-8850-4E46-AB32-D6CF26161292}" type="presParOf" srcId="{3AC2ADCE-3575-EC40-AF08-902388EFD425}" destId="{5BA54F7D-9B7B-7E4E-929C-018D6E391A0D}" srcOrd="0" destOrd="0" presId="urn:microsoft.com/office/officeart/2017/3/layout/HorizontalPathTimeline"/>
    <dgm:cxn modelId="{347E61CE-0080-034C-BCED-E705400E6B12}" type="presParOf" srcId="{3AC2ADCE-3575-EC40-AF08-902388EFD425}" destId="{BE3C251F-116D-E049-8A07-0B03EEBACE0E}" srcOrd="1" destOrd="0" presId="urn:microsoft.com/office/officeart/2017/3/layout/HorizontalPathTimeline"/>
    <dgm:cxn modelId="{2F4D9EAB-A320-1545-BAC1-AA1134C38D7D}" type="presParOf" srcId="{BE3C251F-116D-E049-8A07-0B03EEBACE0E}" destId="{B924B90E-3B1E-0548-AE8C-B9F383AFF049}" srcOrd="0" destOrd="0" presId="urn:microsoft.com/office/officeart/2017/3/layout/HorizontalPathTimeline"/>
    <dgm:cxn modelId="{FB2A09D2-149C-8347-97A0-86DB23E162B9}" type="presParOf" srcId="{BE3C251F-116D-E049-8A07-0B03EEBACE0E}" destId="{0FFC31FA-28A8-DC49-9082-30BFCEFFA8B9}" srcOrd="1" destOrd="0" presId="urn:microsoft.com/office/officeart/2017/3/layout/HorizontalPathTimeline"/>
    <dgm:cxn modelId="{786084AF-B454-AC4B-8C1D-BBDAD4A32632}" type="presParOf" srcId="{3AC2ADCE-3575-EC40-AF08-902388EFD425}" destId="{FED339FB-B32B-FA48-A732-708B63CDA5DB}" srcOrd="2" destOrd="0" presId="urn:microsoft.com/office/officeart/2017/3/layout/HorizontalPathTimeline"/>
    <dgm:cxn modelId="{E2A67412-BE57-C943-AEF6-D0D1F2225018}" type="presParOf" srcId="{3AC2ADCE-3575-EC40-AF08-902388EFD425}" destId="{4F4C7B94-029A-214E-B6AD-C7E50F0DD490}" srcOrd="3" destOrd="0" presId="urn:microsoft.com/office/officeart/2017/3/layout/HorizontalPathTimeline"/>
    <dgm:cxn modelId="{4CBF375D-24D4-654B-811C-F80C22EB98C1}" type="presParOf" srcId="{3AC2ADCE-3575-EC40-AF08-902388EFD425}" destId="{C4480856-EF62-814D-95B0-0266BF62F75F}" srcOrd="4" destOrd="0" presId="urn:microsoft.com/office/officeart/2017/3/layout/HorizontalPathTimeline"/>
    <dgm:cxn modelId="{4C9DEBBA-C880-1F47-9533-7C7EDCBE7A66}" type="presParOf" srcId="{1939A272-B632-4C47-B60D-692DA9914145}" destId="{C420244B-C9DF-8D42-8597-ECDF51DFFE29}" srcOrd="3" destOrd="0" presId="urn:microsoft.com/office/officeart/2017/3/layout/HorizontalPathTimeline"/>
    <dgm:cxn modelId="{37D2E4D6-F87E-FF41-A18D-A52F5330276E}" type="presParOf" srcId="{1939A272-B632-4C47-B60D-692DA9914145}" destId="{CD8B15FB-BA91-1C4F-9D04-BD425F65377D}" srcOrd="4" destOrd="0" presId="urn:microsoft.com/office/officeart/2017/3/layout/HorizontalPathTimeline"/>
    <dgm:cxn modelId="{711A47A9-04C9-324F-86F0-84D2333C8E4C}" type="presParOf" srcId="{CD8B15FB-BA91-1C4F-9D04-BD425F65377D}" destId="{973B6F40-4994-4043-B5A0-A9F14866A428}" srcOrd="0" destOrd="0" presId="urn:microsoft.com/office/officeart/2017/3/layout/HorizontalPathTimeline"/>
    <dgm:cxn modelId="{4D9D14C9-98B8-F941-AE0E-4586704FF118}" type="presParOf" srcId="{CD8B15FB-BA91-1C4F-9D04-BD425F65377D}" destId="{AACD35D9-87CE-CD45-A738-08A6AD0A080B}" srcOrd="1" destOrd="0" presId="urn:microsoft.com/office/officeart/2017/3/layout/HorizontalPathTimeline"/>
    <dgm:cxn modelId="{BFB45819-1E85-6649-B6BC-B57CC17276A4}" type="presParOf" srcId="{AACD35D9-87CE-CD45-A738-08A6AD0A080B}" destId="{A8849A3E-0270-CB45-AC71-805145461502}" srcOrd="0" destOrd="0" presId="urn:microsoft.com/office/officeart/2017/3/layout/HorizontalPathTimeline"/>
    <dgm:cxn modelId="{8F4AE628-A3C7-4343-974C-F632543FF76D}" type="presParOf" srcId="{AACD35D9-87CE-CD45-A738-08A6AD0A080B}" destId="{AFB8A024-DB3E-6445-8A8E-35FEA71800F3}" srcOrd="1" destOrd="0" presId="urn:microsoft.com/office/officeart/2017/3/layout/HorizontalPathTimeline"/>
    <dgm:cxn modelId="{C8CEF40F-AE8F-E247-867E-A482E59F2421}" type="presParOf" srcId="{CD8B15FB-BA91-1C4F-9D04-BD425F65377D}" destId="{713F0F0C-1F47-EF4D-9E99-A5E1B2D69E58}" srcOrd="2" destOrd="0" presId="urn:microsoft.com/office/officeart/2017/3/layout/HorizontalPathTimeline"/>
    <dgm:cxn modelId="{C2469A03-6AC8-D746-A025-A1375D17EA54}" type="presParOf" srcId="{CD8B15FB-BA91-1C4F-9D04-BD425F65377D}" destId="{8E18312E-CF93-A24A-A26C-EBD82DD16FEF}" srcOrd="3" destOrd="0" presId="urn:microsoft.com/office/officeart/2017/3/layout/HorizontalPathTimeline"/>
    <dgm:cxn modelId="{54365619-1ED4-5340-8E21-3B221D7727F3}" type="presParOf" srcId="{CD8B15FB-BA91-1C4F-9D04-BD425F65377D}" destId="{2CE7E9DD-A3AC-8A43-B49D-A08DFD407341}"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E74E0-943A-495F-89CC-5BD4D2A6F36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A5628AB-78AA-45F8-93DF-B1DA90680ED4}">
      <dgm:prSet/>
      <dgm:spPr/>
      <dgm:t>
        <a:bodyPr/>
        <a:lstStyle/>
        <a:p>
          <a:r>
            <a:rPr lang="en-US" dirty="0"/>
            <a:t>Workplace Math 10 students will go into Workplace Math 11. This will be sufficient to graduate and enter SOME post –secondary programs</a:t>
          </a:r>
        </a:p>
      </dgm:t>
    </dgm:pt>
    <dgm:pt modelId="{A641DE3D-2181-452F-BF80-1FAF86B31A1A}" type="parTrans" cxnId="{41E47918-D457-473A-AE91-B0EFCD3700C2}">
      <dgm:prSet/>
      <dgm:spPr/>
      <dgm:t>
        <a:bodyPr/>
        <a:lstStyle/>
        <a:p>
          <a:endParaRPr lang="en-US"/>
        </a:p>
      </dgm:t>
    </dgm:pt>
    <dgm:pt modelId="{4FE6C51C-5C5D-4766-95E8-63DC9B0990B5}" type="sibTrans" cxnId="{41E47918-D457-473A-AE91-B0EFCD3700C2}">
      <dgm:prSet/>
      <dgm:spPr/>
      <dgm:t>
        <a:bodyPr/>
        <a:lstStyle/>
        <a:p>
          <a:endParaRPr lang="en-US"/>
        </a:p>
      </dgm:t>
    </dgm:pt>
    <dgm:pt modelId="{755EFE29-0B63-492D-A369-6BD1AABD9F76}">
      <dgm:prSet/>
      <dgm:spPr/>
      <dgm:t>
        <a:bodyPr/>
        <a:lstStyle/>
        <a:p>
          <a:r>
            <a:rPr lang="en-US"/>
            <a:t>Workplace Math 10 </a:t>
          </a:r>
          <a:r>
            <a:rPr lang="en-US">
              <a:sym typeface="Wingdings" panose="05000000000000000000" pitchFamily="2" charset="2"/>
            </a:rPr>
            <a:t></a:t>
          </a:r>
          <a:r>
            <a:rPr lang="en-US"/>
            <a:t> Workplace Math 11</a:t>
          </a:r>
        </a:p>
      </dgm:t>
    </dgm:pt>
    <dgm:pt modelId="{D198B87B-F9E2-462D-8CDF-9A6001421EE4}" type="parTrans" cxnId="{00FA4C19-697B-46CD-9FF1-46AB8EF8D7A9}">
      <dgm:prSet/>
      <dgm:spPr/>
      <dgm:t>
        <a:bodyPr/>
        <a:lstStyle/>
        <a:p>
          <a:endParaRPr lang="en-US"/>
        </a:p>
      </dgm:t>
    </dgm:pt>
    <dgm:pt modelId="{1C9ABD37-71A6-48A5-99BF-09AD21288B7C}" type="sibTrans" cxnId="{00FA4C19-697B-46CD-9FF1-46AB8EF8D7A9}">
      <dgm:prSet/>
      <dgm:spPr/>
      <dgm:t>
        <a:bodyPr/>
        <a:lstStyle/>
        <a:p>
          <a:endParaRPr lang="en-US"/>
        </a:p>
      </dgm:t>
    </dgm:pt>
    <dgm:pt modelId="{09DFCF6B-3EF2-45AC-BC8F-0F5B4B8D4554}">
      <dgm:prSet/>
      <dgm:spPr/>
      <dgm:t>
        <a:bodyPr/>
        <a:lstStyle/>
        <a:p>
          <a:r>
            <a:rPr lang="en-US" dirty="0"/>
            <a:t>Students in Foundations of Math and Pre-Calculus 10 can choose one of two pathways (see next slide)</a:t>
          </a:r>
        </a:p>
      </dgm:t>
    </dgm:pt>
    <dgm:pt modelId="{61CDCAE6-1ED7-4738-A3C4-3EBA76341717}" type="parTrans" cxnId="{7F2AE07C-F9CD-46E6-B497-523AE45C8670}">
      <dgm:prSet/>
      <dgm:spPr/>
      <dgm:t>
        <a:bodyPr/>
        <a:lstStyle/>
        <a:p>
          <a:endParaRPr lang="en-US"/>
        </a:p>
      </dgm:t>
    </dgm:pt>
    <dgm:pt modelId="{7065FDF0-3EDC-4F77-BB70-DAD8CBEF8DD0}" type="sibTrans" cxnId="{7F2AE07C-F9CD-46E6-B497-523AE45C8670}">
      <dgm:prSet/>
      <dgm:spPr/>
      <dgm:t>
        <a:bodyPr/>
        <a:lstStyle/>
        <a:p>
          <a:endParaRPr lang="en-US"/>
        </a:p>
      </dgm:t>
    </dgm:pt>
    <dgm:pt modelId="{23186A07-6637-42BD-B030-BD7184BC87E3}" type="pres">
      <dgm:prSet presAssocID="{F3DE74E0-943A-495F-89CC-5BD4D2A6F366}" presName="root" presStyleCnt="0">
        <dgm:presLayoutVars>
          <dgm:dir/>
          <dgm:resizeHandles val="exact"/>
        </dgm:presLayoutVars>
      </dgm:prSet>
      <dgm:spPr/>
    </dgm:pt>
    <dgm:pt modelId="{86954F85-1FFF-4712-9055-1AA3A0058F96}" type="pres">
      <dgm:prSet presAssocID="{4A5628AB-78AA-45F8-93DF-B1DA90680ED4}" presName="compNode" presStyleCnt="0"/>
      <dgm:spPr/>
    </dgm:pt>
    <dgm:pt modelId="{7C148A55-A2B0-484D-872A-1E94498F75BB}" type="pres">
      <dgm:prSet presAssocID="{4A5628AB-78AA-45F8-93DF-B1DA90680ED4}" presName="bgRect" presStyleLbl="bgShp" presStyleIdx="0" presStyleCnt="3"/>
      <dgm:spPr/>
    </dgm:pt>
    <dgm:pt modelId="{07CA1DE1-8806-4729-81FB-C27CA567FEE0}" type="pres">
      <dgm:prSet presAssocID="{4A5628AB-78AA-45F8-93DF-B1DA90680E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55498E5-DD54-4559-8EB6-78D5D46B6210}" type="pres">
      <dgm:prSet presAssocID="{4A5628AB-78AA-45F8-93DF-B1DA90680ED4}" presName="spaceRect" presStyleCnt="0"/>
      <dgm:spPr/>
    </dgm:pt>
    <dgm:pt modelId="{CAC3090F-8770-4A20-86AD-9DD431525D0C}" type="pres">
      <dgm:prSet presAssocID="{4A5628AB-78AA-45F8-93DF-B1DA90680ED4}" presName="parTx" presStyleLbl="revTx" presStyleIdx="0" presStyleCnt="3">
        <dgm:presLayoutVars>
          <dgm:chMax val="0"/>
          <dgm:chPref val="0"/>
        </dgm:presLayoutVars>
      </dgm:prSet>
      <dgm:spPr/>
    </dgm:pt>
    <dgm:pt modelId="{83D90FC0-FBA6-46CD-B880-16BDC5ED3E9B}" type="pres">
      <dgm:prSet presAssocID="{4FE6C51C-5C5D-4766-95E8-63DC9B0990B5}" presName="sibTrans" presStyleCnt="0"/>
      <dgm:spPr/>
    </dgm:pt>
    <dgm:pt modelId="{D4FB4E89-714B-4E19-B407-7F417E14F973}" type="pres">
      <dgm:prSet presAssocID="{755EFE29-0B63-492D-A369-6BD1AABD9F76}" presName="compNode" presStyleCnt="0"/>
      <dgm:spPr/>
    </dgm:pt>
    <dgm:pt modelId="{0A17A69D-8746-4403-80F5-6636554F61F9}" type="pres">
      <dgm:prSet presAssocID="{755EFE29-0B63-492D-A369-6BD1AABD9F76}" presName="bgRect" presStyleLbl="bgShp" presStyleIdx="1" presStyleCnt="3"/>
      <dgm:spPr/>
    </dgm:pt>
    <dgm:pt modelId="{FEA5DFAD-80EA-405A-8CBE-2955799C038A}" type="pres">
      <dgm:prSet presAssocID="{755EFE29-0B63-492D-A369-6BD1AABD9F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5B15DC63-0C96-4D78-A629-AA7588B59234}" type="pres">
      <dgm:prSet presAssocID="{755EFE29-0B63-492D-A369-6BD1AABD9F76}" presName="spaceRect" presStyleCnt="0"/>
      <dgm:spPr/>
    </dgm:pt>
    <dgm:pt modelId="{F9992E6B-C08F-4489-9C3E-50C91468DC25}" type="pres">
      <dgm:prSet presAssocID="{755EFE29-0B63-492D-A369-6BD1AABD9F76}" presName="parTx" presStyleLbl="revTx" presStyleIdx="1" presStyleCnt="3">
        <dgm:presLayoutVars>
          <dgm:chMax val="0"/>
          <dgm:chPref val="0"/>
        </dgm:presLayoutVars>
      </dgm:prSet>
      <dgm:spPr/>
    </dgm:pt>
    <dgm:pt modelId="{D0351B2C-6D1A-4C02-B0E7-3820373E2B6E}" type="pres">
      <dgm:prSet presAssocID="{1C9ABD37-71A6-48A5-99BF-09AD21288B7C}" presName="sibTrans" presStyleCnt="0"/>
      <dgm:spPr/>
    </dgm:pt>
    <dgm:pt modelId="{9BF01030-8CEC-4416-8DD2-9B39552B7A51}" type="pres">
      <dgm:prSet presAssocID="{09DFCF6B-3EF2-45AC-BC8F-0F5B4B8D4554}" presName="compNode" presStyleCnt="0"/>
      <dgm:spPr/>
    </dgm:pt>
    <dgm:pt modelId="{9CDB54DD-5257-4E67-AF7E-98D1E422E140}" type="pres">
      <dgm:prSet presAssocID="{09DFCF6B-3EF2-45AC-BC8F-0F5B4B8D4554}" presName="bgRect" presStyleLbl="bgShp" presStyleIdx="2" presStyleCnt="3"/>
      <dgm:spPr/>
    </dgm:pt>
    <dgm:pt modelId="{A7DCECB1-A6A6-4482-8572-F8F70C725C15}" type="pres">
      <dgm:prSet presAssocID="{09DFCF6B-3EF2-45AC-BC8F-0F5B4B8D45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thematics"/>
        </a:ext>
      </dgm:extLst>
    </dgm:pt>
    <dgm:pt modelId="{14D689B8-2020-400E-A80D-F100866DFCD8}" type="pres">
      <dgm:prSet presAssocID="{09DFCF6B-3EF2-45AC-BC8F-0F5B4B8D4554}" presName="spaceRect" presStyleCnt="0"/>
      <dgm:spPr/>
    </dgm:pt>
    <dgm:pt modelId="{50D91B61-9C58-4472-8423-50872A873630}" type="pres">
      <dgm:prSet presAssocID="{09DFCF6B-3EF2-45AC-BC8F-0F5B4B8D4554}" presName="parTx" presStyleLbl="revTx" presStyleIdx="2" presStyleCnt="3">
        <dgm:presLayoutVars>
          <dgm:chMax val="0"/>
          <dgm:chPref val="0"/>
        </dgm:presLayoutVars>
      </dgm:prSet>
      <dgm:spPr/>
    </dgm:pt>
  </dgm:ptLst>
  <dgm:cxnLst>
    <dgm:cxn modelId="{41E47918-D457-473A-AE91-B0EFCD3700C2}" srcId="{F3DE74E0-943A-495F-89CC-5BD4D2A6F366}" destId="{4A5628AB-78AA-45F8-93DF-B1DA90680ED4}" srcOrd="0" destOrd="0" parTransId="{A641DE3D-2181-452F-BF80-1FAF86B31A1A}" sibTransId="{4FE6C51C-5C5D-4766-95E8-63DC9B0990B5}"/>
    <dgm:cxn modelId="{00FA4C19-697B-46CD-9FF1-46AB8EF8D7A9}" srcId="{F3DE74E0-943A-495F-89CC-5BD4D2A6F366}" destId="{755EFE29-0B63-492D-A369-6BD1AABD9F76}" srcOrd="1" destOrd="0" parTransId="{D198B87B-F9E2-462D-8CDF-9A6001421EE4}" sibTransId="{1C9ABD37-71A6-48A5-99BF-09AD21288B7C}"/>
    <dgm:cxn modelId="{C90A4345-14D4-4F01-8D22-81137B1A8FFE}" type="presOf" srcId="{755EFE29-0B63-492D-A369-6BD1AABD9F76}" destId="{F9992E6B-C08F-4489-9C3E-50C91468DC25}" srcOrd="0" destOrd="0" presId="urn:microsoft.com/office/officeart/2018/2/layout/IconVerticalSolidList"/>
    <dgm:cxn modelId="{DD381762-04E1-49CD-BBAF-BC6F52080C81}" type="presOf" srcId="{09DFCF6B-3EF2-45AC-BC8F-0F5B4B8D4554}" destId="{50D91B61-9C58-4472-8423-50872A873630}" srcOrd="0" destOrd="0" presId="urn:microsoft.com/office/officeart/2018/2/layout/IconVerticalSolidList"/>
    <dgm:cxn modelId="{7F2AE07C-F9CD-46E6-B497-523AE45C8670}" srcId="{F3DE74E0-943A-495F-89CC-5BD4D2A6F366}" destId="{09DFCF6B-3EF2-45AC-BC8F-0F5B4B8D4554}" srcOrd="2" destOrd="0" parTransId="{61CDCAE6-1ED7-4738-A3C4-3EBA76341717}" sibTransId="{7065FDF0-3EDC-4F77-BB70-DAD8CBEF8DD0}"/>
    <dgm:cxn modelId="{EF0C56CD-A4F6-460C-8AF8-3FCDA22B6696}" type="presOf" srcId="{F3DE74E0-943A-495F-89CC-5BD4D2A6F366}" destId="{23186A07-6637-42BD-B030-BD7184BC87E3}" srcOrd="0" destOrd="0" presId="urn:microsoft.com/office/officeart/2018/2/layout/IconVerticalSolidList"/>
    <dgm:cxn modelId="{626F27EB-1A1F-4A03-A236-0239F703BCDD}" type="presOf" srcId="{4A5628AB-78AA-45F8-93DF-B1DA90680ED4}" destId="{CAC3090F-8770-4A20-86AD-9DD431525D0C}" srcOrd="0" destOrd="0" presId="urn:microsoft.com/office/officeart/2018/2/layout/IconVerticalSolidList"/>
    <dgm:cxn modelId="{0D3DE891-6B29-48A0-8534-99921A4FC58F}" type="presParOf" srcId="{23186A07-6637-42BD-B030-BD7184BC87E3}" destId="{86954F85-1FFF-4712-9055-1AA3A0058F96}" srcOrd="0" destOrd="0" presId="urn:microsoft.com/office/officeart/2018/2/layout/IconVerticalSolidList"/>
    <dgm:cxn modelId="{8C7C13DC-688C-49DD-9D30-F02C372668A5}" type="presParOf" srcId="{86954F85-1FFF-4712-9055-1AA3A0058F96}" destId="{7C148A55-A2B0-484D-872A-1E94498F75BB}" srcOrd="0" destOrd="0" presId="urn:microsoft.com/office/officeart/2018/2/layout/IconVerticalSolidList"/>
    <dgm:cxn modelId="{DAE29A29-3FCF-4E53-9EAB-E2F18FE6CAC0}" type="presParOf" srcId="{86954F85-1FFF-4712-9055-1AA3A0058F96}" destId="{07CA1DE1-8806-4729-81FB-C27CA567FEE0}" srcOrd="1" destOrd="0" presId="urn:microsoft.com/office/officeart/2018/2/layout/IconVerticalSolidList"/>
    <dgm:cxn modelId="{9CBF1325-AC47-4B37-9C69-986A845BA921}" type="presParOf" srcId="{86954F85-1FFF-4712-9055-1AA3A0058F96}" destId="{155498E5-DD54-4559-8EB6-78D5D46B6210}" srcOrd="2" destOrd="0" presId="urn:microsoft.com/office/officeart/2018/2/layout/IconVerticalSolidList"/>
    <dgm:cxn modelId="{8518DE1C-3A2E-43F6-B620-3BDF6F603C64}" type="presParOf" srcId="{86954F85-1FFF-4712-9055-1AA3A0058F96}" destId="{CAC3090F-8770-4A20-86AD-9DD431525D0C}" srcOrd="3" destOrd="0" presId="urn:microsoft.com/office/officeart/2018/2/layout/IconVerticalSolidList"/>
    <dgm:cxn modelId="{C38C7610-8DB4-4AB0-8E9B-ACE13FAB593B}" type="presParOf" srcId="{23186A07-6637-42BD-B030-BD7184BC87E3}" destId="{83D90FC0-FBA6-46CD-B880-16BDC5ED3E9B}" srcOrd="1" destOrd="0" presId="urn:microsoft.com/office/officeart/2018/2/layout/IconVerticalSolidList"/>
    <dgm:cxn modelId="{C33ECEC7-5BD3-4A39-9A48-60F436E8BDB2}" type="presParOf" srcId="{23186A07-6637-42BD-B030-BD7184BC87E3}" destId="{D4FB4E89-714B-4E19-B407-7F417E14F973}" srcOrd="2" destOrd="0" presId="urn:microsoft.com/office/officeart/2018/2/layout/IconVerticalSolidList"/>
    <dgm:cxn modelId="{7BB597BC-BB39-41A0-883E-B65D43D01437}" type="presParOf" srcId="{D4FB4E89-714B-4E19-B407-7F417E14F973}" destId="{0A17A69D-8746-4403-80F5-6636554F61F9}" srcOrd="0" destOrd="0" presId="urn:microsoft.com/office/officeart/2018/2/layout/IconVerticalSolidList"/>
    <dgm:cxn modelId="{CC41EA46-462B-41DC-90CA-4CD61BBF397F}" type="presParOf" srcId="{D4FB4E89-714B-4E19-B407-7F417E14F973}" destId="{FEA5DFAD-80EA-405A-8CBE-2955799C038A}" srcOrd="1" destOrd="0" presId="urn:microsoft.com/office/officeart/2018/2/layout/IconVerticalSolidList"/>
    <dgm:cxn modelId="{29C12084-583F-459A-AC2C-E4E664542F7B}" type="presParOf" srcId="{D4FB4E89-714B-4E19-B407-7F417E14F973}" destId="{5B15DC63-0C96-4D78-A629-AA7588B59234}" srcOrd="2" destOrd="0" presId="urn:microsoft.com/office/officeart/2018/2/layout/IconVerticalSolidList"/>
    <dgm:cxn modelId="{87CFD7AC-E915-493D-8944-E6813F54E635}" type="presParOf" srcId="{D4FB4E89-714B-4E19-B407-7F417E14F973}" destId="{F9992E6B-C08F-4489-9C3E-50C91468DC25}" srcOrd="3" destOrd="0" presId="urn:microsoft.com/office/officeart/2018/2/layout/IconVerticalSolidList"/>
    <dgm:cxn modelId="{8D4C0415-BA2D-42FC-A575-AEA7BA85F770}" type="presParOf" srcId="{23186A07-6637-42BD-B030-BD7184BC87E3}" destId="{D0351B2C-6D1A-4C02-B0E7-3820373E2B6E}" srcOrd="3" destOrd="0" presId="urn:microsoft.com/office/officeart/2018/2/layout/IconVerticalSolidList"/>
    <dgm:cxn modelId="{7E6CF9BA-8C59-4411-8BDD-90C82887B14C}" type="presParOf" srcId="{23186A07-6637-42BD-B030-BD7184BC87E3}" destId="{9BF01030-8CEC-4416-8DD2-9B39552B7A51}" srcOrd="4" destOrd="0" presId="urn:microsoft.com/office/officeart/2018/2/layout/IconVerticalSolidList"/>
    <dgm:cxn modelId="{0010007F-75A4-460A-A8ED-EE922DA7B471}" type="presParOf" srcId="{9BF01030-8CEC-4416-8DD2-9B39552B7A51}" destId="{9CDB54DD-5257-4E67-AF7E-98D1E422E140}" srcOrd="0" destOrd="0" presId="urn:microsoft.com/office/officeart/2018/2/layout/IconVerticalSolidList"/>
    <dgm:cxn modelId="{D56EBBFF-966E-4216-AF26-9E5BBEA211F8}" type="presParOf" srcId="{9BF01030-8CEC-4416-8DD2-9B39552B7A51}" destId="{A7DCECB1-A6A6-4482-8572-F8F70C725C15}" srcOrd="1" destOrd="0" presId="urn:microsoft.com/office/officeart/2018/2/layout/IconVerticalSolidList"/>
    <dgm:cxn modelId="{3342A09E-125C-4624-B719-821D62954549}" type="presParOf" srcId="{9BF01030-8CEC-4416-8DD2-9B39552B7A51}" destId="{14D689B8-2020-400E-A80D-F100866DFCD8}" srcOrd="2" destOrd="0" presId="urn:microsoft.com/office/officeart/2018/2/layout/IconVerticalSolidList"/>
    <dgm:cxn modelId="{E01A2C42-E504-4C29-B552-CF310FFC3398}" type="presParOf" srcId="{9BF01030-8CEC-4416-8DD2-9B39552B7A51}" destId="{50D91B61-9C58-4472-8423-50872A8736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558992-BB91-4634-A267-6436F7CE76E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2F459FE-B189-4120-AD27-A264E74F9A84}">
      <dgm:prSet/>
      <dgm:spPr/>
      <dgm:t>
        <a:bodyPr/>
        <a:lstStyle/>
        <a:p>
          <a:r>
            <a:rPr lang="en-US"/>
            <a:t>Apply early on in your Grade 12 year (October 1)</a:t>
          </a:r>
        </a:p>
      </dgm:t>
    </dgm:pt>
    <dgm:pt modelId="{93A5B808-6D9D-4F2F-A7C8-ADBE09E80AF4}" type="parTrans" cxnId="{E0B17DDC-B4AF-45BF-9829-CF30176F1587}">
      <dgm:prSet/>
      <dgm:spPr/>
      <dgm:t>
        <a:bodyPr/>
        <a:lstStyle/>
        <a:p>
          <a:endParaRPr lang="en-US"/>
        </a:p>
      </dgm:t>
    </dgm:pt>
    <dgm:pt modelId="{6FE1076E-ADB2-4272-9031-F9223273D960}" type="sibTrans" cxnId="{E0B17DDC-B4AF-45BF-9829-CF30176F1587}">
      <dgm:prSet/>
      <dgm:spPr/>
      <dgm:t>
        <a:bodyPr/>
        <a:lstStyle/>
        <a:p>
          <a:endParaRPr lang="en-US"/>
        </a:p>
      </dgm:t>
    </dgm:pt>
    <dgm:pt modelId="{0C6DE5BE-92DF-4F18-9E04-D3DDD4B3C48C}">
      <dgm:prSet/>
      <dgm:spPr/>
      <dgm:t>
        <a:bodyPr/>
        <a:lstStyle/>
        <a:p>
          <a:r>
            <a:rPr lang="en-US" dirty="0"/>
            <a:t>Basic high school graduation requirements (usually C average or higher)</a:t>
          </a:r>
        </a:p>
      </dgm:t>
    </dgm:pt>
    <dgm:pt modelId="{F72331A0-F2B3-4EAC-A5D8-3880E8A675FF}" type="parTrans" cxnId="{6298129E-0F1A-46B6-BA67-3DFEC47CB986}">
      <dgm:prSet/>
      <dgm:spPr/>
      <dgm:t>
        <a:bodyPr/>
        <a:lstStyle/>
        <a:p>
          <a:endParaRPr lang="en-US"/>
        </a:p>
      </dgm:t>
    </dgm:pt>
    <dgm:pt modelId="{865910C2-819D-499D-9224-F57F94ADDB2E}" type="sibTrans" cxnId="{6298129E-0F1A-46B6-BA67-3DFEC47CB986}">
      <dgm:prSet/>
      <dgm:spPr/>
      <dgm:t>
        <a:bodyPr/>
        <a:lstStyle/>
        <a:p>
          <a:endParaRPr lang="en-US"/>
        </a:p>
      </dgm:t>
    </dgm:pt>
    <dgm:pt modelId="{52302AFE-1468-4A36-A332-8BFB37094AB0}">
      <dgm:prSet/>
      <dgm:spPr/>
      <dgm:t>
        <a:bodyPr/>
        <a:lstStyle/>
        <a:p>
          <a:r>
            <a:rPr lang="en-US"/>
            <a:t>Typically smaller classes</a:t>
          </a:r>
        </a:p>
      </dgm:t>
    </dgm:pt>
    <dgm:pt modelId="{2D1CDC70-1F44-4BB2-855F-83A9662D7905}" type="parTrans" cxnId="{C7875273-A88A-4A90-8178-2951491B5560}">
      <dgm:prSet/>
      <dgm:spPr/>
      <dgm:t>
        <a:bodyPr/>
        <a:lstStyle/>
        <a:p>
          <a:endParaRPr lang="en-US"/>
        </a:p>
      </dgm:t>
    </dgm:pt>
    <dgm:pt modelId="{A5461CF1-8D84-48F2-B4D2-0B35143A5C18}" type="sibTrans" cxnId="{C7875273-A88A-4A90-8178-2951491B5560}">
      <dgm:prSet/>
      <dgm:spPr/>
      <dgm:t>
        <a:bodyPr/>
        <a:lstStyle/>
        <a:p>
          <a:endParaRPr lang="en-US"/>
        </a:p>
      </dgm:t>
    </dgm:pt>
    <dgm:pt modelId="{4B8CC27B-190A-4FA2-8341-B6468AC55D72}">
      <dgm:prSet/>
      <dgm:spPr/>
      <dgm:t>
        <a:bodyPr/>
        <a:lstStyle/>
        <a:p>
          <a:r>
            <a:rPr lang="en-US"/>
            <a:t>Tuition is less expensive</a:t>
          </a:r>
        </a:p>
      </dgm:t>
    </dgm:pt>
    <dgm:pt modelId="{4574CE26-C55F-4A66-8F09-E8051AA2ECE9}" type="parTrans" cxnId="{AF85D49B-AFFF-4B52-BE0D-AD9ACC85C66D}">
      <dgm:prSet/>
      <dgm:spPr/>
      <dgm:t>
        <a:bodyPr/>
        <a:lstStyle/>
        <a:p>
          <a:endParaRPr lang="en-US"/>
        </a:p>
      </dgm:t>
    </dgm:pt>
    <dgm:pt modelId="{F22656A4-2707-4E2B-9FBE-7404B4F4E91E}" type="sibTrans" cxnId="{AF85D49B-AFFF-4B52-BE0D-AD9ACC85C66D}">
      <dgm:prSet/>
      <dgm:spPr/>
      <dgm:t>
        <a:bodyPr/>
        <a:lstStyle/>
        <a:p>
          <a:endParaRPr lang="en-US"/>
        </a:p>
      </dgm:t>
    </dgm:pt>
    <dgm:pt modelId="{5E97D779-B8DF-43A5-B6C1-3B0E12F5E63B}">
      <dgm:prSet/>
      <dgm:spPr/>
      <dgm:t>
        <a:bodyPr/>
        <a:lstStyle/>
        <a:p>
          <a:r>
            <a:rPr lang="en-US"/>
            <a:t>Can transfer in third year to university</a:t>
          </a:r>
        </a:p>
      </dgm:t>
    </dgm:pt>
    <dgm:pt modelId="{14BD4964-7DCC-40ED-BD08-59021A45C86E}" type="parTrans" cxnId="{75B5539A-9428-41C9-A176-40FBEE4E578B}">
      <dgm:prSet/>
      <dgm:spPr/>
      <dgm:t>
        <a:bodyPr/>
        <a:lstStyle/>
        <a:p>
          <a:endParaRPr lang="en-US"/>
        </a:p>
      </dgm:t>
    </dgm:pt>
    <dgm:pt modelId="{FEBC9F2D-A343-4DCE-88FA-58829FCC6F48}" type="sibTrans" cxnId="{75B5539A-9428-41C9-A176-40FBEE4E578B}">
      <dgm:prSet/>
      <dgm:spPr/>
      <dgm:t>
        <a:bodyPr/>
        <a:lstStyle/>
        <a:p>
          <a:endParaRPr lang="en-US"/>
        </a:p>
      </dgm:t>
    </dgm:pt>
    <dgm:pt modelId="{51719750-7AEA-4FBE-B9CD-D06A70B5E0B7}" type="pres">
      <dgm:prSet presAssocID="{F6558992-BB91-4634-A267-6436F7CE76ED}" presName="root" presStyleCnt="0">
        <dgm:presLayoutVars>
          <dgm:dir/>
          <dgm:resizeHandles val="exact"/>
        </dgm:presLayoutVars>
      </dgm:prSet>
      <dgm:spPr/>
    </dgm:pt>
    <dgm:pt modelId="{0E9BC9D5-B193-4AD2-A54E-754D9AC00C0D}" type="pres">
      <dgm:prSet presAssocID="{92F459FE-B189-4120-AD27-A264E74F9A84}" presName="compNode" presStyleCnt="0"/>
      <dgm:spPr/>
    </dgm:pt>
    <dgm:pt modelId="{026B8E14-6676-4B6D-B03D-EF2F8A9A7B05}" type="pres">
      <dgm:prSet presAssocID="{92F459FE-B189-4120-AD27-A264E74F9A84}" presName="bgRect" presStyleLbl="bgShp" presStyleIdx="0" presStyleCnt="5"/>
      <dgm:spPr/>
    </dgm:pt>
    <dgm:pt modelId="{A4258255-5E04-413E-8884-6A13DD5BD7CD}" type="pres">
      <dgm:prSet presAssocID="{92F459FE-B189-4120-AD27-A264E74F9A8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DB6C8236-196A-4231-ABF0-FB8ECAFF5F46}" type="pres">
      <dgm:prSet presAssocID="{92F459FE-B189-4120-AD27-A264E74F9A84}" presName="spaceRect" presStyleCnt="0"/>
      <dgm:spPr/>
    </dgm:pt>
    <dgm:pt modelId="{A74AEEA6-1BA0-403E-8769-2149581C3EA9}" type="pres">
      <dgm:prSet presAssocID="{92F459FE-B189-4120-AD27-A264E74F9A84}" presName="parTx" presStyleLbl="revTx" presStyleIdx="0" presStyleCnt="5">
        <dgm:presLayoutVars>
          <dgm:chMax val="0"/>
          <dgm:chPref val="0"/>
        </dgm:presLayoutVars>
      </dgm:prSet>
      <dgm:spPr/>
    </dgm:pt>
    <dgm:pt modelId="{406E0A1D-D36F-48E6-8DEC-983FDB1C84C0}" type="pres">
      <dgm:prSet presAssocID="{6FE1076E-ADB2-4272-9031-F9223273D960}" presName="sibTrans" presStyleCnt="0"/>
      <dgm:spPr/>
    </dgm:pt>
    <dgm:pt modelId="{DDFD85E4-C9C5-4D0C-87D9-21CE28309308}" type="pres">
      <dgm:prSet presAssocID="{0C6DE5BE-92DF-4F18-9E04-D3DDD4B3C48C}" presName="compNode" presStyleCnt="0"/>
      <dgm:spPr/>
    </dgm:pt>
    <dgm:pt modelId="{C8AB47F2-F9A2-4B01-9796-79DEF529A631}" type="pres">
      <dgm:prSet presAssocID="{0C6DE5BE-92DF-4F18-9E04-D3DDD4B3C48C}" presName="bgRect" presStyleLbl="bgShp" presStyleIdx="1" presStyleCnt="5"/>
      <dgm:spPr/>
    </dgm:pt>
    <dgm:pt modelId="{FC5CDB4C-975F-4592-99C9-C7ACC13DA823}" type="pres">
      <dgm:prSet presAssocID="{0C6DE5BE-92DF-4F18-9E04-D3DDD4B3C48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089AE0C1-E40B-4406-9839-D7C2FF13B21D}" type="pres">
      <dgm:prSet presAssocID="{0C6DE5BE-92DF-4F18-9E04-D3DDD4B3C48C}" presName="spaceRect" presStyleCnt="0"/>
      <dgm:spPr/>
    </dgm:pt>
    <dgm:pt modelId="{C0F0E8A4-E02E-4CB2-B65B-B3039CD79F5F}" type="pres">
      <dgm:prSet presAssocID="{0C6DE5BE-92DF-4F18-9E04-D3DDD4B3C48C}" presName="parTx" presStyleLbl="revTx" presStyleIdx="1" presStyleCnt="5">
        <dgm:presLayoutVars>
          <dgm:chMax val="0"/>
          <dgm:chPref val="0"/>
        </dgm:presLayoutVars>
      </dgm:prSet>
      <dgm:spPr/>
    </dgm:pt>
    <dgm:pt modelId="{6AA10F05-CB36-4882-B50E-0B27856BDF2D}" type="pres">
      <dgm:prSet presAssocID="{865910C2-819D-499D-9224-F57F94ADDB2E}" presName="sibTrans" presStyleCnt="0"/>
      <dgm:spPr/>
    </dgm:pt>
    <dgm:pt modelId="{0325981B-4729-4205-A600-8E5B1C33CA9E}" type="pres">
      <dgm:prSet presAssocID="{52302AFE-1468-4A36-A332-8BFB37094AB0}" presName="compNode" presStyleCnt="0"/>
      <dgm:spPr/>
    </dgm:pt>
    <dgm:pt modelId="{F581AAF8-FB82-48D8-9248-9A079B9F5508}" type="pres">
      <dgm:prSet presAssocID="{52302AFE-1468-4A36-A332-8BFB37094AB0}" presName="bgRect" presStyleLbl="bgShp" presStyleIdx="2" presStyleCnt="5"/>
      <dgm:spPr/>
    </dgm:pt>
    <dgm:pt modelId="{198C4121-18CC-48BB-B80D-3A7C2F681FE6}" type="pres">
      <dgm:prSet presAssocID="{52302AFE-1468-4A36-A332-8BFB37094AB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84E769B8-E59F-4135-A1DE-B78442400153}" type="pres">
      <dgm:prSet presAssocID="{52302AFE-1468-4A36-A332-8BFB37094AB0}" presName="spaceRect" presStyleCnt="0"/>
      <dgm:spPr/>
    </dgm:pt>
    <dgm:pt modelId="{C13038A7-41EC-49BB-892A-DBC498F50BD0}" type="pres">
      <dgm:prSet presAssocID="{52302AFE-1468-4A36-A332-8BFB37094AB0}" presName="parTx" presStyleLbl="revTx" presStyleIdx="2" presStyleCnt="5">
        <dgm:presLayoutVars>
          <dgm:chMax val="0"/>
          <dgm:chPref val="0"/>
        </dgm:presLayoutVars>
      </dgm:prSet>
      <dgm:spPr/>
    </dgm:pt>
    <dgm:pt modelId="{AAC3D29D-A221-4804-8A51-35F89725B4D3}" type="pres">
      <dgm:prSet presAssocID="{A5461CF1-8D84-48F2-B4D2-0B35143A5C18}" presName="sibTrans" presStyleCnt="0"/>
      <dgm:spPr/>
    </dgm:pt>
    <dgm:pt modelId="{F9D23400-A943-4C17-A485-ACAD24A45BE3}" type="pres">
      <dgm:prSet presAssocID="{4B8CC27B-190A-4FA2-8341-B6468AC55D72}" presName="compNode" presStyleCnt="0"/>
      <dgm:spPr/>
    </dgm:pt>
    <dgm:pt modelId="{8F772D54-956C-4FC5-8B18-3C22D8D09A76}" type="pres">
      <dgm:prSet presAssocID="{4B8CC27B-190A-4FA2-8341-B6468AC55D72}" presName="bgRect" presStyleLbl="bgShp" presStyleIdx="3" presStyleCnt="5"/>
      <dgm:spPr/>
    </dgm:pt>
    <dgm:pt modelId="{C773494F-8472-4C65-A36E-7149EA7F133D}" type="pres">
      <dgm:prSet presAssocID="{4B8CC27B-190A-4FA2-8341-B6468AC55D7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4330E626-AB10-43B6-8644-45FE97C772ED}" type="pres">
      <dgm:prSet presAssocID="{4B8CC27B-190A-4FA2-8341-B6468AC55D72}" presName="spaceRect" presStyleCnt="0"/>
      <dgm:spPr/>
    </dgm:pt>
    <dgm:pt modelId="{393C552E-3AF8-4857-A1C6-31797A9CE127}" type="pres">
      <dgm:prSet presAssocID="{4B8CC27B-190A-4FA2-8341-B6468AC55D72}" presName="parTx" presStyleLbl="revTx" presStyleIdx="3" presStyleCnt="5">
        <dgm:presLayoutVars>
          <dgm:chMax val="0"/>
          <dgm:chPref val="0"/>
        </dgm:presLayoutVars>
      </dgm:prSet>
      <dgm:spPr/>
    </dgm:pt>
    <dgm:pt modelId="{9D02D0AC-41C9-4C91-9D97-FA934634CA58}" type="pres">
      <dgm:prSet presAssocID="{F22656A4-2707-4E2B-9FBE-7404B4F4E91E}" presName="sibTrans" presStyleCnt="0"/>
      <dgm:spPr/>
    </dgm:pt>
    <dgm:pt modelId="{DAF3AAD4-506B-44A8-9D9E-C2BD9B3606D4}" type="pres">
      <dgm:prSet presAssocID="{5E97D779-B8DF-43A5-B6C1-3B0E12F5E63B}" presName="compNode" presStyleCnt="0"/>
      <dgm:spPr/>
    </dgm:pt>
    <dgm:pt modelId="{A40090B8-593D-463F-A085-9336634A4424}" type="pres">
      <dgm:prSet presAssocID="{5E97D779-B8DF-43A5-B6C1-3B0E12F5E63B}" presName="bgRect" presStyleLbl="bgShp" presStyleIdx="4" presStyleCnt="5"/>
      <dgm:spPr/>
    </dgm:pt>
    <dgm:pt modelId="{6D74FFB3-B458-4899-A0F6-29F95CA8D9A7}" type="pres">
      <dgm:prSet presAssocID="{5E97D779-B8DF-43A5-B6C1-3B0E12F5E63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hoolhouse"/>
        </a:ext>
      </dgm:extLst>
    </dgm:pt>
    <dgm:pt modelId="{7C29BF56-3162-47C5-9C17-8389E342D0FF}" type="pres">
      <dgm:prSet presAssocID="{5E97D779-B8DF-43A5-B6C1-3B0E12F5E63B}" presName="spaceRect" presStyleCnt="0"/>
      <dgm:spPr/>
    </dgm:pt>
    <dgm:pt modelId="{B4AFA82A-7864-4AF8-BD85-0FFA4970AF93}" type="pres">
      <dgm:prSet presAssocID="{5E97D779-B8DF-43A5-B6C1-3B0E12F5E63B}" presName="parTx" presStyleLbl="revTx" presStyleIdx="4" presStyleCnt="5">
        <dgm:presLayoutVars>
          <dgm:chMax val="0"/>
          <dgm:chPref val="0"/>
        </dgm:presLayoutVars>
      </dgm:prSet>
      <dgm:spPr/>
    </dgm:pt>
  </dgm:ptLst>
  <dgm:cxnLst>
    <dgm:cxn modelId="{12CE690A-4DD5-4301-8744-AE215BFF0167}" type="presOf" srcId="{52302AFE-1468-4A36-A332-8BFB37094AB0}" destId="{C13038A7-41EC-49BB-892A-DBC498F50BD0}" srcOrd="0" destOrd="0" presId="urn:microsoft.com/office/officeart/2018/2/layout/IconVerticalSolidList"/>
    <dgm:cxn modelId="{E719C26E-5B31-40A7-8C64-9FBC99B5D155}" type="presOf" srcId="{5E97D779-B8DF-43A5-B6C1-3B0E12F5E63B}" destId="{B4AFA82A-7864-4AF8-BD85-0FFA4970AF93}" srcOrd="0" destOrd="0" presId="urn:microsoft.com/office/officeart/2018/2/layout/IconVerticalSolidList"/>
    <dgm:cxn modelId="{C7875273-A88A-4A90-8178-2951491B5560}" srcId="{F6558992-BB91-4634-A267-6436F7CE76ED}" destId="{52302AFE-1468-4A36-A332-8BFB37094AB0}" srcOrd="2" destOrd="0" parTransId="{2D1CDC70-1F44-4BB2-855F-83A9662D7905}" sibTransId="{A5461CF1-8D84-48F2-B4D2-0B35143A5C18}"/>
    <dgm:cxn modelId="{C9090A7C-0118-46B5-A805-D7B804CEFBD2}" type="presOf" srcId="{F6558992-BB91-4634-A267-6436F7CE76ED}" destId="{51719750-7AEA-4FBE-B9CD-D06A70B5E0B7}" srcOrd="0" destOrd="0" presId="urn:microsoft.com/office/officeart/2018/2/layout/IconVerticalSolidList"/>
    <dgm:cxn modelId="{CD8B417E-4963-4396-AAC4-D9440604F383}" type="presOf" srcId="{0C6DE5BE-92DF-4F18-9E04-D3DDD4B3C48C}" destId="{C0F0E8A4-E02E-4CB2-B65B-B3039CD79F5F}" srcOrd="0" destOrd="0" presId="urn:microsoft.com/office/officeart/2018/2/layout/IconVerticalSolidList"/>
    <dgm:cxn modelId="{75B5539A-9428-41C9-A176-40FBEE4E578B}" srcId="{F6558992-BB91-4634-A267-6436F7CE76ED}" destId="{5E97D779-B8DF-43A5-B6C1-3B0E12F5E63B}" srcOrd="4" destOrd="0" parTransId="{14BD4964-7DCC-40ED-BD08-59021A45C86E}" sibTransId="{FEBC9F2D-A343-4DCE-88FA-58829FCC6F48}"/>
    <dgm:cxn modelId="{AF85D49B-AFFF-4B52-BE0D-AD9ACC85C66D}" srcId="{F6558992-BB91-4634-A267-6436F7CE76ED}" destId="{4B8CC27B-190A-4FA2-8341-B6468AC55D72}" srcOrd="3" destOrd="0" parTransId="{4574CE26-C55F-4A66-8F09-E8051AA2ECE9}" sibTransId="{F22656A4-2707-4E2B-9FBE-7404B4F4E91E}"/>
    <dgm:cxn modelId="{6298129E-0F1A-46B6-BA67-3DFEC47CB986}" srcId="{F6558992-BB91-4634-A267-6436F7CE76ED}" destId="{0C6DE5BE-92DF-4F18-9E04-D3DDD4B3C48C}" srcOrd="1" destOrd="0" parTransId="{F72331A0-F2B3-4EAC-A5D8-3880E8A675FF}" sibTransId="{865910C2-819D-499D-9224-F57F94ADDB2E}"/>
    <dgm:cxn modelId="{558E73BE-2D64-416C-8617-74A7A915D4E9}" type="presOf" srcId="{4B8CC27B-190A-4FA2-8341-B6468AC55D72}" destId="{393C552E-3AF8-4857-A1C6-31797A9CE127}" srcOrd="0" destOrd="0" presId="urn:microsoft.com/office/officeart/2018/2/layout/IconVerticalSolidList"/>
    <dgm:cxn modelId="{E0B17DDC-B4AF-45BF-9829-CF30176F1587}" srcId="{F6558992-BB91-4634-A267-6436F7CE76ED}" destId="{92F459FE-B189-4120-AD27-A264E74F9A84}" srcOrd="0" destOrd="0" parTransId="{93A5B808-6D9D-4F2F-A7C8-ADBE09E80AF4}" sibTransId="{6FE1076E-ADB2-4272-9031-F9223273D960}"/>
    <dgm:cxn modelId="{CC727CF4-C82B-48FB-8410-4D8EEF039FD4}" type="presOf" srcId="{92F459FE-B189-4120-AD27-A264E74F9A84}" destId="{A74AEEA6-1BA0-403E-8769-2149581C3EA9}" srcOrd="0" destOrd="0" presId="urn:microsoft.com/office/officeart/2018/2/layout/IconVerticalSolidList"/>
    <dgm:cxn modelId="{8E543B7C-0BF2-4970-BF26-38A31A6880E3}" type="presParOf" srcId="{51719750-7AEA-4FBE-B9CD-D06A70B5E0B7}" destId="{0E9BC9D5-B193-4AD2-A54E-754D9AC00C0D}" srcOrd="0" destOrd="0" presId="urn:microsoft.com/office/officeart/2018/2/layout/IconVerticalSolidList"/>
    <dgm:cxn modelId="{3358BEE4-CACA-46B9-AC5C-7FC88C6E0A6A}" type="presParOf" srcId="{0E9BC9D5-B193-4AD2-A54E-754D9AC00C0D}" destId="{026B8E14-6676-4B6D-B03D-EF2F8A9A7B05}" srcOrd="0" destOrd="0" presId="urn:microsoft.com/office/officeart/2018/2/layout/IconVerticalSolidList"/>
    <dgm:cxn modelId="{98241420-D6F2-49BA-A1C1-189D47473396}" type="presParOf" srcId="{0E9BC9D5-B193-4AD2-A54E-754D9AC00C0D}" destId="{A4258255-5E04-413E-8884-6A13DD5BD7CD}" srcOrd="1" destOrd="0" presId="urn:microsoft.com/office/officeart/2018/2/layout/IconVerticalSolidList"/>
    <dgm:cxn modelId="{0970C619-D910-46C9-A3EB-3651F98861D8}" type="presParOf" srcId="{0E9BC9D5-B193-4AD2-A54E-754D9AC00C0D}" destId="{DB6C8236-196A-4231-ABF0-FB8ECAFF5F46}" srcOrd="2" destOrd="0" presId="urn:microsoft.com/office/officeart/2018/2/layout/IconVerticalSolidList"/>
    <dgm:cxn modelId="{0A4149E6-FECD-4585-A5F0-A04DF6789DCC}" type="presParOf" srcId="{0E9BC9D5-B193-4AD2-A54E-754D9AC00C0D}" destId="{A74AEEA6-1BA0-403E-8769-2149581C3EA9}" srcOrd="3" destOrd="0" presId="urn:microsoft.com/office/officeart/2018/2/layout/IconVerticalSolidList"/>
    <dgm:cxn modelId="{0C2918FF-D6AD-49CD-AB37-2B0D5BB15CF5}" type="presParOf" srcId="{51719750-7AEA-4FBE-B9CD-D06A70B5E0B7}" destId="{406E0A1D-D36F-48E6-8DEC-983FDB1C84C0}" srcOrd="1" destOrd="0" presId="urn:microsoft.com/office/officeart/2018/2/layout/IconVerticalSolidList"/>
    <dgm:cxn modelId="{7005A4A1-9592-421C-9435-C6E1189C4B51}" type="presParOf" srcId="{51719750-7AEA-4FBE-B9CD-D06A70B5E0B7}" destId="{DDFD85E4-C9C5-4D0C-87D9-21CE28309308}" srcOrd="2" destOrd="0" presId="urn:microsoft.com/office/officeart/2018/2/layout/IconVerticalSolidList"/>
    <dgm:cxn modelId="{85FE6F0A-6F2A-41C5-AB80-4AFCBCB9211A}" type="presParOf" srcId="{DDFD85E4-C9C5-4D0C-87D9-21CE28309308}" destId="{C8AB47F2-F9A2-4B01-9796-79DEF529A631}" srcOrd="0" destOrd="0" presId="urn:microsoft.com/office/officeart/2018/2/layout/IconVerticalSolidList"/>
    <dgm:cxn modelId="{73553572-86DD-497A-86A8-29C996541F7F}" type="presParOf" srcId="{DDFD85E4-C9C5-4D0C-87D9-21CE28309308}" destId="{FC5CDB4C-975F-4592-99C9-C7ACC13DA823}" srcOrd="1" destOrd="0" presId="urn:microsoft.com/office/officeart/2018/2/layout/IconVerticalSolidList"/>
    <dgm:cxn modelId="{CDA21DD4-889A-4CCB-9AD2-28EB2BDBC407}" type="presParOf" srcId="{DDFD85E4-C9C5-4D0C-87D9-21CE28309308}" destId="{089AE0C1-E40B-4406-9839-D7C2FF13B21D}" srcOrd="2" destOrd="0" presId="urn:microsoft.com/office/officeart/2018/2/layout/IconVerticalSolidList"/>
    <dgm:cxn modelId="{A8340BE7-23E9-416E-9B3D-52F2DEE92332}" type="presParOf" srcId="{DDFD85E4-C9C5-4D0C-87D9-21CE28309308}" destId="{C0F0E8A4-E02E-4CB2-B65B-B3039CD79F5F}" srcOrd="3" destOrd="0" presId="urn:microsoft.com/office/officeart/2018/2/layout/IconVerticalSolidList"/>
    <dgm:cxn modelId="{74E33850-9791-4E6D-868F-C846156FB88F}" type="presParOf" srcId="{51719750-7AEA-4FBE-B9CD-D06A70B5E0B7}" destId="{6AA10F05-CB36-4882-B50E-0B27856BDF2D}" srcOrd="3" destOrd="0" presId="urn:microsoft.com/office/officeart/2018/2/layout/IconVerticalSolidList"/>
    <dgm:cxn modelId="{3BD624FB-77CB-4253-B124-FF5EE08EC4AD}" type="presParOf" srcId="{51719750-7AEA-4FBE-B9CD-D06A70B5E0B7}" destId="{0325981B-4729-4205-A600-8E5B1C33CA9E}" srcOrd="4" destOrd="0" presId="urn:microsoft.com/office/officeart/2018/2/layout/IconVerticalSolidList"/>
    <dgm:cxn modelId="{8C4BA000-EF5A-4676-8B08-A983650CACF2}" type="presParOf" srcId="{0325981B-4729-4205-A600-8E5B1C33CA9E}" destId="{F581AAF8-FB82-48D8-9248-9A079B9F5508}" srcOrd="0" destOrd="0" presId="urn:microsoft.com/office/officeart/2018/2/layout/IconVerticalSolidList"/>
    <dgm:cxn modelId="{49BFE46D-0C6B-44FF-948B-83F5CAEB020B}" type="presParOf" srcId="{0325981B-4729-4205-A600-8E5B1C33CA9E}" destId="{198C4121-18CC-48BB-B80D-3A7C2F681FE6}" srcOrd="1" destOrd="0" presId="urn:microsoft.com/office/officeart/2018/2/layout/IconVerticalSolidList"/>
    <dgm:cxn modelId="{55A543F9-6BA4-4C2D-A89F-655A694D4D4D}" type="presParOf" srcId="{0325981B-4729-4205-A600-8E5B1C33CA9E}" destId="{84E769B8-E59F-4135-A1DE-B78442400153}" srcOrd="2" destOrd="0" presId="urn:microsoft.com/office/officeart/2018/2/layout/IconVerticalSolidList"/>
    <dgm:cxn modelId="{1F324A4F-1B31-447C-BD96-540379E6CBED}" type="presParOf" srcId="{0325981B-4729-4205-A600-8E5B1C33CA9E}" destId="{C13038A7-41EC-49BB-892A-DBC498F50BD0}" srcOrd="3" destOrd="0" presId="urn:microsoft.com/office/officeart/2018/2/layout/IconVerticalSolidList"/>
    <dgm:cxn modelId="{4A5E4EF7-4948-435D-B947-3F211F436F26}" type="presParOf" srcId="{51719750-7AEA-4FBE-B9CD-D06A70B5E0B7}" destId="{AAC3D29D-A221-4804-8A51-35F89725B4D3}" srcOrd="5" destOrd="0" presId="urn:microsoft.com/office/officeart/2018/2/layout/IconVerticalSolidList"/>
    <dgm:cxn modelId="{BBB3AD8A-17E4-409B-AD8D-2C3DA62BBAEB}" type="presParOf" srcId="{51719750-7AEA-4FBE-B9CD-D06A70B5E0B7}" destId="{F9D23400-A943-4C17-A485-ACAD24A45BE3}" srcOrd="6" destOrd="0" presId="urn:microsoft.com/office/officeart/2018/2/layout/IconVerticalSolidList"/>
    <dgm:cxn modelId="{071E18BF-F2E2-44CF-8BB4-8F89985D601E}" type="presParOf" srcId="{F9D23400-A943-4C17-A485-ACAD24A45BE3}" destId="{8F772D54-956C-4FC5-8B18-3C22D8D09A76}" srcOrd="0" destOrd="0" presId="urn:microsoft.com/office/officeart/2018/2/layout/IconVerticalSolidList"/>
    <dgm:cxn modelId="{4939DA36-5B42-4924-969B-9060AAAF1D30}" type="presParOf" srcId="{F9D23400-A943-4C17-A485-ACAD24A45BE3}" destId="{C773494F-8472-4C65-A36E-7149EA7F133D}" srcOrd="1" destOrd="0" presId="urn:microsoft.com/office/officeart/2018/2/layout/IconVerticalSolidList"/>
    <dgm:cxn modelId="{6FC1D490-71BD-40C1-806F-63AE5C8B1D10}" type="presParOf" srcId="{F9D23400-A943-4C17-A485-ACAD24A45BE3}" destId="{4330E626-AB10-43B6-8644-45FE97C772ED}" srcOrd="2" destOrd="0" presId="urn:microsoft.com/office/officeart/2018/2/layout/IconVerticalSolidList"/>
    <dgm:cxn modelId="{50EF2739-4568-46EB-97C8-AD8CD1F0BA5B}" type="presParOf" srcId="{F9D23400-A943-4C17-A485-ACAD24A45BE3}" destId="{393C552E-3AF8-4857-A1C6-31797A9CE127}" srcOrd="3" destOrd="0" presId="urn:microsoft.com/office/officeart/2018/2/layout/IconVerticalSolidList"/>
    <dgm:cxn modelId="{E9FBD41C-DC83-4ECF-9D9B-EE48A853CA15}" type="presParOf" srcId="{51719750-7AEA-4FBE-B9CD-D06A70B5E0B7}" destId="{9D02D0AC-41C9-4C91-9D97-FA934634CA58}" srcOrd="7" destOrd="0" presId="urn:microsoft.com/office/officeart/2018/2/layout/IconVerticalSolidList"/>
    <dgm:cxn modelId="{A757FD7E-6071-4DF6-9AB3-EA75E3E445B2}" type="presParOf" srcId="{51719750-7AEA-4FBE-B9CD-D06A70B5E0B7}" destId="{DAF3AAD4-506B-44A8-9D9E-C2BD9B3606D4}" srcOrd="8" destOrd="0" presId="urn:microsoft.com/office/officeart/2018/2/layout/IconVerticalSolidList"/>
    <dgm:cxn modelId="{D4EA890B-0041-4816-A89F-9E0464F40F68}" type="presParOf" srcId="{DAF3AAD4-506B-44A8-9D9E-C2BD9B3606D4}" destId="{A40090B8-593D-463F-A085-9336634A4424}" srcOrd="0" destOrd="0" presId="urn:microsoft.com/office/officeart/2018/2/layout/IconVerticalSolidList"/>
    <dgm:cxn modelId="{6112183A-D4BD-4845-8059-AF172FE5527B}" type="presParOf" srcId="{DAF3AAD4-506B-44A8-9D9E-C2BD9B3606D4}" destId="{6D74FFB3-B458-4899-A0F6-29F95CA8D9A7}" srcOrd="1" destOrd="0" presId="urn:microsoft.com/office/officeart/2018/2/layout/IconVerticalSolidList"/>
    <dgm:cxn modelId="{8171331D-1F3F-4501-9B8E-F7D42CFB24F4}" type="presParOf" srcId="{DAF3AAD4-506B-44A8-9D9E-C2BD9B3606D4}" destId="{7C29BF56-3162-47C5-9C17-8389E342D0FF}" srcOrd="2" destOrd="0" presId="urn:microsoft.com/office/officeart/2018/2/layout/IconVerticalSolidList"/>
    <dgm:cxn modelId="{2CFC4476-D7AA-4B66-B5B5-58CDD8343300}" type="presParOf" srcId="{DAF3AAD4-506B-44A8-9D9E-C2BD9B3606D4}" destId="{B4AFA82A-7864-4AF8-BD85-0FFA4970AF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2E9176-AA79-4B22-A120-473EC06874C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8D98728-467D-49C2-A794-38F33A6DEED2}">
      <dgm:prSet/>
      <dgm:spPr/>
      <dgm:t>
        <a:bodyPr/>
        <a:lstStyle/>
        <a:p>
          <a:r>
            <a:rPr lang="en-US"/>
            <a:t>Read the planners online</a:t>
          </a:r>
        </a:p>
      </dgm:t>
    </dgm:pt>
    <dgm:pt modelId="{7A084CA3-3AAF-4FF9-993F-BF3ACDD3355E}" type="parTrans" cxnId="{669CEE0A-2E9F-4310-9301-5A43BB579606}">
      <dgm:prSet/>
      <dgm:spPr/>
      <dgm:t>
        <a:bodyPr/>
        <a:lstStyle/>
        <a:p>
          <a:endParaRPr lang="en-US"/>
        </a:p>
      </dgm:t>
    </dgm:pt>
    <dgm:pt modelId="{54E061BF-B335-4198-99B0-AF0B245308CC}" type="sibTrans" cxnId="{669CEE0A-2E9F-4310-9301-5A43BB579606}">
      <dgm:prSet/>
      <dgm:spPr/>
      <dgm:t>
        <a:bodyPr/>
        <a:lstStyle/>
        <a:p>
          <a:endParaRPr lang="en-US"/>
        </a:p>
      </dgm:t>
    </dgm:pt>
    <dgm:pt modelId="{8D553D4D-5E15-4028-8827-F8F0779D8060}">
      <dgm:prSet/>
      <dgm:spPr/>
      <dgm:t>
        <a:bodyPr/>
        <a:lstStyle/>
        <a:p>
          <a:r>
            <a:rPr lang="en-US" dirty="0"/>
            <a:t>Talk to your caregivers</a:t>
          </a:r>
        </a:p>
      </dgm:t>
    </dgm:pt>
    <dgm:pt modelId="{61D7BB49-F3EC-436F-B9B1-91E8792BACF1}" type="parTrans" cxnId="{3EEDCDAF-0392-4E79-A788-4A2832F63B3F}">
      <dgm:prSet/>
      <dgm:spPr/>
      <dgm:t>
        <a:bodyPr/>
        <a:lstStyle/>
        <a:p>
          <a:endParaRPr lang="en-US"/>
        </a:p>
      </dgm:t>
    </dgm:pt>
    <dgm:pt modelId="{F4BFD870-831C-411C-95DB-D895F2951968}" type="sibTrans" cxnId="{3EEDCDAF-0392-4E79-A788-4A2832F63B3F}">
      <dgm:prSet/>
      <dgm:spPr/>
      <dgm:t>
        <a:bodyPr/>
        <a:lstStyle/>
        <a:p>
          <a:endParaRPr lang="en-US"/>
        </a:p>
      </dgm:t>
    </dgm:pt>
    <dgm:pt modelId="{1964DE5D-6BBD-4ABA-817D-84CADDF488A9}">
      <dgm:prSet/>
      <dgm:spPr/>
      <dgm:t>
        <a:bodyPr/>
        <a:lstStyle/>
        <a:p>
          <a:r>
            <a:rPr lang="en-US"/>
            <a:t>Make individual appts with your counsellor if necessary </a:t>
          </a:r>
        </a:p>
      </dgm:t>
    </dgm:pt>
    <dgm:pt modelId="{4C66375C-9C5A-40ED-8C06-BE2D722BD76D}" type="parTrans" cxnId="{EF9B88F4-6A2C-4F09-B36E-5E77F8A55152}">
      <dgm:prSet/>
      <dgm:spPr/>
      <dgm:t>
        <a:bodyPr/>
        <a:lstStyle/>
        <a:p>
          <a:endParaRPr lang="en-US"/>
        </a:p>
      </dgm:t>
    </dgm:pt>
    <dgm:pt modelId="{F5226285-C8FC-4B89-BFA3-0F60280613CD}" type="sibTrans" cxnId="{EF9B88F4-6A2C-4F09-B36E-5E77F8A55152}">
      <dgm:prSet/>
      <dgm:spPr/>
      <dgm:t>
        <a:bodyPr/>
        <a:lstStyle/>
        <a:p>
          <a:endParaRPr lang="en-US"/>
        </a:p>
      </dgm:t>
    </dgm:pt>
    <dgm:pt modelId="{9ACC6B64-173F-4F50-822C-D409BB83D640}">
      <dgm:prSet/>
      <dgm:spPr/>
      <dgm:t>
        <a:bodyPr/>
        <a:lstStyle/>
        <a:p>
          <a:r>
            <a:rPr lang="en-US" dirty="0"/>
            <a:t>Talk to your teachers--especially Youth Train in Trades hopefuls--research the courses and make informed choices.</a:t>
          </a:r>
        </a:p>
      </dgm:t>
    </dgm:pt>
    <dgm:pt modelId="{DB70EEF8-F11F-40C0-BBB4-059C11E7A6F3}" type="parTrans" cxnId="{9E454B32-AE66-4F5C-9D20-25828B5949C6}">
      <dgm:prSet/>
      <dgm:spPr/>
      <dgm:t>
        <a:bodyPr/>
        <a:lstStyle/>
        <a:p>
          <a:endParaRPr lang="en-US"/>
        </a:p>
      </dgm:t>
    </dgm:pt>
    <dgm:pt modelId="{62C38C39-590C-414E-866A-D92C594F09D6}" type="sibTrans" cxnId="{9E454B32-AE66-4F5C-9D20-25828B5949C6}">
      <dgm:prSet/>
      <dgm:spPr/>
      <dgm:t>
        <a:bodyPr/>
        <a:lstStyle/>
        <a:p>
          <a:endParaRPr lang="en-US"/>
        </a:p>
      </dgm:t>
    </dgm:pt>
    <dgm:pt modelId="{0B2B52C7-95BE-4B7C-B1DF-25CCF419878D}">
      <dgm:prSet/>
      <dgm:spPr/>
      <dgm:t>
        <a:bodyPr/>
        <a:lstStyle/>
        <a:p>
          <a:r>
            <a:rPr lang="en-US"/>
            <a:t>If you have questions, I want to HEAR FROM YOU !!</a:t>
          </a:r>
        </a:p>
      </dgm:t>
    </dgm:pt>
    <dgm:pt modelId="{DE607EFA-8C35-4F71-9BC5-5E493CCDFC17}" type="parTrans" cxnId="{9418A12F-AB88-480B-A3BA-F5C13C1DE048}">
      <dgm:prSet/>
      <dgm:spPr/>
      <dgm:t>
        <a:bodyPr/>
        <a:lstStyle/>
        <a:p>
          <a:endParaRPr lang="en-US"/>
        </a:p>
      </dgm:t>
    </dgm:pt>
    <dgm:pt modelId="{08A1D3C1-1092-4560-BABB-AD826E1454AE}" type="sibTrans" cxnId="{9418A12F-AB88-480B-A3BA-F5C13C1DE048}">
      <dgm:prSet/>
      <dgm:spPr/>
      <dgm:t>
        <a:bodyPr/>
        <a:lstStyle/>
        <a:p>
          <a:endParaRPr lang="en-US"/>
        </a:p>
      </dgm:t>
    </dgm:pt>
    <dgm:pt modelId="{631F97DE-D4D9-214B-AB30-148312CA7103}" type="pres">
      <dgm:prSet presAssocID="{6D2E9176-AA79-4B22-A120-473EC06874C8}" presName="diagram" presStyleCnt="0">
        <dgm:presLayoutVars>
          <dgm:dir/>
          <dgm:resizeHandles val="exact"/>
        </dgm:presLayoutVars>
      </dgm:prSet>
      <dgm:spPr/>
    </dgm:pt>
    <dgm:pt modelId="{B651C51E-7652-2849-9535-98D731A38F85}" type="pres">
      <dgm:prSet presAssocID="{98D98728-467D-49C2-A794-38F33A6DEED2}" presName="node" presStyleLbl="node1" presStyleIdx="0" presStyleCnt="5">
        <dgm:presLayoutVars>
          <dgm:bulletEnabled val="1"/>
        </dgm:presLayoutVars>
      </dgm:prSet>
      <dgm:spPr/>
    </dgm:pt>
    <dgm:pt modelId="{DC63BDC8-392E-5541-BEB9-C881FE4F446D}" type="pres">
      <dgm:prSet presAssocID="{54E061BF-B335-4198-99B0-AF0B245308CC}" presName="sibTrans" presStyleCnt="0"/>
      <dgm:spPr/>
    </dgm:pt>
    <dgm:pt modelId="{4FA6F062-5AA8-2845-B922-1957F56D18FC}" type="pres">
      <dgm:prSet presAssocID="{8D553D4D-5E15-4028-8827-F8F0779D8060}" presName="node" presStyleLbl="node1" presStyleIdx="1" presStyleCnt="5">
        <dgm:presLayoutVars>
          <dgm:bulletEnabled val="1"/>
        </dgm:presLayoutVars>
      </dgm:prSet>
      <dgm:spPr/>
    </dgm:pt>
    <dgm:pt modelId="{D9327798-AFF0-1145-979A-810F909E6256}" type="pres">
      <dgm:prSet presAssocID="{F4BFD870-831C-411C-95DB-D895F2951968}" presName="sibTrans" presStyleCnt="0"/>
      <dgm:spPr/>
    </dgm:pt>
    <dgm:pt modelId="{A6B3C24E-FFF4-E342-86E1-C1EEEBBD489E}" type="pres">
      <dgm:prSet presAssocID="{1964DE5D-6BBD-4ABA-817D-84CADDF488A9}" presName="node" presStyleLbl="node1" presStyleIdx="2" presStyleCnt="5">
        <dgm:presLayoutVars>
          <dgm:bulletEnabled val="1"/>
        </dgm:presLayoutVars>
      </dgm:prSet>
      <dgm:spPr/>
    </dgm:pt>
    <dgm:pt modelId="{80096E77-59C7-8143-B3E1-ED99A56BCA6C}" type="pres">
      <dgm:prSet presAssocID="{F5226285-C8FC-4B89-BFA3-0F60280613CD}" presName="sibTrans" presStyleCnt="0"/>
      <dgm:spPr/>
    </dgm:pt>
    <dgm:pt modelId="{49250252-BB1E-5B45-B463-58A151746D81}" type="pres">
      <dgm:prSet presAssocID="{9ACC6B64-173F-4F50-822C-D409BB83D640}" presName="node" presStyleLbl="node1" presStyleIdx="3" presStyleCnt="5">
        <dgm:presLayoutVars>
          <dgm:bulletEnabled val="1"/>
        </dgm:presLayoutVars>
      </dgm:prSet>
      <dgm:spPr/>
    </dgm:pt>
    <dgm:pt modelId="{67F587F8-FA74-8E4B-97F0-BD36AFAAFD08}" type="pres">
      <dgm:prSet presAssocID="{62C38C39-590C-414E-866A-D92C594F09D6}" presName="sibTrans" presStyleCnt="0"/>
      <dgm:spPr/>
    </dgm:pt>
    <dgm:pt modelId="{E91C8F49-4CCF-824B-AE45-BB482F8D62CE}" type="pres">
      <dgm:prSet presAssocID="{0B2B52C7-95BE-4B7C-B1DF-25CCF419878D}" presName="node" presStyleLbl="node1" presStyleIdx="4" presStyleCnt="5">
        <dgm:presLayoutVars>
          <dgm:bulletEnabled val="1"/>
        </dgm:presLayoutVars>
      </dgm:prSet>
      <dgm:spPr/>
    </dgm:pt>
  </dgm:ptLst>
  <dgm:cxnLst>
    <dgm:cxn modelId="{669CEE0A-2E9F-4310-9301-5A43BB579606}" srcId="{6D2E9176-AA79-4B22-A120-473EC06874C8}" destId="{98D98728-467D-49C2-A794-38F33A6DEED2}" srcOrd="0" destOrd="0" parTransId="{7A084CA3-3AAF-4FF9-993F-BF3ACDD3355E}" sibTransId="{54E061BF-B335-4198-99B0-AF0B245308CC}"/>
    <dgm:cxn modelId="{9418A12F-AB88-480B-A3BA-F5C13C1DE048}" srcId="{6D2E9176-AA79-4B22-A120-473EC06874C8}" destId="{0B2B52C7-95BE-4B7C-B1DF-25CCF419878D}" srcOrd="4" destOrd="0" parTransId="{DE607EFA-8C35-4F71-9BC5-5E493CCDFC17}" sibTransId="{08A1D3C1-1092-4560-BABB-AD826E1454AE}"/>
    <dgm:cxn modelId="{9E454B32-AE66-4F5C-9D20-25828B5949C6}" srcId="{6D2E9176-AA79-4B22-A120-473EC06874C8}" destId="{9ACC6B64-173F-4F50-822C-D409BB83D640}" srcOrd="3" destOrd="0" parTransId="{DB70EEF8-F11F-40C0-BBB4-059C11E7A6F3}" sibTransId="{62C38C39-590C-414E-866A-D92C594F09D6}"/>
    <dgm:cxn modelId="{02F3199C-9FCE-5544-81AB-6FFF9BA10830}" type="presOf" srcId="{98D98728-467D-49C2-A794-38F33A6DEED2}" destId="{B651C51E-7652-2849-9535-98D731A38F85}" srcOrd="0" destOrd="0" presId="urn:microsoft.com/office/officeart/2005/8/layout/default"/>
    <dgm:cxn modelId="{B523FAA2-36BB-4048-A5AA-1CE1179BF466}" type="presOf" srcId="{8D553D4D-5E15-4028-8827-F8F0779D8060}" destId="{4FA6F062-5AA8-2845-B922-1957F56D18FC}" srcOrd="0" destOrd="0" presId="urn:microsoft.com/office/officeart/2005/8/layout/default"/>
    <dgm:cxn modelId="{3EEDCDAF-0392-4E79-A788-4A2832F63B3F}" srcId="{6D2E9176-AA79-4B22-A120-473EC06874C8}" destId="{8D553D4D-5E15-4028-8827-F8F0779D8060}" srcOrd="1" destOrd="0" parTransId="{61D7BB49-F3EC-436F-B9B1-91E8792BACF1}" sibTransId="{F4BFD870-831C-411C-95DB-D895F2951968}"/>
    <dgm:cxn modelId="{DEEB6ABA-A747-6048-BDB4-B3B3CEA75E34}" type="presOf" srcId="{9ACC6B64-173F-4F50-822C-D409BB83D640}" destId="{49250252-BB1E-5B45-B463-58A151746D81}" srcOrd="0" destOrd="0" presId="urn:microsoft.com/office/officeart/2005/8/layout/default"/>
    <dgm:cxn modelId="{293ECAC4-6E44-FC49-BA00-58ADB5C7CFB4}" type="presOf" srcId="{6D2E9176-AA79-4B22-A120-473EC06874C8}" destId="{631F97DE-D4D9-214B-AB30-148312CA7103}" srcOrd="0" destOrd="0" presId="urn:microsoft.com/office/officeart/2005/8/layout/default"/>
    <dgm:cxn modelId="{DE94AAD4-11A6-3F40-953E-8D44E1F43E01}" type="presOf" srcId="{0B2B52C7-95BE-4B7C-B1DF-25CCF419878D}" destId="{E91C8F49-4CCF-824B-AE45-BB482F8D62CE}" srcOrd="0" destOrd="0" presId="urn:microsoft.com/office/officeart/2005/8/layout/default"/>
    <dgm:cxn modelId="{EF9B88F4-6A2C-4F09-B36E-5E77F8A55152}" srcId="{6D2E9176-AA79-4B22-A120-473EC06874C8}" destId="{1964DE5D-6BBD-4ABA-817D-84CADDF488A9}" srcOrd="2" destOrd="0" parTransId="{4C66375C-9C5A-40ED-8C06-BE2D722BD76D}" sibTransId="{F5226285-C8FC-4B89-BFA3-0F60280613CD}"/>
    <dgm:cxn modelId="{909439FA-D14B-4F4F-A3B4-381A6B603556}" type="presOf" srcId="{1964DE5D-6BBD-4ABA-817D-84CADDF488A9}" destId="{A6B3C24E-FFF4-E342-86E1-C1EEEBBD489E}" srcOrd="0" destOrd="0" presId="urn:microsoft.com/office/officeart/2005/8/layout/default"/>
    <dgm:cxn modelId="{C87C8A0D-FC1C-2149-B0B7-FA5CB156E4E0}" type="presParOf" srcId="{631F97DE-D4D9-214B-AB30-148312CA7103}" destId="{B651C51E-7652-2849-9535-98D731A38F85}" srcOrd="0" destOrd="0" presId="urn:microsoft.com/office/officeart/2005/8/layout/default"/>
    <dgm:cxn modelId="{8800BB7F-FF08-3040-8B3C-155767D0AC00}" type="presParOf" srcId="{631F97DE-D4D9-214B-AB30-148312CA7103}" destId="{DC63BDC8-392E-5541-BEB9-C881FE4F446D}" srcOrd="1" destOrd="0" presId="urn:microsoft.com/office/officeart/2005/8/layout/default"/>
    <dgm:cxn modelId="{26B6F20F-A16E-AC4F-8797-1B06112170F2}" type="presParOf" srcId="{631F97DE-D4D9-214B-AB30-148312CA7103}" destId="{4FA6F062-5AA8-2845-B922-1957F56D18FC}" srcOrd="2" destOrd="0" presId="urn:microsoft.com/office/officeart/2005/8/layout/default"/>
    <dgm:cxn modelId="{54561868-5870-084D-9E68-629322EFE3D1}" type="presParOf" srcId="{631F97DE-D4D9-214B-AB30-148312CA7103}" destId="{D9327798-AFF0-1145-979A-810F909E6256}" srcOrd="3" destOrd="0" presId="urn:microsoft.com/office/officeart/2005/8/layout/default"/>
    <dgm:cxn modelId="{35E926DC-1ACA-AC4B-8000-8B8DBDF49262}" type="presParOf" srcId="{631F97DE-D4D9-214B-AB30-148312CA7103}" destId="{A6B3C24E-FFF4-E342-86E1-C1EEEBBD489E}" srcOrd="4" destOrd="0" presId="urn:microsoft.com/office/officeart/2005/8/layout/default"/>
    <dgm:cxn modelId="{CEC9A340-8B4F-C24A-86FE-E57BEA80CF42}" type="presParOf" srcId="{631F97DE-D4D9-214B-AB30-148312CA7103}" destId="{80096E77-59C7-8143-B3E1-ED99A56BCA6C}" srcOrd="5" destOrd="0" presId="urn:microsoft.com/office/officeart/2005/8/layout/default"/>
    <dgm:cxn modelId="{2DDC43F9-4F15-6840-9177-279FD39227A8}" type="presParOf" srcId="{631F97DE-D4D9-214B-AB30-148312CA7103}" destId="{49250252-BB1E-5B45-B463-58A151746D81}" srcOrd="6" destOrd="0" presId="urn:microsoft.com/office/officeart/2005/8/layout/default"/>
    <dgm:cxn modelId="{3F9D9E9E-F5B0-D445-BC4F-6E73E2D45A33}" type="presParOf" srcId="{631F97DE-D4D9-214B-AB30-148312CA7103}" destId="{67F587F8-FA74-8E4B-97F0-BD36AFAAFD08}" srcOrd="7" destOrd="0" presId="urn:microsoft.com/office/officeart/2005/8/layout/default"/>
    <dgm:cxn modelId="{C8FA126B-0B1D-4E4A-B15C-85039765B5DA}" type="presParOf" srcId="{631F97DE-D4D9-214B-AB30-148312CA7103}" destId="{E91C8F49-4CCF-824B-AE45-BB482F8D62C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C6569-FC34-4942-B836-6F597624229E}">
      <dsp:nvSpPr>
        <dsp:cNvPr id="0" name=""/>
        <dsp:cNvSpPr/>
      </dsp:nvSpPr>
      <dsp:spPr>
        <a:xfrm>
          <a:off x="313234" y="2284947"/>
          <a:ext cx="2505878" cy="48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dirty="0"/>
            <a:t>Feb 3, 2026</a:t>
          </a:r>
        </a:p>
      </dsp:txBody>
      <dsp:txXfrm>
        <a:off x="313234" y="2284947"/>
        <a:ext cx="2505878" cy="480817"/>
      </dsp:txXfrm>
    </dsp:sp>
    <dsp:sp modelId="{A68DEB73-E550-1940-B779-48D28344BA41}">
      <dsp:nvSpPr>
        <dsp:cNvPr id="0" name=""/>
        <dsp:cNvSpPr/>
      </dsp:nvSpPr>
      <dsp:spPr>
        <a:xfrm>
          <a:off x="0" y="2042411"/>
          <a:ext cx="6264695" cy="170200"/>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A543209-D899-C64C-A101-AEA147EBB047}">
      <dsp:nvSpPr>
        <dsp:cNvPr id="0" name=""/>
        <dsp:cNvSpPr/>
      </dsp:nvSpPr>
      <dsp:spPr>
        <a:xfrm>
          <a:off x="187940" y="261750"/>
          <a:ext cx="2756466" cy="1057306"/>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Course Planning assembly at FIT time in the Auditorium. Course Planning PowerPoint available on school website</a:t>
          </a:r>
        </a:p>
      </dsp:txBody>
      <dsp:txXfrm>
        <a:off x="187940" y="261750"/>
        <a:ext cx="2756466" cy="1057306"/>
      </dsp:txXfrm>
    </dsp:sp>
    <dsp:sp modelId="{FD45FC24-07F5-0845-A895-B091DD693551}">
      <dsp:nvSpPr>
        <dsp:cNvPr id="0" name=""/>
        <dsp:cNvSpPr/>
      </dsp:nvSpPr>
      <dsp:spPr>
        <a:xfrm>
          <a:off x="1566173" y="1319057"/>
          <a:ext cx="0" cy="723354"/>
        </a:xfrm>
        <a:prstGeom prst="line">
          <a:avLst/>
        </a:prstGeom>
        <a:gradFill rotWithShape="0">
          <a:gsLst>
            <a:gs pos="0">
              <a:schemeClr val="accent2">
                <a:tint val="94000"/>
                <a:satMod val="105000"/>
                <a:lumMod val="102000"/>
              </a:schemeClr>
            </a:gs>
            <a:gs pos="100000">
              <a:schemeClr val="accent2">
                <a:shade val="74000"/>
                <a:satMod val="128000"/>
                <a:lumMod val="100000"/>
              </a:schemeClr>
            </a:gs>
          </a:gsLst>
          <a:lin ang="5400000" scaled="0"/>
        </a:gradFill>
        <a:ln w="6350" cap="flat" cmpd="sng" algn="ctr">
          <a:solidFill>
            <a:schemeClr val="accent2">
              <a:hueOff val="-489677"/>
              <a:satOff val="-10832"/>
              <a:lumOff val="-2157"/>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5BA54F7D-9B7B-7E4E-929C-018D6E391A0D}">
      <dsp:nvSpPr>
        <dsp:cNvPr id="0" name=""/>
        <dsp:cNvSpPr/>
      </dsp:nvSpPr>
      <dsp:spPr>
        <a:xfrm>
          <a:off x="1879408" y="1489258"/>
          <a:ext cx="2505878" cy="48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dirty="0"/>
            <a:t>Feb. 3-10</a:t>
          </a:r>
        </a:p>
      </dsp:txBody>
      <dsp:txXfrm>
        <a:off x="1879408" y="1489258"/>
        <a:ext cx="2505878" cy="480817"/>
      </dsp:txXfrm>
    </dsp:sp>
    <dsp:sp modelId="{B924B90E-3B1E-0548-AE8C-B9F383AFF049}">
      <dsp:nvSpPr>
        <dsp:cNvPr id="0" name=""/>
        <dsp:cNvSpPr/>
      </dsp:nvSpPr>
      <dsp:spPr>
        <a:xfrm>
          <a:off x="1754114" y="2935966"/>
          <a:ext cx="2756466" cy="1057306"/>
        </a:xfrm>
        <a:prstGeom prst="rect">
          <a:avLst/>
        </a:prstGeom>
        <a:solidFill>
          <a:schemeClr val="accent2">
            <a:tint val="40000"/>
            <a:alpha val="90000"/>
            <a:hueOff val="814885"/>
            <a:satOff val="-2356"/>
            <a:lumOff val="-50"/>
            <a:alphaOff val="0"/>
          </a:schemeClr>
        </a:solidFill>
        <a:ln w="9525" cap="rnd" cmpd="sng" algn="ctr">
          <a:solidFill>
            <a:schemeClr val="accent2">
              <a:tint val="40000"/>
              <a:alpha val="90000"/>
              <a:hueOff val="814885"/>
              <a:satOff val="-2356"/>
              <a:lumOff val="-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Course Planning – will be done online on MS Forms. Will be available from Feb. 3-10</a:t>
          </a:r>
        </a:p>
      </dsp:txBody>
      <dsp:txXfrm>
        <a:off x="1754114" y="2935966"/>
        <a:ext cx="2756466" cy="1057306"/>
      </dsp:txXfrm>
    </dsp:sp>
    <dsp:sp modelId="{FED339FB-B32B-FA48-A732-708B63CDA5DB}">
      <dsp:nvSpPr>
        <dsp:cNvPr id="0" name=""/>
        <dsp:cNvSpPr/>
      </dsp:nvSpPr>
      <dsp:spPr>
        <a:xfrm>
          <a:off x="3132347" y="2212612"/>
          <a:ext cx="0" cy="723354"/>
        </a:xfrm>
        <a:prstGeom prst="line">
          <a:avLst/>
        </a:prstGeom>
        <a:gradFill rotWithShape="0">
          <a:gsLst>
            <a:gs pos="0">
              <a:schemeClr val="accent2">
                <a:tint val="94000"/>
                <a:satMod val="105000"/>
                <a:lumMod val="102000"/>
              </a:schemeClr>
            </a:gs>
            <a:gs pos="100000">
              <a:schemeClr val="accent2">
                <a:shade val="74000"/>
                <a:satMod val="128000"/>
                <a:lumMod val="100000"/>
              </a:schemeClr>
            </a:gs>
          </a:gsLst>
          <a:lin ang="5400000" scaled="0"/>
        </a:gradFill>
        <a:ln w="6350" cap="flat" cmpd="sng" algn="ctr">
          <a:solidFill>
            <a:schemeClr val="accent2">
              <a:hueOff val="-979354"/>
              <a:satOff val="-21663"/>
              <a:lumOff val="-4313"/>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AE97F530-5221-7041-A249-75C4519D103D}">
      <dsp:nvSpPr>
        <dsp:cNvPr id="0" name=""/>
        <dsp:cNvSpPr/>
      </dsp:nvSpPr>
      <dsp:spPr>
        <a:xfrm>
          <a:off x="1512986" y="2074324"/>
          <a:ext cx="106375" cy="106375"/>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4F4C7B94-029A-214E-B6AD-C7E50F0DD490}">
      <dsp:nvSpPr>
        <dsp:cNvPr id="0" name=""/>
        <dsp:cNvSpPr/>
      </dsp:nvSpPr>
      <dsp:spPr>
        <a:xfrm>
          <a:off x="3079160" y="2074324"/>
          <a:ext cx="106375" cy="106375"/>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973B6F40-4994-4043-B5A0-A9F14866A428}">
      <dsp:nvSpPr>
        <dsp:cNvPr id="0" name=""/>
        <dsp:cNvSpPr/>
      </dsp:nvSpPr>
      <dsp:spPr>
        <a:xfrm>
          <a:off x="3445582" y="2284947"/>
          <a:ext cx="2505878" cy="48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dirty="0"/>
            <a:t>10 Feb. 2023</a:t>
          </a:r>
        </a:p>
      </dsp:txBody>
      <dsp:txXfrm>
        <a:off x="3445582" y="2284947"/>
        <a:ext cx="2505878" cy="480817"/>
      </dsp:txXfrm>
    </dsp:sp>
    <dsp:sp modelId="{A8849A3E-0270-CB45-AC71-805145461502}">
      <dsp:nvSpPr>
        <dsp:cNvPr id="0" name=""/>
        <dsp:cNvSpPr/>
      </dsp:nvSpPr>
      <dsp:spPr>
        <a:xfrm>
          <a:off x="3320288" y="447242"/>
          <a:ext cx="2756466" cy="871814"/>
        </a:xfrm>
        <a:prstGeom prst="rect">
          <a:avLst/>
        </a:prstGeom>
        <a:solidFill>
          <a:schemeClr val="accent2">
            <a:tint val="40000"/>
            <a:alpha val="90000"/>
            <a:hueOff val="1629769"/>
            <a:satOff val="-4713"/>
            <a:lumOff val="-100"/>
            <a:alphaOff val="0"/>
          </a:schemeClr>
        </a:solidFill>
        <a:ln w="9525" cap="rnd" cmpd="sng" algn="ctr">
          <a:solidFill>
            <a:schemeClr val="accent2">
              <a:tint val="40000"/>
              <a:alpha val="90000"/>
              <a:hueOff val="1629769"/>
              <a:satOff val="-4713"/>
              <a:lumOff val="-1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Due Date for completion of MS Teams Course Selection Form is February 10, 2026</a:t>
          </a:r>
        </a:p>
      </dsp:txBody>
      <dsp:txXfrm>
        <a:off x="3320288" y="447242"/>
        <a:ext cx="2756466" cy="871814"/>
      </dsp:txXfrm>
    </dsp:sp>
    <dsp:sp modelId="{713F0F0C-1F47-EF4D-9E99-A5E1B2D69E58}">
      <dsp:nvSpPr>
        <dsp:cNvPr id="0" name=""/>
        <dsp:cNvSpPr/>
      </dsp:nvSpPr>
      <dsp:spPr>
        <a:xfrm>
          <a:off x="4698522" y="1319057"/>
          <a:ext cx="0" cy="723354"/>
        </a:xfrm>
        <a:prstGeom prst="line">
          <a:avLst/>
        </a:prstGeom>
        <a:gradFill rotWithShape="0">
          <a:gsLst>
            <a:gs pos="0">
              <a:schemeClr val="accent2">
                <a:tint val="94000"/>
                <a:satMod val="105000"/>
                <a:lumMod val="102000"/>
              </a:schemeClr>
            </a:gs>
            <a:gs pos="100000">
              <a:schemeClr val="accent2">
                <a:shade val="74000"/>
                <a:satMod val="128000"/>
                <a:lumMod val="100000"/>
              </a:schemeClr>
            </a:gs>
          </a:gsLst>
          <a:lin ang="5400000" scaled="0"/>
        </a:gradFill>
        <a:ln w="6350" cap="flat" cmpd="sng" algn="ctr">
          <a:solidFill>
            <a:schemeClr val="accent2">
              <a:hueOff val="-1469031"/>
              <a:satOff val="-32495"/>
              <a:lumOff val="-6470"/>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8E18312E-CF93-A24A-A26C-EBD82DD16FEF}">
      <dsp:nvSpPr>
        <dsp:cNvPr id="0" name=""/>
        <dsp:cNvSpPr/>
      </dsp:nvSpPr>
      <dsp:spPr>
        <a:xfrm>
          <a:off x="4645334" y="2074324"/>
          <a:ext cx="106375" cy="106375"/>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48A55-A2B0-484D-872A-1E94498F75BB}">
      <dsp:nvSpPr>
        <dsp:cNvPr id="0" name=""/>
        <dsp:cNvSpPr/>
      </dsp:nvSpPr>
      <dsp:spPr>
        <a:xfrm>
          <a:off x="0" y="512"/>
          <a:ext cx="6711950" cy="119849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CA1DE1-8806-4729-81FB-C27CA567FEE0}">
      <dsp:nvSpPr>
        <dsp:cNvPr id="0" name=""/>
        <dsp:cNvSpPr/>
      </dsp:nvSpPr>
      <dsp:spPr>
        <a:xfrm>
          <a:off x="362545" y="270173"/>
          <a:ext cx="659173" cy="659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C3090F-8770-4A20-86AD-9DD431525D0C}">
      <dsp:nvSpPr>
        <dsp:cNvPr id="0" name=""/>
        <dsp:cNvSpPr/>
      </dsp:nvSpPr>
      <dsp:spPr>
        <a:xfrm>
          <a:off x="1384263" y="512"/>
          <a:ext cx="5327686" cy="119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41" tIns="126841" rIns="126841" bIns="126841" numCol="1" spcCol="1270" anchor="ctr" anchorCtr="0">
          <a:noAutofit/>
        </a:bodyPr>
        <a:lstStyle/>
        <a:p>
          <a:pPr marL="0" lvl="0" indent="0" algn="l" defTabSz="711200">
            <a:lnSpc>
              <a:spcPct val="90000"/>
            </a:lnSpc>
            <a:spcBef>
              <a:spcPct val="0"/>
            </a:spcBef>
            <a:spcAft>
              <a:spcPct val="35000"/>
            </a:spcAft>
            <a:buNone/>
          </a:pPr>
          <a:r>
            <a:rPr lang="en-US" sz="1600" kern="1200" dirty="0"/>
            <a:t>Workplace Math 10 students will go into Workplace Math 11. This will be sufficient to graduate and enter SOME post –secondary programs</a:t>
          </a:r>
        </a:p>
      </dsp:txBody>
      <dsp:txXfrm>
        <a:off x="1384263" y="512"/>
        <a:ext cx="5327686" cy="1198496"/>
      </dsp:txXfrm>
    </dsp:sp>
    <dsp:sp modelId="{0A17A69D-8746-4403-80F5-6636554F61F9}">
      <dsp:nvSpPr>
        <dsp:cNvPr id="0" name=""/>
        <dsp:cNvSpPr/>
      </dsp:nvSpPr>
      <dsp:spPr>
        <a:xfrm>
          <a:off x="0" y="1498632"/>
          <a:ext cx="6711950" cy="119849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5DFAD-80EA-405A-8CBE-2955799C038A}">
      <dsp:nvSpPr>
        <dsp:cNvPr id="0" name=""/>
        <dsp:cNvSpPr/>
      </dsp:nvSpPr>
      <dsp:spPr>
        <a:xfrm>
          <a:off x="362545" y="1768294"/>
          <a:ext cx="659173" cy="659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992E6B-C08F-4489-9C3E-50C91468DC25}">
      <dsp:nvSpPr>
        <dsp:cNvPr id="0" name=""/>
        <dsp:cNvSpPr/>
      </dsp:nvSpPr>
      <dsp:spPr>
        <a:xfrm>
          <a:off x="1384263" y="1498632"/>
          <a:ext cx="5327686" cy="119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41" tIns="126841" rIns="126841" bIns="126841" numCol="1" spcCol="1270" anchor="ctr" anchorCtr="0">
          <a:noAutofit/>
        </a:bodyPr>
        <a:lstStyle/>
        <a:p>
          <a:pPr marL="0" lvl="0" indent="0" algn="l" defTabSz="711200">
            <a:lnSpc>
              <a:spcPct val="90000"/>
            </a:lnSpc>
            <a:spcBef>
              <a:spcPct val="0"/>
            </a:spcBef>
            <a:spcAft>
              <a:spcPct val="35000"/>
            </a:spcAft>
            <a:buNone/>
          </a:pPr>
          <a:r>
            <a:rPr lang="en-US" sz="1600" kern="1200"/>
            <a:t>Workplace Math 10 </a:t>
          </a:r>
          <a:r>
            <a:rPr lang="en-US" sz="1600" kern="1200">
              <a:sym typeface="Wingdings" panose="05000000000000000000" pitchFamily="2" charset="2"/>
            </a:rPr>
            <a:t></a:t>
          </a:r>
          <a:r>
            <a:rPr lang="en-US" sz="1600" kern="1200"/>
            <a:t> Workplace Math 11</a:t>
          </a:r>
        </a:p>
      </dsp:txBody>
      <dsp:txXfrm>
        <a:off x="1384263" y="1498632"/>
        <a:ext cx="5327686" cy="1198496"/>
      </dsp:txXfrm>
    </dsp:sp>
    <dsp:sp modelId="{9CDB54DD-5257-4E67-AF7E-98D1E422E140}">
      <dsp:nvSpPr>
        <dsp:cNvPr id="0" name=""/>
        <dsp:cNvSpPr/>
      </dsp:nvSpPr>
      <dsp:spPr>
        <a:xfrm>
          <a:off x="0" y="2996753"/>
          <a:ext cx="6711950" cy="119849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CECB1-A6A6-4482-8572-F8F70C725C15}">
      <dsp:nvSpPr>
        <dsp:cNvPr id="0" name=""/>
        <dsp:cNvSpPr/>
      </dsp:nvSpPr>
      <dsp:spPr>
        <a:xfrm>
          <a:off x="362545" y="3266415"/>
          <a:ext cx="659173" cy="659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D91B61-9C58-4472-8423-50872A873630}">
      <dsp:nvSpPr>
        <dsp:cNvPr id="0" name=""/>
        <dsp:cNvSpPr/>
      </dsp:nvSpPr>
      <dsp:spPr>
        <a:xfrm>
          <a:off x="1384263" y="2996753"/>
          <a:ext cx="5327686" cy="119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41" tIns="126841" rIns="126841" bIns="126841" numCol="1" spcCol="1270" anchor="ctr" anchorCtr="0">
          <a:noAutofit/>
        </a:bodyPr>
        <a:lstStyle/>
        <a:p>
          <a:pPr marL="0" lvl="0" indent="0" algn="l" defTabSz="711200">
            <a:lnSpc>
              <a:spcPct val="90000"/>
            </a:lnSpc>
            <a:spcBef>
              <a:spcPct val="0"/>
            </a:spcBef>
            <a:spcAft>
              <a:spcPct val="35000"/>
            </a:spcAft>
            <a:buNone/>
          </a:pPr>
          <a:r>
            <a:rPr lang="en-US" sz="1600" kern="1200" dirty="0"/>
            <a:t>Students in Foundations of Math and Pre-Calculus 10 can choose one of two pathways (see next slide)</a:t>
          </a:r>
        </a:p>
      </dsp:txBody>
      <dsp:txXfrm>
        <a:off x="1384263" y="2996753"/>
        <a:ext cx="5327686" cy="1198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B8E14-6676-4B6D-B03D-EF2F8A9A7B05}">
      <dsp:nvSpPr>
        <dsp:cNvPr id="0" name=""/>
        <dsp:cNvSpPr/>
      </dsp:nvSpPr>
      <dsp:spPr>
        <a:xfrm>
          <a:off x="0" y="3324"/>
          <a:ext cx="5019561" cy="708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58255-5E04-413E-8884-6A13DD5BD7CD}">
      <dsp:nvSpPr>
        <dsp:cNvPr id="0" name=""/>
        <dsp:cNvSpPr/>
      </dsp:nvSpPr>
      <dsp:spPr>
        <a:xfrm>
          <a:off x="214188" y="162638"/>
          <a:ext cx="389434" cy="389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4AEEA6-1BA0-403E-8769-2149581C3EA9}">
      <dsp:nvSpPr>
        <dsp:cNvPr id="0" name=""/>
        <dsp:cNvSpPr/>
      </dsp:nvSpPr>
      <dsp:spPr>
        <a:xfrm>
          <a:off x="817812" y="3324"/>
          <a:ext cx="4201748"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666750">
            <a:lnSpc>
              <a:spcPct val="90000"/>
            </a:lnSpc>
            <a:spcBef>
              <a:spcPct val="0"/>
            </a:spcBef>
            <a:spcAft>
              <a:spcPct val="35000"/>
            </a:spcAft>
            <a:buNone/>
          </a:pPr>
          <a:r>
            <a:rPr lang="en-US" sz="1500" kern="1200"/>
            <a:t>Apply early on in your Grade 12 year (October 1)</a:t>
          </a:r>
        </a:p>
      </dsp:txBody>
      <dsp:txXfrm>
        <a:off x="817812" y="3324"/>
        <a:ext cx="4201748" cy="708062"/>
      </dsp:txXfrm>
    </dsp:sp>
    <dsp:sp modelId="{C8AB47F2-F9A2-4B01-9796-79DEF529A631}">
      <dsp:nvSpPr>
        <dsp:cNvPr id="0" name=""/>
        <dsp:cNvSpPr/>
      </dsp:nvSpPr>
      <dsp:spPr>
        <a:xfrm>
          <a:off x="0" y="888402"/>
          <a:ext cx="5019561" cy="708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CDB4C-975F-4592-99C9-C7ACC13DA823}">
      <dsp:nvSpPr>
        <dsp:cNvPr id="0" name=""/>
        <dsp:cNvSpPr/>
      </dsp:nvSpPr>
      <dsp:spPr>
        <a:xfrm>
          <a:off x="214188" y="1047716"/>
          <a:ext cx="389434" cy="389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F0E8A4-E02E-4CB2-B65B-B3039CD79F5F}">
      <dsp:nvSpPr>
        <dsp:cNvPr id="0" name=""/>
        <dsp:cNvSpPr/>
      </dsp:nvSpPr>
      <dsp:spPr>
        <a:xfrm>
          <a:off x="817812" y="888402"/>
          <a:ext cx="4201748"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666750">
            <a:lnSpc>
              <a:spcPct val="90000"/>
            </a:lnSpc>
            <a:spcBef>
              <a:spcPct val="0"/>
            </a:spcBef>
            <a:spcAft>
              <a:spcPct val="35000"/>
            </a:spcAft>
            <a:buNone/>
          </a:pPr>
          <a:r>
            <a:rPr lang="en-US" sz="1500" kern="1200" dirty="0"/>
            <a:t>Basic high school graduation requirements (usually C average or higher)</a:t>
          </a:r>
        </a:p>
      </dsp:txBody>
      <dsp:txXfrm>
        <a:off x="817812" y="888402"/>
        <a:ext cx="4201748" cy="708062"/>
      </dsp:txXfrm>
    </dsp:sp>
    <dsp:sp modelId="{F581AAF8-FB82-48D8-9248-9A079B9F5508}">
      <dsp:nvSpPr>
        <dsp:cNvPr id="0" name=""/>
        <dsp:cNvSpPr/>
      </dsp:nvSpPr>
      <dsp:spPr>
        <a:xfrm>
          <a:off x="0" y="1773480"/>
          <a:ext cx="5019561" cy="708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C4121-18CC-48BB-B80D-3A7C2F681FE6}">
      <dsp:nvSpPr>
        <dsp:cNvPr id="0" name=""/>
        <dsp:cNvSpPr/>
      </dsp:nvSpPr>
      <dsp:spPr>
        <a:xfrm>
          <a:off x="214188" y="1932794"/>
          <a:ext cx="389434" cy="389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3038A7-41EC-49BB-892A-DBC498F50BD0}">
      <dsp:nvSpPr>
        <dsp:cNvPr id="0" name=""/>
        <dsp:cNvSpPr/>
      </dsp:nvSpPr>
      <dsp:spPr>
        <a:xfrm>
          <a:off x="817812" y="1773480"/>
          <a:ext cx="4201748"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666750">
            <a:lnSpc>
              <a:spcPct val="90000"/>
            </a:lnSpc>
            <a:spcBef>
              <a:spcPct val="0"/>
            </a:spcBef>
            <a:spcAft>
              <a:spcPct val="35000"/>
            </a:spcAft>
            <a:buNone/>
          </a:pPr>
          <a:r>
            <a:rPr lang="en-US" sz="1500" kern="1200"/>
            <a:t>Typically smaller classes</a:t>
          </a:r>
        </a:p>
      </dsp:txBody>
      <dsp:txXfrm>
        <a:off x="817812" y="1773480"/>
        <a:ext cx="4201748" cy="708062"/>
      </dsp:txXfrm>
    </dsp:sp>
    <dsp:sp modelId="{8F772D54-956C-4FC5-8B18-3C22D8D09A76}">
      <dsp:nvSpPr>
        <dsp:cNvPr id="0" name=""/>
        <dsp:cNvSpPr/>
      </dsp:nvSpPr>
      <dsp:spPr>
        <a:xfrm>
          <a:off x="0" y="2658558"/>
          <a:ext cx="5019561" cy="708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3494F-8472-4C65-A36E-7149EA7F133D}">
      <dsp:nvSpPr>
        <dsp:cNvPr id="0" name=""/>
        <dsp:cNvSpPr/>
      </dsp:nvSpPr>
      <dsp:spPr>
        <a:xfrm>
          <a:off x="214188" y="2817873"/>
          <a:ext cx="389434" cy="389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3C552E-3AF8-4857-A1C6-31797A9CE127}">
      <dsp:nvSpPr>
        <dsp:cNvPr id="0" name=""/>
        <dsp:cNvSpPr/>
      </dsp:nvSpPr>
      <dsp:spPr>
        <a:xfrm>
          <a:off x="817812" y="2658558"/>
          <a:ext cx="4201748"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666750">
            <a:lnSpc>
              <a:spcPct val="90000"/>
            </a:lnSpc>
            <a:spcBef>
              <a:spcPct val="0"/>
            </a:spcBef>
            <a:spcAft>
              <a:spcPct val="35000"/>
            </a:spcAft>
            <a:buNone/>
          </a:pPr>
          <a:r>
            <a:rPr lang="en-US" sz="1500" kern="1200"/>
            <a:t>Tuition is less expensive</a:t>
          </a:r>
        </a:p>
      </dsp:txBody>
      <dsp:txXfrm>
        <a:off x="817812" y="2658558"/>
        <a:ext cx="4201748" cy="708062"/>
      </dsp:txXfrm>
    </dsp:sp>
    <dsp:sp modelId="{A40090B8-593D-463F-A085-9336634A4424}">
      <dsp:nvSpPr>
        <dsp:cNvPr id="0" name=""/>
        <dsp:cNvSpPr/>
      </dsp:nvSpPr>
      <dsp:spPr>
        <a:xfrm>
          <a:off x="0" y="3543637"/>
          <a:ext cx="5019561" cy="7080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4FFB3-B458-4899-A0F6-29F95CA8D9A7}">
      <dsp:nvSpPr>
        <dsp:cNvPr id="0" name=""/>
        <dsp:cNvSpPr/>
      </dsp:nvSpPr>
      <dsp:spPr>
        <a:xfrm>
          <a:off x="214188" y="3702951"/>
          <a:ext cx="389434" cy="3894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AFA82A-7864-4AF8-BD85-0FFA4970AF93}">
      <dsp:nvSpPr>
        <dsp:cNvPr id="0" name=""/>
        <dsp:cNvSpPr/>
      </dsp:nvSpPr>
      <dsp:spPr>
        <a:xfrm>
          <a:off x="817812" y="3543637"/>
          <a:ext cx="4201748"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666750">
            <a:lnSpc>
              <a:spcPct val="90000"/>
            </a:lnSpc>
            <a:spcBef>
              <a:spcPct val="0"/>
            </a:spcBef>
            <a:spcAft>
              <a:spcPct val="35000"/>
            </a:spcAft>
            <a:buNone/>
          </a:pPr>
          <a:r>
            <a:rPr lang="en-US" sz="1500" kern="1200"/>
            <a:t>Can transfer in third year to university</a:t>
          </a:r>
        </a:p>
      </dsp:txBody>
      <dsp:txXfrm>
        <a:off x="817812" y="3543637"/>
        <a:ext cx="4201748" cy="708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1C51E-7652-2849-9535-98D731A38F85}">
      <dsp:nvSpPr>
        <dsp:cNvPr id="0" name=""/>
        <dsp:cNvSpPr/>
      </dsp:nvSpPr>
      <dsp:spPr>
        <a:xfrm>
          <a:off x="262051" y="2005"/>
          <a:ext cx="1999105" cy="119946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Read the planners online</a:t>
          </a:r>
        </a:p>
      </dsp:txBody>
      <dsp:txXfrm>
        <a:off x="262051" y="2005"/>
        <a:ext cx="1999105" cy="1199463"/>
      </dsp:txXfrm>
    </dsp:sp>
    <dsp:sp modelId="{4FA6F062-5AA8-2845-B922-1957F56D18FC}">
      <dsp:nvSpPr>
        <dsp:cNvPr id="0" name=""/>
        <dsp:cNvSpPr/>
      </dsp:nvSpPr>
      <dsp:spPr>
        <a:xfrm>
          <a:off x="2461066" y="2005"/>
          <a:ext cx="1999105" cy="1199463"/>
        </a:xfrm>
        <a:prstGeom prst="rect">
          <a:avLst/>
        </a:prstGeom>
        <a:solidFill>
          <a:schemeClr val="accent5">
            <a:hueOff val="1827658"/>
            <a:satOff val="199"/>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Talk to your caregivers</a:t>
          </a:r>
        </a:p>
      </dsp:txBody>
      <dsp:txXfrm>
        <a:off x="2461066" y="2005"/>
        <a:ext cx="1999105" cy="1199463"/>
      </dsp:txXfrm>
    </dsp:sp>
    <dsp:sp modelId="{A6B3C24E-FFF4-E342-86E1-C1EEEBBD489E}">
      <dsp:nvSpPr>
        <dsp:cNvPr id="0" name=""/>
        <dsp:cNvSpPr/>
      </dsp:nvSpPr>
      <dsp:spPr>
        <a:xfrm>
          <a:off x="262051" y="1401379"/>
          <a:ext cx="1999105" cy="1199463"/>
        </a:xfrm>
        <a:prstGeom prst="rect">
          <a:avLst/>
        </a:prstGeom>
        <a:solidFill>
          <a:schemeClr val="accent5">
            <a:hueOff val="3655317"/>
            <a:satOff val="397"/>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Make individual appts with your counsellor if necessary </a:t>
          </a:r>
        </a:p>
      </dsp:txBody>
      <dsp:txXfrm>
        <a:off x="262051" y="1401379"/>
        <a:ext cx="1999105" cy="1199463"/>
      </dsp:txXfrm>
    </dsp:sp>
    <dsp:sp modelId="{49250252-BB1E-5B45-B463-58A151746D81}">
      <dsp:nvSpPr>
        <dsp:cNvPr id="0" name=""/>
        <dsp:cNvSpPr/>
      </dsp:nvSpPr>
      <dsp:spPr>
        <a:xfrm>
          <a:off x="2461066" y="1401379"/>
          <a:ext cx="1999105" cy="1199463"/>
        </a:xfrm>
        <a:prstGeom prst="rect">
          <a:avLst/>
        </a:prstGeom>
        <a:solidFill>
          <a:schemeClr val="accent5">
            <a:hueOff val="5482975"/>
            <a:satOff val="596"/>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Talk to your teachers--especially Youth Train in Trades hopefuls--research the courses and make informed choices.</a:t>
          </a:r>
        </a:p>
      </dsp:txBody>
      <dsp:txXfrm>
        <a:off x="2461066" y="1401379"/>
        <a:ext cx="1999105" cy="1199463"/>
      </dsp:txXfrm>
    </dsp:sp>
    <dsp:sp modelId="{E91C8F49-4CCF-824B-AE45-BB482F8D62CE}">
      <dsp:nvSpPr>
        <dsp:cNvPr id="0" name=""/>
        <dsp:cNvSpPr/>
      </dsp:nvSpPr>
      <dsp:spPr>
        <a:xfrm>
          <a:off x="1361558" y="2800753"/>
          <a:ext cx="1999105" cy="1199463"/>
        </a:xfrm>
        <a:prstGeom prst="rect">
          <a:avLst/>
        </a:prstGeom>
        <a:solidFill>
          <a:schemeClr val="accent5">
            <a:hueOff val="7310633"/>
            <a:satOff val="795"/>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If you have questions, I want to HEAR FROM YOU !!</a:t>
          </a:r>
        </a:p>
      </dsp:txBody>
      <dsp:txXfrm>
        <a:off x="1361558" y="2800753"/>
        <a:ext cx="1999105" cy="1199463"/>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83090E9-EA1B-E142-82C8-5DEB2FDD784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defRPr>
            </a:lvl1pPr>
          </a:lstStyle>
          <a:p>
            <a:pPr>
              <a:defRPr/>
            </a:pPr>
            <a:endParaRPr lang="en-US"/>
          </a:p>
        </p:txBody>
      </p:sp>
      <p:sp>
        <p:nvSpPr>
          <p:cNvPr id="27651" name="Rectangle 3">
            <a:extLst>
              <a:ext uri="{FF2B5EF4-FFF2-40B4-BE49-F238E27FC236}">
                <a16:creationId xmlns:a16="http://schemas.microsoft.com/office/drawing/2014/main" id="{19BE9147-B2C7-D145-AF25-2DD7B7060AF7}"/>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defRPr>
            </a:lvl1pPr>
          </a:lstStyle>
          <a:p>
            <a:pPr>
              <a:defRPr/>
            </a:pPr>
            <a:endParaRPr lang="en-US"/>
          </a:p>
        </p:txBody>
      </p:sp>
      <p:sp>
        <p:nvSpPr>
          <p:cNvPr id="4100" name="Rectangle 4">
            <a:extLst>
              <a:ext uri="{FF2B5EF4-FFF2-40B4-BE49-F238E27FC236}">
                <a16:creationId xmlns:a16="http://schemas.microsoft.com/office/drawing/2014/main" id="{A6DA608B-ADCD-DC4A-B23F-7E2CD79E65C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27653" name="Rectangle 5">
            <a:extLst>
              <a:ext uri="{FF2B5EF4-FFF2-40B4-BE49-F238E27FC236}">
                <a16:creationId xmlns:a16="http://schemas.microsoft.com/office/drawing/2014/main" id="{32EC4E95-C4C6-614C-8A40-91F27DD7BC0F}"/>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7C966D66-8263-8647-A127-E274A0083D3A}"/>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defRPr>
            </a:lvl1pPr>
          </a:lstStyle>
          <a:p>
            <a:pPr>
              <a:defRPr/>
            </a:pPr>
            <a:endParaRPr lang="en-US"/>
          </a:p>
        </p:txBody>
      </p:sp>
      <p:sp>
        <p:nvSpPr>
          <p:cNvPr id="27655" name="Rectangle 7">
            <a:extLst>
              <a:ext uri="{FF2B5EF4-FFF2-40B4-BE49-F238E27FC236}">
                <a16:creationId xmlns:a16="http://schemas.microsoft.com/office/drawing/2014/main" id="{5A5F01F9-0A57-EA47-87D9-EEB79DCC181A}"/>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53C45CE-DFB3-2C43-B9D7-A038F922CE7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3B4BD91-83C0-0345-83A9-6BCA79F7CC21}"/>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3BCBBB-C974-6D40-A866-163D33926D9E}" type="slidenum">
              <a:rPr lang="en-US" altLang="en-US" sz="1200"/>
              <a:pPr/>
              <a:t>1</a:t>
            </a:fld>
            <a:endParaRPr lang="en-US" altLang="en-US" sz="1200"/>
          </a:p>
        </p:txBody>
      </p:sp>
      <p:sp>
        <p:nvSpPr>
          <p:cNvPr id="6147" name="Rectangle 2">
            <a:extLst>
              <a:ext uri="{FF2B5EF4-FFF2-40B4-BE49-F238E27FC236}">
                <a16:creationId xmlns:a16="http://schemas.microsoft.com/office/drawing/2014/main" id="{2B7A4C58-9FD9-FC42-A4BA-F86B21D6493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55E734B-0548-FC4C-B1C7-2B86202A308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8DD59-0801-EB59-731C-F176660E8D8D}"/>
            </a:ext>
          </a:extLst>
        </p:cNvPr>
        <p:cNvGrpSpPr/>
        <p:nvPr/>
      </p:nvGrpSpPr>
      <p:grpSpPr>
        <a:xfrm>
          <a:off x="0" y="0"/>
          <a:ext cx="0" cy="0"/>
          <a:chOff x="0" y="0"/>
          <a:chExt cx="0" cy="0"/>
        </a:xfrm>
      </p:grpSpPr>
      <p:sp>
        <p:nvSpPr>
          <p:cNvPr id="30722" name="Rectangle 7">
            <a:extLst>
              <a:ext uri="{FF2B5EF4-FFF2-40B4-BE49-F238E27FC236}">
                <a16:creationId xmlns:a16="http://schemas.microsoft.com/office/drawing/2014/main" id="{B6AA7E16-4950-1AF6-039B-49A82A2142DB}"/>
              </a:ext>
            </a:extLst>
          </p:cNvPr>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217103-7C23-A541-A010-37761B73F101}" type="slidenum">
              <a:rPr lang="en-US" altLang="en-US" sz="1200"/>
              <a:pPr/>
              <a:t>19</a:t>
            </a:fld>
            <a:endParaRPr lang="en-US" altLang="en-US" sz="1200"/>
          </a:p>
        </p:txBody>
      </p:sp>
      <p:sp>
        <p:nvSpPr>
          <p:cNvPr id="30723" name="Rectangle 2">
            <a:extLst>
              <a:ext uri="{FF2B5EF4-FFF2-40B4-BE49-F238E27FC236}">
                <a16:creationId xmlns:a16="http://schemas.microsoft.com/office/drawing/2014/main" id="{6A42851A-9206-B76E-30EB-9057319C68A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0E456C9F-DB55-B36A-601B-1B86CDBFF57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Arial" charset="0"/>
            </a:endParaRPr>
          </a:p>
        </p:txBody>
      </p:sp>
    </p:spTree>
    <p:extLst>
      <p:ext uri="{BB962C8B-B14F-4D97-AF65-F5344CB8AC3E}">
        <p14:creationId xmlns:p14="http://schemas.microsoft.com/office/powerpoint/2010/main" val="1975329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B8409E2-DD95-6344-A7D9-5EB7552C4A24}"/>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74ED27-4EC0-B144-BF1E-F0A397410192}" type="slidenum">
              <a:rPr lang="en-US" altLang="en-US" sz="1200"/>
              <a:pPr/>
              <a:t>20</a:t>
            </a:fld>
            <a:endParaRPr lang="en-US" altLang="en-US" sz="1200"/>
          </a:p>
        </p:txBody>
      </p:sp>
      <p:sp>
        <p:nvSpPr>
          <p:cNvPr id="32771" name="Rectangle 2">
            <a:extLst>
              <a:ext uri="{FF2B5EF4-FFF2-40B4-BE49-F238E27FC236}">
                <a16:creationId xmlns:a16="http://schemas.microsoft.com/office/drawing/2014/main" id="{DAB1E6C9-DBED-844F-B662-58F2F19A51B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AACD8E9-F0ED-3943-8AE5-2449C583D57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C45CE-DFB3-2C43-B9D7-A038F922CE7F}" type="slidenum">
              <a:rPr lang="en-US" altLang="en-US" smtClean="0"/>
              <a:pPr/>
              <a:t>22</a:t>
            </a:fld>
            <a:endParaRPr lang="en-US" altLang="en-US"/>
          </a:p>
        </p:txBody>
      </p:sp>
    </p:spTree>
    <p:extLst>
      <p:ext uri="{BB962C8B-B14F-4D97-AF65-F5344CB8AC3E}">
        <p14:creationId xmlns:p14="http://schemas.microsoft.com/office/powerpoint/2010/main" val="381417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3B4BD91-83C0-0345-83A9-6BCA79F7CC21}"/>
              </a:ext>
            </a:extLst>
          </p:cNvPr>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3BCBBB-C974-6D40-A866-163D33926D9E}" type="slidenum">
              <a:rPr lang="en-US" altLang="en-US" sz="1200"/>
              <a:pPr/>
              <a:t>2</a:t>
            </a:fld>
            <a:endParaRPr lang="en-US" altLang="en-US" sz="1200"/>
          </a:p>
        </p:txBody>
      </p:sp>
      <p:sp>
        <p:nvSpPr>
          <p:cNvPr id="6147" name="Rectangle 2">
            <a:extLst>
              <a:ext uri="{FF2B5EF4-FFF2-40B4-BE49-F238E27FC236}">
                <a16:creationId xmlns:a16="http://schemas.microsoft.com/office/drawing/2014/main" id="{2B7A4C58-9FD9-FC42-A4BA-F86B21D6493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55E734B-0548-FC4C-B1C7-2B86202A308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Arial" charset="0"/>
            </a:endParaRPr>
          </a:p>
        </p:txBody>
      </p:sp>
    </p:spTree>
    <p:extLst>
      <p:ext uri="{BB962C8B-B14F-4D97-AF65-F5344CB8AC3E}">
        <p14:creationId xmlns:p14="http://schemas.microsoft.com/office/powerpoint/2010/main" val="44686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C91FD-BAF3-8FDB-130F-54474D652589}"/>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22C1A13-52FC-8DF9-2205-7AE209E0CB3B}"/>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3BCBBB-C974-6D40-A866-163D33926D9E}" type="slidenum">
              <a:rPr lang="en-US" altLang="en-US" sz="1200"/>
              <a:pPr/>
              <a:t>3</a:t>
            </a:fld>
            <a:endParaRPr lang="en-US" altLang="en-US" sz="1200"/>
          </a:p>
        </p:txBody>
      </p:sp>
      <p:sp>
        <p:nvSpPr>
          <p:cNvPr id="6147" name="Rectangle 2">
            <a:extLst>
              <a:ext uri="{FF2B5EF4-FFF2-40B4-BE49-F238E27FC236}">
                <a16:creationId xmlns:a16="http://schemas.microsoft.com/office/drawing/2014/main" id="{7436690F-4137-6CB0-9051-00BEEE0255CB}"/>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C438CA9-7C73-1B9D-23C4-B66C91FF587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Arial" charset="0"/>
            </a:endParaRPr>
          </a:p>
        </p:txBody>
      </p:sp>
    </p:spTree>
    <p:extLst>
      <p:ext uri="{BB962C8B-B14F-4D97-AF65-F5344CB8AC3E}">
        <p14:creationId xmlns:p14="http://schemas.microsoft.com/office/powerpoint/2010/main" val="20052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978C4AE-01CE-9E40-BC73-01E7B25A20B1}"/>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E3FECB-BB11-2748-8591-E2072B29BCFF}" type="slidenum">
              <a:rPr lang="en-US" altLang="en-US" sz="1200"/>
              <a:pPr/>
              <a:t>4</a:t>
            </a:fld>
            <a:endParaRPr lang="en-US" altLang="en-US" sz="1200"/>
          </a:p>
        </p:txBody>
      </p:sp>
      <p:sp>
        <p:nvSpPr>
          <p:cNvPr id="13315" name="Rectangle 2">
            <a:extLst>
              <a:ext uri="{FF2B5EF4-FFF2-40B4-BE49-F238E27FC236}">
                <a16:creationId xmlns:a16="http://schemas.microsoft.com/office/drawing/2014/main" id="{853FD3D9-73BC-3C4D-A7D9-98BBDDB363AC}"/>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3E1B1938-4BC7-354E-8D0E-004CD19FA366}"/>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CF8E2A2-2356-014D-84DB-FCAABFDD804A}"/>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ED81FF-C94E-BC48-84C9-C02C9B991D6B}" type="slidenum">
              <a:rPr lang="en-US" altLang="en-US" sz="1200"/>
              <a:pPr/>
              <a:t>6</a:t>
            </a:fld>
            <a:endParaRPr lang="en-US" altLang="en-US" sz="1200"/>
          </a:p>
        </p:txBody>
      </p:sp>
      <p:sp>
        <p:nvSpPr>
          <p:cNvPr id="17411" name="Rectangle 2">
            <a:extLst>
              <a:ext uri="{FF2B5EF4-FFF2-40B4-BE49-F238E27FC236}">
                <a16:creationId xmlns:a16="http://schemas.microsoft.com/office/drawing/2014/main" id="{16D9588D-7B23-CC4A-9FAE-2630B54A99E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2325909B-3154-AD4E-9EE1-54A26BFD14E5}"/>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0AB2A4F-C54B-0D4A-93F6-870C4D5A2480}"/>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8ED680-A00D-214F-A75B-73DBBBD8A393}" type="slidenum">
              <a:rPr lang="en-US" altLang="en-US" sz="1200"/>
              <a:pPr/>
              <a:t>12</a:t>
            </a:fld>
            <a:endParaRPr lang="en-US" altLang="en-US" sz="1200"/>
          </a:p>
        </p:txBody>
      </p:sp>
      <p:sp>
        <p:nvSpPr>
          <p:cNvPr id="20483" name="Rectangle 2">
            <a:extLst>
              <a:ext uri="{FF2B5EF4-FFF2-40B4-BE49-F238E27FC236}">
                <a16:creationId xmlns:a16="http://schemas.microsoft.com/office/drawing/2014/main" id="{A0C6D68A-C1D2-9C47-9307-B62B8775FFE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9AFC0A5-C3DD-644C-AD6C-87A2DFC5481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C45CE-DFB3-2C43-B9D7-A038F922CE7F}" type="slidenum">
              <a:rPr lang="en-US" altLang="en-US" smtClean="0"/>
              <a:pPr/>
              <a:t>16</a:t>
            </a:fld>
            <a:endParaRPr lang="en-US" altLang="en-US"/>
          </a:p>
        </p:txBody>
      </p:sp>
    </p:spTree>
    <p:extLst>
      <p:ext uri="{BB962C8B-B14F-4D97-AF65-F5344CB8AC3E}">
        <p14:creationId xmlns:p14="http://schemas.microsoft.com/office/powerpoint/2010/main" val="199540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9ACB7C6-A3A4-924E-85EC-FA06872A00BD}"/>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12EA46-0A7C-054F-9BCD-E61B399503AA}" type="slidenum">
              <a:rPr lang="en-US" altLang="en-US" sz="1200"/>
              <a:pPr/>
              <a:t>17</a:t>
            </a:fld>
            <a:endParaRPr lang="en-US" altLang="en-US" sz="1200"/>
          </a:p>
        </p:txBody>
      </p:sp>
      <p:sp>
        <p:nvSpPr>
          <p:cNvPr id="28675" name="Rectangle 2">
            <a:extLst>
              <a:ext uri="{FF2B5EF4-FFF2-40B4-BE49-F238E27FC236}">
                <a16:creationId xmlns:a16="http://schemas.microsoft.com/office/drawing/2014/main" id="{41AB5F18-49DD-5F47-9A13-666B7D0E036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045DC42A-C2EE-8543-B1E7-590A505A4AE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95F226A-1B75-1446-9541-AD1CD3465E0F}"/>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217103-7C23-A541-A010-37761B73F101}" type="slidenum">
              <a:rPr lang="en-US" altLang="en-US" sz="1200"/>
              <a:pPr/>
              <a:t>18</a:t>
            </a:fld>
            <a:endParaRPr lang="en-US" altLang="en-US" sz="1200"/>
          </a:p>
        </p:txBody>
      </p:sp>
      <p:sp>
        <p:nvSpPr>
          <p:cNvPr id="30723" name="Rectangle 2">
            <a:extLst>
              <a:ext uri="{FF2B5EF4-FFF2-40B4-BE49-F238E27FC236}">
                <a16:creationId xmlns:a16="http://schemas.microsoft.com/office/drawing/2014/main" id="{025C1055-670A-0346-9943-53AD9BB5080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4F9CBA49-9C99-7B4A-9F0C-0AE11F38870E}"/>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1463943-F7EF-1544-AEA0-F31DEE6281DF}" type="slidenum">
              <a:rPr lang="en-US" altLang="en-US" smtClean="0"/>
              <a:pPr/>
              <a:t>‹#›</a:t>
            </a:fld>
            <a:endParaRPr lang="en-US" altLang="en-US"/>
          </a:p>
        </p:txBody>
      </p:sp>
    </p:spTree>
    <p:extLst>
      <p:ext uri="{BB962C8B-B14F-4D97-AF65-F5344CB8AC3E}">
        <p14:creationId xmlns:p14="http://schemas.microsoft.com/office/powerpoint/2010/main" val="220206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191896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527661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F795C8-1424-B946-8AE1-E6541E747095}"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2792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147650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453197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21585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52AB0C-6BF1-2A4A-9D84-699662414481}" type="slidenum">
              <a:rPr lang="en-US" altLang="en-US" smtClean="0"/>
              <a:pPr/>
              <a:t>‹#›</a:t>
            </a:fld>
            <a:endParaRPr lang="en-US" altLang="en-US"/>
          </a:p>
        </p:txBody>
      </p:sp>
    </p:spTree>
    <p:extLst>
      <p:ext uri="{BB962C8B-B14F-4D97-AF65-F5344CB8AC3E}">
        <p14:creationId xmlns:p14="http://schemas.microsoft.com/office/powerpoint/2010/main" val="96026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13E528E-F53B-7141-8A45-10B426AA9F85}" type="slidenum">
              <a:rPr lang="en-US" altLang="en-US" smtClean="0"/>
              <a:pPr/>
              <a:t>‹#›</a:t>
            </a:fld>
            <a:endParaRPr lang="en-US" altLang="en-US"/>
          </a:p>
        </p:txBody>
      </p:sp>
    </p:spTree>
    <p:extLst>
      <p:ext uri="{BB962C8B-B14F-4D97-AF65-F5344CB8AC3E}">
        <p14:creationId xmlns:p14="http://schemas.microsoft.com/office/powerpoint/2010/main" val="3259949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1463943-F7EF-1544-AEA0-F31DEE6281DF}" type="slidenum">
              <a:rPr lang="en-US" altLang="en-US" smtClean="0"/>
              <a:pPr/>
              <a:t>‹#›</a:t>
            </a:fld>
            <a:endParaRPr lang="en-US" altLang="en-US"/>
          </a:p>
        </p:txBody>
      </p:sp>
    </p:spTree>
    <p:extLst>
      <p:ext uri="{BB962C8B-B14F-4D97-AF65-F5344CB8AC3E}">
        <p14:creationId xmlns:p14="http://schemas.microsoft.com/office/powerpoint/2010/main" val="809196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8615E2-6B0B-F346-8001-C819E3F6AD2A}" type="slidenum">
              <a:rPr lang="en-US" altLang="en-US" smtClean="0"/>
              <a:pPr/>
              <a:t>‹#›</a:t>
            </a:fld>
            <a:endParaRPr lang="en-US" altLang="en-US"/>
          </a:p>
        </p:txBody>
      </p:sp>
    </p:spTree>
    <p:extLst>
      <p:ext uri="{BB962C8B-B14F-4D97-AF65-F5344CB8AC3E}">
        <p14:creationId xmlns:p14="http://schemas.microsoft.com/office/powerpoint/2010/main" val="320679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8615E2-6B0B-F346-8001-C819E3F6AD2A}" type="slidenum">
              <a:rPr lang="en-US" altLang="en-US" smtClean="0"/>
              <a:pPr/>
              <a:t>‹#›</a:t>
            </a:fld>
            <a:endParaRPr lang="en-US" altLang="en-US"/>
          </a:p>
        </p:txBody>
      </p:sp>
    </p:spTree>
    <p:extLst>
      <p:ext uri="{BB962C8B-B14F-4D97-AF65-F5344CB8AC3E}">
        <p14:creationId xmlns:p14="http://schemas.microsoft.com/office/powerpoint/2010/main" val="2129920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0943A63-2ED7-424D-99BF-2AD35747C6CE}" type="slidenum">
              <a:rPr lang="en-US" altLang="en-US" smtClean="0"/>
              <a:pPr/>
              <a:t>‹#›</a:t>
            </a:fld>
            <a:endParaRPr lang="en-US" altLang="en-US"/>
          </a:p>
        </p:txBody>
      </p:sp>
    </p:spTree>
    <p:extLst>
      <p:ext uri="{BB962C8B-B14F-4D97-AF65-F5344CB8AC3E}">
        <p14:creationId xmlns:p14="http://schemas.microsoft.com/office/powerpoint/2010/main" val="3007398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C479015-1A12-1241-835A-B859A540E604}" type="slidenum">
              <a:rPr lang="en-US" altLang="en-US" smtClean="0"/>
              <a:pPr/>
              <a:t>‹#›</a:t>
            </a:fld>
            <a:endParaRPr lang="en-US" altLang="en-US"/>
          </a:p>
        </p:txBody>
      </p:sp>
    </p:spTree>
    <p:extLst>
      <p:ext uri="{BB962C8B-B14F-4D97-AF65-F5344CB8AC3E}">
        <p14:creationId xmlns:p14="http://schemas.microsoft.com/office/powerpoint/2010/main" val="4154096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AE2FFCC-72DA-7147-AC5B-847F5855BA3D}" type="slidenum">
              <a:rPr lang="en-US" altLang="en-US" smtClean="0"/>
              <a:pPr/>
              <a:t>‹#›</a:t>
            </a:fld>
            <a:endParaRPr lang="en-US" altLang="en-US"/>
          </a:p>
        </p:txBody>
      </p:sp>
    </p:spTree>
    <p:extLst>
      <p:ext uri="{BB962C8B-B14F-4D97-AF65-F5344CB8AC3E}">
        <p14:creationId xmlns:p14="http://schemas.microsoft.com/office/powerpoint/2010/main" val="2021090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C360E812-A04C-E54A-A419-4069FAEF5AEF}" type="slidenum">
              <a:rPr lang="en-US" altLang="en-US" smtClean="0"/>
              <a:pPr/>
              <a:t>‹#›</a:t>
            </a:fld>
            <a:endParaRPr lang="en-US" altLang="en-US"/>
          </a:p>
        </p:txBody>
      </p:sp>
    </p:spTree>
    <p:extLst>
      <p:ext uri="{BB962C8B-B14F-4D97-AF65-F5344CB8AC3E}">
        <p14:creationId xmlns:p14="http://schemas.microsoft.com/office/powerpoint/2010/main" val="3021008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ED30574D-9B6D-334D-A6F2-CE76DF7016A2}" type="slidenum">
              <a:rPr lang="en-US" altLang="en-US" smtClean="0"/>
              <a:pPr/>
              <a:t>‹#›</a:t>
            </a:fld>
            <a:endParaRPr lang="en-US" altLang="en-US"/>
          </a:p>
        </p:txBody>
      </p:sp>
    </p:spTree>
    <p:extLst>
      <p:ext uri="{BB962C8B-B14F-4D97-AF65-F5344CB8AC3E}">
        <p14:creationId xmlns:p14="http://schemas.microsoft.com/office/powerpoint/2010/main" val="2126627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16868127-7D32-2240-A5DD-AFD9AD6C8A84}" type="slidenum">
              <a:rPr lang="en-US" altLang="en-US" smtClean="0"/>
              <a:pPr/>
              <a:t>‹#›</a:t>
            </a:fld>
            <a:endParaRPr lang="en-US" altLang="en-US"/>
          </a:p>
        </p:txBody>
      </p:sp>
    </p:spTree>
    <p:extLst>
      <p:ext uri="{BB962C8B-B14F-4D97-AF65-F5344CB8AC3E}">
        <p14:creationId xmlns:p14="http://schemas.microsoft.com/office/powerpoint/2010/main" val="1817436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634117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2032215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3161696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F795C8-1424-B946-8AE1-E6541E747095}"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8940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0943A63-2ED7-424D-99BF-2AD35747C6CE}" type="slidenum">
              <a:rPr lang="en-US" altLang="en-US" smtClean="0"/>
              <a:pPr/>
              <a:t>‹#›</a:t>
            </a:fld>
            <a:endParaRPr lang="en-US" altLang="en-US"/>
          </a:p>
        </p:txBody>
      </p:sp>
    </p:spTree>
    <p:extLst>
      <p:ext uri="{BB962C8B-B14F-4D97-AF65-F5344CB8AC3E}">
        <p14:creationId xmlns:p14="http://schemas.microsoft.com/office/powerpoint/2010/main" val="649106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2861097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588837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1123459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52AB0C-6BF1-2A4A-9D84-699662414481}" type="slidenum">
              <a:rPr lang="en-US" altLang="en-US" smtClean="0"/>
              <a:pPr/>
              <a:t>‹#›</a:t>
            </a:fld>
            <a:endParaRPr lang="en-US" altLang="en-US"/>
          </a:p>
        </p:txBody>
      </p:sp>
    </p:spTree>
    <p:extLst>
      <p:ext uri="{BB962C8B-B14F-4D97-AF65-F5344CB8AC3E}">
        <p14:creationId xmlns:p14="http://schemas.microsoft.com/office/powerpoint/2010/main" val="4063638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13E528E-F53B-7141-8A45-10B426AA9F85}" type="slidenum">
              <a:rPr lang="en-US" altLang="en-US" smtClean="0"/>
              <a:pPr/>
              <a:t>‹#›</a:t>
            </a:fld>
            <a:endParaRPr lang="en-US" altLang="en-US"/>
          </a:p>
        </p:txBody>
      </p:sp>
    </p:spTree>
    <p:extLst>
      <p:ext uri="{BB962C8B-B14F-4D97-AF65-F5344CB8AC3E}">
        <p14:creationId xmlns:p14="http://schemas.microsoft.com/office/powerpoint/2010/main" val="211130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C479015-1A12-1241-835A-B859A540E604}" type="slidenum">
              <a:rPr lang="en-US" altLang="en-US" smtClean="0"/>
              <a:pPr/>
              <a:t>‹#›</a:t>
            </a:fld>
            <a:endParaRPr lang="en-US" altLang="en-US"/>
          </a:p>
        </p:txBody>
      </p:sp>
    </p:spTree>
    <p:extLst>
      <p:ext uri="{BB962C8B-B14F-4D97-AF65-F5344CB8AC3E}">
        <p14:creationId xmlns:p14="http://schemas.microsoft.com/office/powerpoint/2010/main" val="271787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AE2FFCC-72DA-7147-AC5B-847F5855BA3D}" type="slidenum">
              <a:rPr lang="en-US" altLang="en-US" smtClean="0"/>
              <a:pPr/>
              <a:t>‹#›</a:t>
            </a:fld>
            <a:endParaRPr lang="en-US" altLang="en-US"/>
          </a:p>
        </p:txBody>
      </p:sp>
    </p:spTree>
    <p:extLst>
      <p:ext uri="{BB962C8B-B14F-4D97-AF65-F5344CB8AC3E}">
        <p14:creationId xmlns:p14="http://schemas.microsoft.com/office/powerpoint/2010/main" val="336647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C360E812-A04C-E54A-A419-4069FAEF5AEF}" type="slidenum">
              <a:rPr lang="en-US" altLang="en-US" smtClean="0"/>
              <a:pPr/>
              <a:t>‹#›</a:t>
            </a:fld>
            <a:endParaRPr lang="en-US" altLang="en-US"/>
          </a:p>
        </p:txBody>
      </p:sp>
    </p:spTree>
    <p:extLst>
      <p:ext uri="{BB962C8B-B14F-4D97-AF65-F5344CB8AC3E}">
        <p14:creationId xmlns:p14="http://schemas.microsoft.com/office/powerpoint/2010/main" val="74456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ED30574D-9B6D-334D-A6F2-CE76DF7016A2}" type="slidenum">
              <a:rPr lang="en-US" altLang="en-US" smtClean="0"/>
              <a:pPr/>
              <a:t>‹#›</a:t>
            </a:fld>
            <a:endParaRPr lang="en-US" altLang="en-US"/>
          </a:p>
        </p:txBody>
      </p:sp>
    </p:spTree>
    <p:extLst>
      <p:ext uri="{BB962C8B-B14F-4D97-AF65-F5344CB8AC3E}">
        <p14:creationId xmlns:p14="http://schemas.microsoft.com/office/powerpoint/2010/main" val="14979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16868127-7D32-2240-A5DD-AFD9AD6C8A84}" type="slidenum">
              <a:rPr lang="en-US" altLang="en-US" smtClean="0"/>
              <a:pPr/>
              <a:t>‹#›</a:t>
            </a:fld>
            <a:endParaRPr lang="en-US" altLang="en-US"/>
          </a:p>
        </p:txBody>
      </p:sp>
    </p:spTree>
    <p:extLst>
      <p:ext uri="{BB962C8B-B14F-4D97-AF65-F5344CB8AC3E}">
        <p14:creationId xmlns:p14="http://schemas.microsoft.com/office/powerpoint/2010/main" val="113496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371739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2391930438"/>
      </p:ext>
    </p:extLst>
  </p:cSld>
  <p:clrMap bg1="dk1" tx1="lt1" bg2="dk2"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DF795C8-1424-B946-8AE1-E6541E747095}" type="slidenum">
              <a:rPr lang="en-US" altLang="en-US" smtClean="0"/>
              <a:pPr/>
              <a:t>‹#›</a:t>
            </a:fld>
            <a:endParaRPr lang="en-US" altLang="en-US"/>
          </a:p>
        </p:txBody>
      </p:sp>
    </p:spTree>
    <p:extLst>
      <p:ext uri="{BB962C8B-B14F-4D97-AF65-F5344CB8AC3E}">
        <p14:creationId xmlns:p14="http://schemas.microsoft.com/office/powerpoint/2010/main" val="3483434104"/>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bwall@vsb.bc.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www.vsb.bc.ca/career-programs/program-offering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vsb.bc.ca/sir-charles-tupper/course-planning" TargetMode="External"/><Relationship Id="rId2" Type="http://schemas.openxmlformats.org/officeDocument/2006/relationships/hyperlink" Target="https://media.vsb.bc.ca/media/Default/frf/course-planning-book-2026-2027-v2-5.80f45086849.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1.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office.com/r/C6FDBREF2m"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F879A5-BD14-894D-8AF3-343261BB9219}"/>
              </a:ext>
            </a:extLst>
          </p:cNvPr>
          <p:cNvSpPr>
            <a:spLocks noGrp="1"/>
          </p:cNvSpPr>
          <p:nvPr>
            <p:ph type="ctrTitle"/>
          </p:nvPr>
        </p:nvSpPr>
        <p:spPr>
          <a:xfrm>
            <a:off x="857250" y="1003300"/>
            <a:ext cx="5276850" cy="4038600"/>
          </a:xfrm>
        </p:spPr>
        <p:txBody>
          <a:bodyPr>
            <a:normAutofit/>
          </a:bodyPr>
          <a:lstStyle/>
          <a:p>
            <a:r>
              <a:rPr lang="en-US" sz="5700"/>
              <a:t>Grads of 2028 </a:t>
            </a:r>
            <a:br>
              <a:rPr lang="en-US" sz="5700"/>
            </a:br>
            <a:r>
              <a:rPr lang="en-US" sz="5700"/>
              <a:t>Gr 10 to 11 </a:t>
            </a:r>
            <a:br>
              <a:rPr lang="en-US" sz="5700"/>
            </a:br>
            <a:r>
              <a:rPr lang="en-US" sz="5700"/>
              <a:t>Course Planning</a:t>
            </a:r>
          </a:p>
        </p:txBody>
      </p:sp>
      <p:sp>
        <p:nvSpPr>
          <p:cNvPr id="2" name="TextBox 1">
            <a:extLst>
              <a:ext uri="{FF2B5EF4-FFF2-40B4-BE49-F238E27FC236}">
                <a16:creationId xmlns:a16="http://schemas.microsoft.com/office/drawing/2014/main" id="{4FA85241-AC56-539A-2CE9-118380D6B4F5}"/>
              </a:ext>
            </a:extLst>
          </p:cNvPr>
          <p:cNvSpPr txBox="1"/>
          <p:nvPr/>
        </p:nvSpPr>
        <p:spPr>
          <a:xfrm>
            <a:off x="2627784" y="5449676"/>
            <a:ext cx="4370412" cy="369332"/>
          </a:xfrm>
          <a:prstGeom prst="rect">
            <a:avLst/>
          </a:prstGeom>
          <a:noFill/>
        </p:spPr>
        <p:txBody>
          <a:bodyPr wrap="square" rtlCol="0">
            <a:spAutoFit/>
          </a:bodyPr>
          <a:lstStyle/>
          <a:p>
            <a:r>
              <a:rPr lang="en-US" dirty="0"/>
              <a:t>With Ms. Wall – </a:t>
            </a:r>
            <a:r>
              <a:rPr lang="en-US" dirty="0">
                <a:hlinkClick r:id="rId4"/>
              </a:rPr>
              <a:t>jbwall@vsb.bc.ca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9680"/>
    </mc:Choice>
    <mc:Fallback xmlns="">
      <p:transition spd="slow" advTm="39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A72C-1245-F24A-A432-7041780F790F}"/>
              </a:ext>
            </a:extLst>
          </p:cNvPr>
          <p:cNvSpPr>
            <a:spLocks noGrp="1"/>
          </p:cNvSpPr>
          <p:nvPr>
            <p:ph type="title"/>
          </p:nvPr>
        </p:nvSpPr>
        <p:spPr/>
        <p:txBody>
          <a:bodyPr/>
          <a:lstStyle/>
          <a:p>
            <a:pPr algn="ctr"/>
            <a:r>
              <a:rPr lang="en-US" dirty="0"/>
              <a:t>Science</a:t>
            </a:r>
          </a:p>
        </p:txBody>
      </p:sp>
      <p:sp>
        <p:nvSpPr>
          <p:cNvPr id="3" name="Content Placeholder 2">
            <a:extLst>
              <a:ext uri="{FF2B5EF4-FFF2-40B4-BE49-F238E27FC236}">
                <a16:creationId xmlns:a16="http://schemas.microsoft.com/office/drawing/2014/main" id="{FC24C7F6-ABF2-3B48-A438-A5840F28C835}"/>
              </a:ext>
            </a:extLst>
          </p:cNvPr>
          <p:cNvSpPr>
            <a:spLocks noGrp="1"/>
          </p:cNvSpPr>
          <p:nvPr>
            <p:ph sz="half" idx="1"/>
          </p:nvPr>
        </p:nvSpPr>
        <p:spPr>
          <a:xfrm>
            <a:off x="755576" y="1772816"/>
            <a:ext cx="7416824" cy="4343400"/>
          </a:xfrm>
        </p:spPr>
        <p:txBody>
          <a:bodyPr/>
          <a:lstStyle/>
          <a:p>
            <a:r>
              <a:rPr lang="en-US" dirty="0"/>
              <a:t>You must have at least ONE senior Science in order to graduate. Options include:</a:t>
            </a:r>
          </a:p>
          <a:p>
            <a:pPr lvl="2"/>
            <a:r>
              <a:rPr lang="en-US" dirty="0"/>
              <a:t>Life Sciences 11 (formerly Biology 11)</a:t>
            </a:r>
          </a:p>
          <a:p>
            <a:pPr lvl="2"/>
            <a:r>
              <a:rPr lang="en-US" dirty="0"/>
              <a:t>Chemistry 11</a:t>
            </a:r>
          </a:p>
          <a:p>
            <a:pPr lvl="2"/>
            <a:r>
              <a:rPr lang="en-US" dirty="0"/>
              <a:t>Physics 11</a:t>
            </a:r>
          </a:p>
          <a:p>
            <a:pPr lvl="2"/>
            <a:r>
              <a:rPr lang="en-US" dirty="0"/>
              <a:t>Environmental Science 12</a:t>
            </a:r>
          </a:p>
          <a:p>
            <a:pPr lvl="2"/>
            <a:r>
              <a:rPr lang="en-US" dirty="0"/>
              <a:t>Science for Citizens 11 (formerly Science and Technology 11)</a:t>
            </a:r>
          </a:p>
          <a:p>
            <a:pPr marL="914400" lvl="2" indent="0">
              <a:buNone/>
            </a:pPr>
            <a:endParaRPr lang="en-US" dirty="0"/>
          </a:p>
        </p:txBody>
      </p:sp>
    </p:spTree>
    <p:extLst>
      <p:ext uri="{BB962C8B-B14F-4D97-AF65-F5344CB8AC3E}">
        <p14:creationId xmlns:p14="http://schemas.microsoft.com/office/powerpoint/2010/main" val="722936282"/>
      </p:ext>
    </p:extLst>
  </p:cSld>
  <p:clrMapOvr>
    <a:masterClrMapping/>
  </p:clrMapOvr>
  <mc:AlternateContent xmlns:mc="http://schemas.openxmlformats.org/markup-compatibility/2006" xmlns:p14="http://schemas.microsoft.com/office/powerpoint/2010/main">
    <mc:Choice Requires="p14">
      <p:transition spd="slow" p14:dur="2000" advTm="15349"/>
    </mc:Choice>
    <mc:Fallback xmlns="">
      <p:transition spd="slow" advTm="1534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4FE0-C044-534E-A316-1FCA4FB68D2E}"/>
              </a:ext>
            </a:extLst>
          </p:cNvPr>
          <p:cNvSpPr>
            <a:spLocks noGrp="1"/>
          </p:cNvSpPr>
          <p:nvPr>
            <p:ph type="title"/>
          </p:nvPr>
        </p:nvSpPr>
        <p:spPr/>
        <p:txBody>
          <a:bodyPr/>
          <a:lstStyle/>
          <a:p>
            <a:pPr algn="ctr"/>
            <a:r>
              <a:rPr lang="en-US" dirty="0"/>
              <a:t>Social Studies 	</a:t>
            </a:r>
          </a:p>
        </p:txBody>
      </p:sp>
      <p:sp>
        <p:nvSpPr>
          <p:cNvPr id="3" name="Content Placeholder 2">
            <a:extLst>
              <a:ext uri="{FF2B5EF4-FFF2-40B4-BE49-F238E27FC236}">
                <a16:creationId xmlns:a16="http://schemas.microsoft.com/office/drawing/2014/main" id="{5E89F252-FC6A-2F4A-B030-BF858DEE985D}"/>
              </a:ext>
            </a:extLst>
          </p:cNvPr>
          <p:cNvSpPr>
            <a:spLocks noGrp="1"/>
          </p:cNvSpPr>
          <p:nvPr>
            <p:ph sz="half" idx="1"/>
          </p:nvPr>
        </p:nvSpPr>
        <p:spPr>
          <a:xfrm>
            <a:off x="856058" y="2249486"/>
            <a:ext cx="6884294" cy="3541714"/>
          </a:xfrm>
        </p:spPr>
        <p:txBody>
          <a:bodyPr/>
          <a:lstStyle/>
          <a:p>
            <a:r>
              <a:rPr lang="en-US" dirty="0"/>
              <a:t>Many Grade 11 students take Exploration of Social Studies 11 (formerly Social Studies 11)</a:t>
            </a:r>
          </a:p>
          <a:p>
            <a:r>
              <a:rPr lang="en-US" dirty="0"/>
              <a:t>Grade 12-level Social Studies courses also satisfy this requirement</a:t>
            </a:r>
          </a:p>
        </p:txBody>
      </p:sp>
    </p:spTree>
    <p:extLst>
      <p:ext uri="{BB962C8B-B14F-4D97-AF65-F5344CB8AC3E}">
        <p14:creationId xmlns:p14="http://schemas.microsoft.com/office/powerpoint/2010/main" val="1836615500"/>
      </p:ext>
    </p:extLst>
  </p:cSld>
  <p:clrMapOvr>
    <a:masterClrMapping/>
  </p:clrMapOvr>
  <mc:AlternateContent xmlns:mc="http://schemas.openxmlformats.org/markup-compatibility/2006" xmlns:p14="http://schemas.microsoft.com/office/powerpoint/2010/main">
    <mc:Choice Requires="p14">
      <p:transition spd="slow" p14:dur="2000" advTm="8352"/>
    </mc:Choice>
    <mc:Fallback xmlns="">
      <p:transition spd="slow" advTm="8352"/>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8B4A7BA-B2DC-AC48-B3FA-E77212D1779D}"/>
              </a:ext>
            </a:extLst>
          </p:cNvPr>
          <p:cNvSpPr>
            <a:spLocks noGrp="1" noChangeArrowheads="1"/>
          </p:cNvSpPr>
          <p:nvPr>
            <p:ph type="title"/>
          </p:nvPr>
        </p:nvSpPr>
        <p:spPr/>
        <p:txBody>
          <a:bodyPr/>
          <a:lstStyle/>
          <a:p>
            <a:pPr>
              <a:defRPr/>
            </a:pPr>
            <a:r>
              <a:rPr lang="en-US" dirty="0"/>
              <a:t>CAREER PROGRAMS/ TRADES</a:t>
            </a:r>
          </a:p>
        </p:txBody>
      </p:sp>
      <p:sp>
        <p:nvSpPr>
          <p:cNvPr id="18435" name="Rectangle 3">
            <a:extLst>
              <a:ext uri="{FF2B5EF4-FFF2-40B4-BE49-F238E27FC236}">
                <a16:creationId xmlns:a16="http://schemas.microsoft.com/office/drawing/2014/main" id="{5B9138BF-CD28-D448-AA8A-A825FB61A91B}"/>
              </a:ext>
            </a:extLst>
          </p:cNvPr>
          <p:cNvSpPr>
            <a:spLocks noGrp="1" noChangeArrowheads="1"/>
          </p:cNvSpPr>
          <p:nvPr>
            <p:ph idx="1"/>
          </p:nvPr>
        </p:nvSpPr>
        <p:spPr>
          <a:xfrm>
            <a:off x="857250" y="2060848"/>
            <a:ext cx="7429499" cy="3541714"/>
          </a:xfrm>
        </p:spPr>
        <p:txBody>
          <a:bodyPr>
            <a:normAutofit fontScale="92500" lnSpcReduction="20000"/>
          </a:bodyPr>
          <a:lstStyle/>
          <a:p>
            <a:r>
              <a:rPr lang="en-CA" dirty="0"/>
              <a:t>If you think you may be interested in trying out a trade or career program, or simply want to learn more, you can:</a:t>
            </a:r>
          </a:p>
          <a:p>
            <a:r>
              <a:rPr lang="en-CA" dirty="0"/>
              <a:t>Talk to Ms. Wall or any of the counsellors for general info</a:t>
            </a:r>
          </a:p>
          <a:p>
            <a:r>
              <a:rPr lang="en-CA" dirty="0"/>
              <a:t>For more in-depth info:</a:t>
            </a:r>
          </a:p>
          <a:p>
            <a:pPr lvl="1"/>
            <a:r>
              <a:rPr lang="en-CA" dirty="0"/>
              <a:t>FIRST Look at the VSB Career Programs </a:t>
            </a:r>
            <a:r>
              <a:rPr lang="en-CA" dirty="0">
                <a:hlinkClick r:id="rId4"/>
              </a:rPr>
              <a:t>website</a:t>
            </a:r>
            <a:endParaRPr lang="en-CA" dirty="0"/>
          </a:p>
          <a:p>
            <a:pPr lvl="1"/>
            <a:r>
              <a:rPr lang="en-CA" dirty="0"/>
              <a:t>Email Mark from VSB Career Programs [</a:t>
            </a:r>
            <a:r>
              <a:rPr lang="en-CA" dirty="0" err="1"/>
              <a:t>mreid@vsb.bc.ca</a:t>
            </a:r>
            <a:r>
              <a:rPr lang="en-CA" dirty="0"/>
              <a:t>]</a:t>
            </a:r>
          </a:p>
          <a:p>
            <a:pPr lvl="1"/>
            <a:r>
              <a:rPr lang="en-CA" dirty="0"/>
              <a:t>Email Allison from VSB Career Programs [</a:t>
            </a:r>
            <a:r>
              <a:rPr lang="en-CA" dirty="0" err="1"/>
              <a:t>anewton@vsb.bc.ca</a:t>
            </a:r>
            <a:r>
              <a:rPr lang="en-CA" dirty="0"/>
              <a:t>]</a:t>
            </a:r>
          </a:p>
          <a:p>
            <a:pPr marL="457207" lvl="1" indent="0">
              <a:buNone/>
            </a:pPr>
            <a:endParaRPr lang="en-CA" dirty="0"/>
          </a:p>
          <a:p>
            <a:r>
              <a:rPr lang="en-CA" dirty="0"/>
              <a:t>*Application deadlines for next years’ programs are generally December 1</a:t>
            </a:r>
            <a:r>
              <a:rPr lang="en-CA" baseline="30000" dirty="0"/>
              <a:t>st</a:t>
            </a:r>
            <a:r>
              <a:rPr lang="en-CA" dirty="0"/>
              <a:t> and March 1</a:t>
            </a:r>
            <a:r>
              <a:rPr lang="en-CA" baseline="30000" dirty="0"/>
              <a:t>st</a:t>
            </a:r>
            <a:r>
              <a:rPr lang="en-CA" dirty="0"/>
              <a:t> of your Grade 11 year. </a:t>
            </a:r>
          </a:p>
          <a:p>
            <a:pPr>
              <a:buFont typeface="Wingdings" charset="0"/>
              <a:buChar char="l"/>
              <a:defRPr/>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7178"/>
    </mc:Choice>
    <mc:Fallback xmlns="">
      <p:transition spd="slow" advTm="671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8435">
                                            <p:txEl>
                                              <p:pRg st="3" end="3"/>
                                            </p:txEl>
                                          </p:spTgt>
                                        </p:tgtEl>
                                        <p:attrNameLst>
                                          <p:attrName>style.visibility</p:attrName>
                                        </p:attrNameLst>
                                      </p:cBhvr>
                                      <p:to>
                                        <p:strVal val="visible"/>
                                      </p:to>
                                    </p:set>
                                    <p:animEffect transition="in" filter="dissolve">
                                      <p:cBhvr>
                                        <p:cTn id="20" dur="500"/>
                                        <p:tgtEl>
                                          <p:spTgt spid="18435">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dissolve">
                                      <p:cBhvr>
                                        <p:cTn id="23" dur="500"/>
                                        <p:tgtEl>
                                          <p:spTgt spid="18435">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8435">
                                            <p:txEl>
                                              <p:pRg st="5" end="5"/>
                                            </p:txEl>
                                          </p:spTgt>
                                        </p:tgtEl>
                                        <p:attrNameLst>
                                          <p:attrName>style.visibility</p:attrName>
                                        </p:attrNameLst>
                                      </p:cBhvr>
                                      <p:to>
                                        <p:strVal val="visible"/>
                                      </p:to>
                                    </p:set>
                                    <p:animEffect transition="in" filter="dissolve">
                                      <p:cBhvr>
                                        <p:cTn id="26" dur="500"/>
                                        <p:tgtEl>
                                          <p:spTgt spid="1843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animEffect transition="in" filter="dissolve">
                                      <p:cBhvr>
                                        <p:cTn id="31"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EFAA0-76FC-0D48-882E-2A0937EF498D}"/>
              </a:ext>
            </a:extLst>
          </p:cNvPr>
          <p:cNvSpPr>
            <a:spLocks noGrp="1"/>
          </p:cNvSpPr>
          <p:nvPr>
            <p:ph idx="1"/>
          </p:nvPr>
        </p:nvSpPr>
        <p:spPr>
          <a:xfrm>
            <a:off x="857250" y="908720"/>
            <a:ext cx="7429499" cy="5172683"/>
          </a:xfrm>
        </p:spPr>
        <p:txBody>
          <a:bodyPr>
            <a:normAutofit/>
          </a:bodyPr>
          <a:lstStyle/>
          <a:p>
            <a:pPr marL="0" indent="0">
              <a:buNone/>
            </a:pPr>
            <a:r>
              <a:rPr lang="en-CA" dirty="0"/>
              <a:t>HOW SHOULD I DECIDE WHAT COURSES TO TAKE NOW TO GET INTO POST-SECONDARY LATER? </a:t>
            </a:r>
          </a:p>
          <a:p>
            <a:r>
              <a:rPr lang="en-CA" dirty="0"/>
              <a:t>Look at the admissions requirements for the various post-secondary spots where you’re interested in going.</a:t>
            </a:r>
          </a:p>
          <a:p>
            <a:pPr lvl="1"/>
            <a:r>
              <a:rPr lang="en-CA" i="1" dirty="0"/>
              <a:t>Hint: for popular BC university admissions, look at my Teams post!</a:t>
            </a:r>
            <a:r>
              <a:rPr lang="en-CA" dirty="0"/>
              <a:t> </a:t>
            </a:r>
          </a:p>
          <a:p>
            <a:r>
              <a:rPr lang="en-CA" dirty="0"/>
              <a:t>See what courses they require you to have, and which ones are suggested, but optional. </a:t>
            </a:r>
          </a:p>
          <a:p>
            <a:r>
              <a:rPr lang="en-CA" dirty="0"/>
              <a:t>If you’re confused, see me and, we can talk about where to find information</a:t>
            </a:r>
          </a:p>
          <a:p>
            <a:r>
              <a:rPr lang="en-CA" dirty="0"/>
              <a:t>CUE (Canadian Universities Event) – usually the first week of October, brings over 50 of the best Canadian post-secondary schools together in one place (Ms. Wall will send a notice in the fall)</a:t>
            </a:r>
          </a:p>
          <a:p>
            <a:pPr lvl="1"/>
            <a:endParaRPr lang="en-CA" dirty="0"/>
          </a:p>
          <a:p>
            <a:endParaRPr lang="en-US" dirty="0"/>
          </a:p>
        </p:txBody>
      </p:sp>
    </p:spTree>
    <p:extLst>
      <p:ext uri="{BB962C8B-B14F-4D97-AF65-F5344CB8AC3E}">
        <p14:creationId xmlns:p14="http://schemas.microsoft.com/office/powerpoint/2010/main" val="3703398780"/>
      </p:ext>
    </p:extLst>
  </p:cSld>
  <p:clrMapOvr>
    <a:masterClrMapping/>
  </p:clrMapOvr>
  <mc:AlternateContent xmlns:mc="http://schemas.openxmlformats.org/markup-compatibility/2006" xmlns:p14="http://schemas.microsoft.com/office/powerpoint/2010/main">
    <mc:Choice Requires="p14">
      <p:transition spd="slow" p14:dur="2000" advTm="37098"/>
    </mc:Choice>
    <mc:Fallback xmlns="">
      <p:transition spd="slow" advTm="3709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6E05D-3B33-F443-840A-440585604F54}"/>
              </a:ext>
            </a:extLst>
          </p:cNvPr>
          <p:cNvSpPr>
            <a:spLocks noGrp="1"/>
          </p:cNvSpPr>
          <p:nvPr>
            <p:ph idx="1"/>
          </p:nvPr>
        </p:nvSpPr>
        <p:spPr>
          <a:xfrm>
            <a:off x="857250" y="620688"/>
            <a:ext cx="7603182" cy="5688632"/>
          </a:xfrm>
        </p:spPr>
        <p:txBody>
          <a:bodyPr>
            <a:normAutofit/>
          </a:bodyPr>
          <a:lstStyle/>
          <a:p>
            <a:pPr marL="0" indent="0">
              <a:buNone/>
            </a:pPr>
            <a:r>
              <a:rPr lang="en-CA" sz="2200" b="1" dirty="0"/>
              <a:t>WHAT IF I FAIL SOMETHING OR MAKE THE WRONG CHOICE IN GRADE 11? </a:t>
            </a:r>
          </a:p>
          <a:p>
            <a:r>
              <a:rPr lang="en-CA" dirty="0"/>
              <a:t>No problem. You have tons of options! </a:t>
            </a:r>
          </a:p>
          <a:p>
            <a:r>
              <a:rPr lang="en-CA" dirty="0"/>
              <a:t> Summer school </a:t>
            </a:r>
          </a:p>
          <a:p>
            <a:r>
              <a:rPr lang="en-CA" dirty="0"/>
              <a:t> Repeating the course next year </a:t>
            </a:r>
          </a:p>
          <a:p>
            <a:r>
              <a:rPr lang="en-CA" dirty="0"/>
              <a:t> Going to college first before university </a:t>
            </a:r>
          </a:p>
          <a:p>
            <a:r>
              <a:rPr lang="en-CA" dirty="0"/>
              <a:t> Choosing a different path, learning something about yourself you maybe didn’t know, getting life experience. </a:t>
            </a:r>
          </a:p>
          <a:p>
            <a:r>
              <a:rPr lang="en-CA" dirty="0"/>
              <a:t>*PLEASE remember that your life isn’t ruined if your path to post-secondary, or even graduation, goes a little differently than you thought it would. You have support! </a:t>
            </a:r>
          </a:p>
          <a:p>
            <a:pPr marL="0" indent="0">
              <a:buNone/>
            </a:pPr>
            <a:endParaRPr lang="en-US" dirty="0"/>
          </a:p>
        </p:txBody>
      </p:sp>
    </p:spTree>
    <p:extLst>
      <p:ext uri="{BB962C8B-B14F-4D97-AF65-F5344CB8AC3E}">
        <p14:creationId xmlns:p14="http://schemas.microsoft.com/office/powerpoint/2010/main" val="1415059754"/>
      </p:ext>
    </p:extLst>
  </p:cSld>
  <p:clrMapOvr>
    <a:masterClrMapping/>
  </p:clrMapOvr>
  <mc:AlternateContent xmlns:mc="http://schemas.openxmlformats.org/markup-compatibility/2006" xmlns:p14="http://schemas.microsoft.com/office/powerpoint/2010/main">
    <mc:Choice Requires="p14">
      <p:transition spd="slow" p14:dur="2000" advTm="29141"/>
    </mc:Choice>
    <mc:Fallback xmlns="">
      <p:transition spd="slow" advTm="2914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606503B-22B8-0741-A031-99AD4E5A3C61}"/>
              </a:ext>
            </a:extLst>
          </p:cNvPr>
          <p:cNvSpPr>
            <a:spLocks noGrp="1" noChangeArrowheads="1"/>
          </p:cNvSpPr>
          <p:nvPr>
            <p:ph type="title"/>
          </p:nvPr>
        </p:nvSpPr>
        <p:spPr/>
        <p:txBody>
          <a:bodyPr>
            <a:normAutofit/>
          </a:bodyPr>
          <a:lstStyle/>
          <a:p>
            <a:pPr>
              <a:defRPr/>
            </a:pPr>
            <a:r>
              <a:rPr lang="en-US" sz="4000" dirty="0"/>
              <a:t>Grade 12 Courses Required for Direct Entry to University</a:t>
            </a:r>
          </a:p>
        </p:txBody>
      </p:sp>
      <p:sp>
        <p:nvSpPr>
          <p:cNvPr id="25603" name="Rectangle 3">
            <a:extLst>
              <a:ext uri="{FF2B5EF4-FFF2-40B4-BE49-F238E27FC236}">
                <a16:creationId xmlns:a16="http://schemas.microsoft.com/office/drawing/2014/main" id="{CC7B1101-1FBD-5646-A9FC-27CF6D2D68CC}"/>
              </a:ext>
            </a:extLst>
          </p:cNvPr>
          <p:cNvSpPr>
            <a:spLocks noGrp="1" noChangeArrowheads="1"/>
          </p:cNvSpPr>
          <p:nvPr>
            <p:ph idx="1"/>
          </p:nvPr>
        </p:nvSpPr>
        <p:spPr/>
        <p:txBody>
          <a:bodyPr>
            <a:normAutofit fontScale="85000" lnSpcReduction="20000"/>
          </a:bodyPr>
          <a:lstStyle/>
          <a:p>
            <a:pPr>
              <a:buFont typeface="Wingdings" charset="0"/>
              <a:buChar char="l"/>
              <a:defRPr/>
            </a:pPr>
            <a:r>
              <a:rPr lang="en-US" sz="2400" dirty="0"/>
              <a:t>English Studies 12/English First Peoples 12</a:t>
            </a:r>
          </a:p>
          <a:p>
            <a:pPr>
              <a:buFont typeface="Wingdings" charset="0"/>
              <a:buChar char="l"/>
              <a:defRPr/>
            </a:pPr>
            <a:r>
              <a:rPr lang="en-US" sz="2400" dirty="0"/>
              <a:t>3 other Grade 12-level academic electives (which 3 depend on the school and faculty)</a:t>
            </a:r>
          </a:p>
          <a:p>
            <a:pPr lvl="1">
              <a:buFont typeface="Wingdings" charset="0"/>
              <a:buChar char="l"/>
              <a:defRPr/>
            </a:pPr>
            <a:r>
              <a:rPr lang="en-US" sz="2200" dirty="0"/>
              <a:t>Anatomy and Physiology (formerly known as Biology 12) or Chemistry or Physics 12</a:t>
            </a:r>
          </a:p>
          <a:p>
            <a:pPr lvl="1">
              <a:buFont typeface="Wingdings" charset="0"/>
              <a:buChar char="l"/>
              <a:defRPr/>
            </a:pPr>
            <a:r>
              <a:rPr lang="en-US" sz="2200" dirty="0"/>
              <a:t>Geography 12</a:t>
            </a:r>
          </a:p>
          <a:p>
            <a:pPr lvl="1">
              <a:buFont typeface="Wingdings" charset="0"/>
              <a:buChar char="l"/>
              <a:defRPr/>
            </a:pPr>
            <a:r>
              <a:rPr lang="en-US" sz="2200" dirty="0"/>
              <a:t>History 12</a:t>
            </a:r>
          </a:p>
          <a:p>
            <a:pPr lvl="1">
              <a:buFont typeface="Wingdings" charset="0"/>
              <a:buChar char="l"/>
              <a:defRPr/>
            </a:pPr>
            <a:r>
              <a:rPr lang="en-US" sz="2200" dirty="0"/>
              <a:t>A Language 12</a:t>
            </a:r>
          </a:p>
          <a:p>
            <a:pPr lvl="1">
              <a:buFont typeface="Wingdings" charset="0"/>
              <a:buChar char="l"/>
              <a:defRPr/>
            </a:pPr>
            <a:r>
              <a:rPr lang="en-US" sz="2200" dirty="0"/>
              <a:t>Pre-Calculus Math 12</a:t>
            </a:r>
          </a:p>
          <a:p>
            <a:pPr lvl="1">
              <a:buFont typeface="Wingdings" charset="0"/>
              <a:buChar char="l"/>
              <a:defRPr/>
            </a:pPr>
            <a:r>
              <a:rPr lang="en-US" sz="2200" dirty="0"/>
              <a:t>Calculus 12</a:t>
            </a:r>
          </a:p>
          <a:p>
            <a:pPr lvl="1">
              <a:buFont typeface="Wingdings" charset="0"/>
              <a:buChar char="l"/>
              <a:defRPr/>
            </a:pPr>
            <a:r>
              <a:rPr lang="en-US" sz="2200" dirty="0"/>
              <a:t>Law 12</a:t>
            </a:r>
          </a:p>
          <a:p>
            <a:pPr lvl="1">
              <a:buFont typeface="Wingdings" charset="0"/>
              <a:buChar char="l"/>
              <a:defRPr/>
            </a:pPr>
            <a:r>
              <a:rPr lang="en-US" sz="2200" dirty="0"/>
              <a:t>BC First Peoples 12 </a:t>
            </a:r>
          </a:p>
          <a:p>
            <a:pPr>
              <a:buFont typeface="Wingdings" charset="0"/>
              <a:buChar char="l"/>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2480"/>
    </mc:Choice>
    <mc:Fallback xmlns="">
      <p:transition spd="slow" advTm="324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D239B6F-BC09-DB48-8943-AF4550375360}"/>
              </a:ext>
            </a:extLst>
          </p:cNvPr>
          <p:cNvSpPr>
            <a:spLocks noGrp="1" noChangeArrowheads="1"/>
          </p:cNvSpPr>
          <p:nvPr>
            <p:ph type="title"/>
          </p:nvPr>
        </p:nvSpPr>
        <p:spPr>
          <a:xfrm>
            <a:off x="639997" y="836713"/>
            <a:ext cx="2563851" cy="4552994"/>
          </a:xfrm>
        </p:spPr>
        <p:txBody>
          <a:bodyPr>
            <a:normAutofit/>
          </a:bodyPr>
          <a:lstStyle/>
          <a:p>
            <a:pPr>
              <a:defRPr/>
            </a:pPr>
            <a:r>
              <a:rPr lang="en-US" sz="2800" dirty="0">
                <a:solidFill>
                  <a:srgbClr val="FF0000"/>
                </a:solidFill>
              </a:rPr>
              <a:t>What do I need to know about going to college instead of university after I graduate?</a:t>
            </a:r>
            <a:endParaRPr lang="en-US" sz="2800" dirty="0">
              <a:solidFill>
                <a:srgbClr val="FFFFFF"/>
              </a:solidFill>
            </a:endParaRPr>
          </a:p>
        </p:txBody>
      </p:sp>
      <p:graphicFrame>
        <p:nvGraphicFramePr>
          <p:cNvPr id="26629" name="Rectangle 3">
            <a:extLst>
              <a:ext uri="{FF2B5EF4-FFF2-40B4-BE49-F238E27FC236}">
                <a16:creationId xmlns:a16="http://schemas.microsoft.com/office/drawing/2014/main" id="{816B0F84-63F4-4063-A5B2-55B3ECAEEB4F}"/>
              </a:ext>
            </a:extLst>
          </p:cNvPr>
          <p:cNvGraphicFramePr>
            <a:graphicFrameLocks noGrp="1"/>
          </p:cNvGraphicFramePr>
          <p:nvPr>
            <p:ph idx="1"/>
            <p:extLst>
              <p:ext uri="{D42A27DB-BD31-4B8C-83A1-F6EECF244321}">
                <p14:modId xmlns:p14="http://schemas.microsoft.com/office/powerpoint/2010/main" val="1791744325"/>
              </p:ext>
            </p:extLst>
          </p:nvPr>
        </p:nvGraphicFramePr>
        <p:xfrm>
          <a:off x="3496641" y="1134682"/>
          <a:ext cx="5019561"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3040"/>
    </mc:Choice>
    <mc:Fallback xmlns="">
      <p:transition spd="slow" advTm="4304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4EAF80B-25B5-FE4E-9286-8972AE582A1F}"/>
              </a:ext>
            </a:extLst>
          </p:cNvPr>
          <p:cNvSpPr>
            <a:spLocks noGrp="1" noChangeArrowheads="1"/>
          </p:cNvSpPr>
          <p:nvPr>
            <p:ph type="title"/>
          </p:nvPr>
        </p:nvSpPr>
        <p:spPr/>
        <p:txBody>
          <a:bodyPr/>
          <a:lstStyle/>
          <a:p>
            <a:r>
              <a:rPr lang="en-US" altLang="en-US">
                <a:ea typeface="ＭＳ Ｐゴシック" panose="020B0600070205080204" pitchFamily="34" charset="-128"/>
              </a:rPr>
              <a:t>What if I don</a:t>
            </a:r>
            <a:r>
              <a:rPr lang="ja-JP" altLang="en-US">
                <a:ea typeface="ＭＳ Ｐゴシック" panose="020B0600070205080204" pitchFamily="34" charset="-128"/>
              </a:rPr>
              <a:t>’</a:t>
            </a:r>
            <a:r>
              <a:rPr lang="en-US" altLang="ja-JP">
                <a:ea typeface="ＭＳ Ｐゴシック" panose="020B0600070205080204" pitchFamily="34" charset="-128"/>
              </a:rPr>
              <a:t>t know what I want to do ?!</a:t>
            </a:r>
            <a:endParaRPr lang="en-US" altLang="en-US">
              <a:ea typeface="ＭＳ Ｐゴシック" panose="020B0600070205080204" pitchFamily="34" charset="-128"/>
            </a:endParaRPr>
          </a:p>
        </p:txBody>
      </p:sp>
      <p:sp>
        <p:nvSpPr>
          <p:cNvPr id="20483" name="Rectangle 3">
            <a:extLst>
              <a:ext uri="{FF2B5EF4-FFF2-40B4-BE49-F238E27FC236}">
                <a16:creationId xmlns:a16="http://schemas.microsoft.com/office/drawing/2014/main" id="{0130CAA0-3172-6246-9BB1-DFEDDBD7548F}"/>
              </a:ext>
            </a:extLst>
          </p:cNvPr>
          <p:cNvSpPr>
            <a:spLocks noGrp="1" noChangeArrowheads="1"/>
          </p:cNvSpPr>
          <p:nvPr>
            <p:ph idx="1"/>
          </p:nvPr>
        </p:nvSpPr>
        <p:spPr/>
        <p:txBody>
          <a:bodyPr>
            <a:normAutofit/>
          </a:bodyPr>
          <a:lstStyle/>
          <a:p>
            <a:pPr>
              <a:lnSpc>
                <a:spcPct val="80000"/>
              </a:lnSpc>
            </a:pPr>
            <a:r>
              <a:rPr lang="en-US" altLang="en-US" sz="2800" dirty="0">
                <a:ea typeface="ＭＳ Ｐゴシック" panose="020B0600070205080204" pitchFamily="34" charset="-128"/>
              </a:rPr>
              <a:t>Don</a:t>
            </a:r>
            <a:r>
              <a:rPr lang="ja-JP" altLang="en-US" sz="2800">
                <a:ea typeface="ＭＳ Ｐゴシック" panose="020B0600070205080204" pitchFamily="34" charset="-128"/>
              </a:rPr>
              <a:t>’</a:t>
            </a:r>
            <a:r>
              <a:rPr lang="en-US" altLang="ja-JP" sz="2800" dirty="0">
                <a:ea typeface="ＭＳ Ｐゴシック" panose="020B0600070205080204" pitchFamily="34" charset="-128"/>
              </a:rPr>
              <a:t>t worry, it’s ok if you don</a:t>
            </a:r>
            <a:r>
              <a:rPr lang="ja-JP" altLang="en-US" sz="2800">
                <a:ea typeface="ＭＳ Ｐゴシック" panose="020B0600070205080204" pitchFamily="34" charset="-128"/>
              </a:rPr>
              <a:t>’</a:t>
            </a:r>
            <a:r>
              <a:rPr lang="en-US" altLang="ja-JP" sz="2800" dirty="0">
                <a:ea typeface="ＭＳ Ｐゴシック" panose="020B0600070205080204" pitchFamily="34" charset="-128"/>
              </a:rPr>
              <a:t>t have it all figured out.</a:t>
            </a:r>
          </a:p>
          <a:p>
            <a:pPr>
              <a:lnSpc>
                <a:spcPct val="80000"/>
              </a:lnSpc>
            </a:pPr>
            <a:r>
              <a:rPr lang="en-US" altLang="en-US" sz="2800" dirty="0">
                <a:ea typeface="ＭＳ Ｐゴシック" panose="020B0600070205080204" pitchFamily="34" charset="-128"/>
              </a:rPr>
              <a:t>Think about the things you </a:t>
            </a:r>
            <a:r>
              <a:rPr lang="ja-JP" altLang="en-US" sz="2800">
                <a:ea typeface="ＭＳ Ｐゴシック" panose="020B0600070205080204" pitchFamily="34" charset="-128"/>
              </a:rPr>
              <a:t>‘</a:t>
            </a:r>
            <a:r>
              <a:rPr lang="en-US" altLang="ja-JP" sz="2800" dirty="0">
                <a:ea typeface="ＭＳ Ｐゴシック" panose="020B0600070205080204" pitchFamily="34" charset="-128"/>
              </a:rPr>
              <a:t>don</a:t>
            </a:r>
            <a:r>
              <a:rPr lang="ja-JP" altLang="en-US" sz="2800">
                <a:ea typeface="ＭＳ Ｐゴシック" panose="020B0600070205080204" pitchFamily="34" charset="-128"/>
              </a:rPr>
              <a:t>’</a:t>
            </a:r>
            <a:r>
              <a:rPr lang="en-US" altLang="ja-JP" sz="2800" dirty="0">
                <a:ea typeface="ＭＳ Ｐゴシック" panose="020B0600070205080204" pitchFamily="34" charset="-128"/>
              </a:rPr>
              <a:t>t</a:t>
            </a:r>
            <a:r>
              <a:rPr lang="ja-JP" altLang="en-US" sz="2800">
                <a:ea typeface="ＭＳ Ｐゴシック" panose="020B0600070205080204" pitchFamily="34" charset="-128"/>
              </a:rPr>
              <a:t>’</a:t>
            </a:r>
            <a:r>
              <a:rPr lang="en-US" altLang="ja-JP" sz="2800" dirty="0">
                <a:ea typeface="ＭＳ Ｐゴシック" panose="020B0600070205080204" pitchFamily="34" charset="-128"/>
              </a:rPr>
              <a:t> want to do and use that as a starting point.</a:t>
            </a:r>
          </a:p>
          <a:p>
            <a:pPr>
              <a:lnSpc>
                <a:spcPct val="80000"/>
              </a:lnSpc>
            </a:pPr>
            <a:r>
              <a:rPr lang="en-US" altLang="en-US" sz="2800" dirty="0">
                <a:ea typeface="ＭＳ Ｐゴシック" panose="020B0600070205080204" pitchFamily="34" charset="-128"/>
              </a:rPr>
              <a:t>People change their mind/ career path all the time---open yourself to new ideas/ opportunities, take some general classes to help you figure out a focus.</a:t>
            </a:r>
          </a:p>
          <a:p>
            <a:pPr>
              <a:lnSpc>
                <a:spcPct val="80000"/>
              </a:lnSpc>
              <a:buFont typeface="Wingdings" pitchFamily="2" charset="2"/>
              <a:buNone/>
            </a:pPr>
            <a:endParaRPr lang="en-US" altLang="en-US" sz="2800" dirty="0">
              <a:ea typeface="ＭＳ Ｐゴシック" panose="020B0600070205080204" pitchFamily="34" charset="-128"/>
            </a:endParaRPr>
          </a:p>
          <a:p>
            <a:pPr>
              <a:lnSpc>
                <a:spcPct val="80000"/>
              </a:lnSpc>
              <a:buFont typeface="Wingdings" pitchFamily="2" charset="2"/>
              <a:buNone/>
            </a:pPr>
            <a:endParaRPr lang="en-US" altLang="en-US" sz="2800" dirty="0">
              <a:ea typeface="ＭＳ Ｐゴシック" panose="020B0600070205080204" pitchFamily="34" charset="-128"/>
            </a:endParaRPr>
          </a:p>
        </p:txBody>
      </p:sp>
      <p:pic>
        <p:nvPicPr>
          <p:cNvPr id="37891" name="Picture 5">
            <a:extLst>
              <a:ext uri="{FF2B5EF4-FFF2-40B4-BE49-F238E27FC236}">
                <a16:creationId xmlns:a16="http://schemas.microsoft.com/office/drawing/2014/main" id="{21942108-A86D-C941-953C-7CC26AC76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257800"/>
            <a:ext cx="9509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221"/>
    </mc:Choice>
    <mc:Fallback xmlns="">
      <p:transition spd="slow" advTm="3122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ssolve">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ssolve">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E0E748C-A5B9-D947-AE05-748CCC918C9B}"/>
              </a:ext>
            </a:extLst>
          </p:cNvPr>
          <p:cNvSpPr>
            <a:spLocks noGrp="1" noChangeArrowheads="1"/>
          </p:cNvSpPr>
          <p:nvPr>
            <p:ph type="title"/>
          </p:nvPr>
        </p:nvSpPr>
        <p:spPr/>
        <p:txBody>
          <a:bodyPr/>
          <a:lstStyle/>
          <a:p>
            <a:pPr>
              <a:defRPr/>
            </a:pPr>
            <a:r>
              <a:rPr lang="en-US"/>
              <a:t>Electives</a:t>
            </a:r>
          </a:p>
        </p:txBody>
      </p:sp>
      <p:sp>
        <p:nvSpPr>
          <p:cNvPr id="29699" name="Rectangle 3">
            <a:extLst>
              <a:ext uri="{FF2B5EF4-FFF2-40B4-BE49-F238E27FC236}">
                <a16:creationId xmlns:a16="http://schemas.microsoft.com/office/drawing/2014/main" id="{982A2F9D-AC5C-5141-8880-A57F9CD16FBD}"/>
              </a:ext>
            </a:extLst>
          </p:cNvPr>
          <p:cNvSpPr>
            <a:spLocks noGrp="1" noChangeArrowheads="1"/>
          </p:cNvSpPr>
          <p:nvPr>
            <p:ph idx="1"/>
          </p:nvPr>
        </p:nvSpPr>
        <p:spPr/>
        <p:txBody>
          <a:bodyPr>
            <a:normAutofit/>
          </a:bodyPr>
          <a:lstStyle/>
          <a:p>
            <a:r>
              <a:rPr lang="en-US" altLang="en-US" sz="2800" dirty="0">
                <a:ea typeface="ＭＳ Ｐゴシック" panose="020B0600070205080204" pitchFamily="34" charset="-128"/>
              </a:rPr>
              <a:t>Think Career/ Think of your passions</a:t>
            </a:r>
          </a:p>
          <a:p>
            <a:r>
              <a:rPr lang="en-US" altLang="en-US" sz="2800" dirty="0">
                <a:ea typeface="ＭＳ Ｐゴシック" panose="020B0600070205080204" pitchFamily="34" charset="-128"/>
              </a:rPr>
              <a:t>What courses really interest you?</a:t>
            </a:r>
          </a:p>
          <a:p>
            <a:r>
              <a:rPr lang="en-US" altLang="en-US" sz="2800" dirty="0">
                <a:ea typeface="ＭＳ Ｐゴシック" panose="020B0600070205080204" pitchFamily="34" charset="-128"/>
              </a:rPr>
              <a:t>Make informed choices!!!!!</a:t>
            </a:r>
          </a:p>
          <a:p>
            <a:r>
              <a:rPr lang="en-US" altLang="en-US" sz="2800" dirty="0">
                <a:ea typeface="ＭＳ Ｐゴシック" panose="020B0600070205080204" pitchFamily="34" charset="-128"/>
              </a:rPr>
              <a:t>Read the Course Planner carefully</a:t>
            </a:r>
          </a:p>
          <a:p>
            <a:r>
              <a:rPr lang="en-US" altLang="en-US" sz="2800" dirty="0">
                <a:ea typeface="ＭＳ Ｐゴシック" panose="020B0600070205080204" pitchFamily="34" charset="-128"/>
              </a:rPr>
              <a:t>Are you planning to apply to post-secondary? You will need very specific courses, research it!</a:t>
            </a:r>
          </a:p>
          <a:p>
            <a:pPr marL="0" indent="0">
              <a:buNone/>
            </a:pPr>
            <a:endParaRPr lang="en-US" altLang="en-US" sz="280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Tm="15882"/>
    </mc:Choice>
    <mc:Fallback xmlns="">
      <p:transition spd="slow" advTm="1588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140A7-AF7E-5C45-C0E4-56ECF441DE4D}"/>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4AEC8979-B007-89BA-4660-9BE4E87090E1}"/>
              </a:ext>
            </a:extLst>
          </p:cNvPr>
          <p:cNvSpPr>
            <a:spLocks noGrp="1" noChangeArrowheads="1"/>
          </p:cNvSpPr>
          <p:nvPr>
            <p:ph type="title"/>
          </p:nvPr>
        </p:nvSpPr>
        <p:spPr>
          <a:xfrm>
            <a:off x="484710" y="452718"/>
            <a:ext cx="7055380" cy="1104074"/>
          </a:xfrm>
        </p:spPr>
        <p:txBody>
          <a:bodyPr/>
          <a:lstStyle/>
          <a:p>
            <a:pPr>
              <a:defRPr/>
            </a:pPr>
            <a:r>
              <a:rPr lang="en-US" dirty="0"/>
              <a:t>NEW(</a:t>
            </a:r>
            <a:r>
              <a:rPr lang="en-US" dirty="0" err="1"/>
              <a:t>ish</a:t>
            </a:r>
            <a:r>
              <a:rPr lang="en-US" dirty="0"/>
              <a:t>) Electives!!</a:t>
            </a:r>
          </a:p>
        </p:txBody>
      </p:sp>
      <p:sp>
        <p:nvSpPr>
          <p:cNvPr id="29699" name="Rectangle 3">
            <a:extLst>
              <a:ext uri="{FF2B5EF4-FFF2-40B4-BE49-F238E27FC236}">
                <a16:creationId xmlns:a16="http://schemas.microsoft.com/office/drawing/2014/main" id="{088AB6BC-731E-3834-C1E5-E0C6D4D87331}"/>
              </a:ext>
            </a:extLst>
          </p:cNvPr>
          <p:cNvSpPr>
            <a:spLocks noGrp="1" noChangeArrowheads="1"/>
          </p:cNvSpPr>
          <p:nvPr>
            <p:ph idx="1"/>
          </p:nvPr>
        </p:nvSpPr>
        <p:spPr>
          <a:xfrm>
            <a:off x="827700" y="1412777"/>
            <a:ext cx="6711654" cy="4835630"/>
          </a:xfrm>
        </p:spPr>
        <p:txBody>
          <a:bodyPr>
            <a:normAutofit fontScale="92500" lnSpcReduction="10000"/>
          </a:bodyPr>
          <a:lstStyle/>
          <a:p>
            <a:r>
              <a:rPr lang="en-US" altLang="en-US" sz="2800" b="1" dirty="0">
                <a:ea typeface="ＭＳ Ｐゴシック" panose="020B0600070205080204" pitchFamily="34" charset="-128"/>
              </a:rPr>
              <a:t>Peer Counselling/Link Leadership:</a:t>
            </a:r>
          </a:p>
          <a:p>
            <a:pPr lvl="1"/>
            <a:r>
              <a:rPr lang="en-US" altLang="en-US" sz="2600" dirty="0">
                <a:ea typeface="ＭＳ Ｐゴシック" panose="020B0600070205080204" pitchFamily="34" charset="-128"/>
              </a:rPr>
              <a:t>Formerly Link Crew</a:t>
            </a:r>
          </a:p>
          <a:p>
            <a:pPr lvl="1"/>
            <a:r>
              <a:rPr lang="en-US" altLang="en-US" sz="2600" dirty="0">
                <a:ea typeface="ＭＳ Ｐゴシック" panose="020B0600070205080204" pitchFamily="34" charset="-128"/>
              </a:rPr>
              <a:t>If you’d like to be a Link Leader, choose this as one of your electives!</a:t>
            </a:r>
          </a:p>
          <a:p>
            <a:pPr lvl="1"/>
            <a:r>
              <a:rPr lang="en-US" altLang="en-US" sz="2600" dirty="0">
                <a:ea typeface="ＭＳ Ｐゴシック" panose="020B0600070205080204" pitchFamily="34" charset="-128"/>
              </a:rPr>
              <a:t>The counsellors conduct interviews for potential new Link Leaders in Spring</a:t>
            </a:r>
            <a:endParaRPr lang="en-US" altLang="en-US" sz="2800" dirty="0">
              <a:ea typeface="ＭＳ Ｐゴシック" panose="020B0600070205080204" pitchFamily="34" charset="-128"/>
            </a:endParaRPr>
          </a:p>
          <a:p>
            <a:r>
              <a:rPr lang="en-US" altLang="en-US" sz="2800" b="1" dirty="0">
                <a:ea typeface="ＭＳ Ｐゴシック" panose="020B0600070205080204" pitchFamily="34" charset="-128"/>
              </a:rPr>
              <a:t>Peer Tutoring </a:t>
            </a:r>
          </a:p>
          <a:p>
            <a:pPr lvl="1"/>
            <a:r>
              <a:rPr lang="en-US" altLang="en-US" sz="2600" dirty="0">
                <a:ea typeface="ＭＳ Ｐゴシック" panose="020B0600070205080204" pitchFamily="34" charset="-128"/>
              </a:rPr>
              <a:t>Will function a bit like a CS</a:t>
            </a:r>
          </a:p>
          <a:p>
            <a:pPr lvl="1"/>
            <a:r>
              <a:rPr lang="en-US" altLang="en-US" sz="2600" dirty="0">
                <a:ea typeface="ＭＳ Ｐゴシック" panose="020B0600070205080204" pitchFamily="34" charset="-128"/>
              </a:rPr>
              <a:t>If you are an academically strong student and want to help younger students learn, this might be for you!</a:t>
            </a:r>
          </a:p>
          <a:p>
            <a:pPr marL="457207" lvl="1" indent="0">
              <a:buNone/>
            </a:pPr>
            <a:endParaRPr lang="en-US" altLang="en-US" sz="2600" dirty="0">
              <a:ea typeface="ＭＳ Ｐゴシック" panose="020B0600070205080204" pitchFamily="34" charset="-128"/>
            </a:endParaRPr>
          </a:p>
          <a:p>
            <a:pPr marL="0" indent="0">
              <a:buNone/>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3742492087"/>
      </p:ext>
    </p:extLst>
  </p:cSld>
  <p:clrMapOvr>
    <a:masterClrMapping/>
  </p:clrMapOvr>
  <mc:AlternateContent xmlns:mc="http://schemas.openxmlformats.org/markup-compatibility/2006">
    <mc:Choice xmlns:p14="http://schemas.microsoft.com/office/powerpoint/2010/main" Requires="p14">
      <p:transition spd="slow" p14:dur="2000" advTm="15882"/>
    </mc:Choice>
    <mc:Fallback>
      <p:transition spd="slow" advTm="1588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F879A5-BD14-894D-8AF3-343261BB9219}"/>
              </a:ext>
            </a:extLst>
          </p:cNvPr>
          <p:cNvSpPr>
            <a:spLocks noGrp="1"/>
          </p:cNvSpPr>
          <p:nvPr>
            <p:ph type="ctrTitle"/>
          </p:nvPr>
        </p:nvSpPr>
        <p:spPr>
          <a:xfrm>
            <a:off x="827584" y="201586"/>
            <a:ext cx="6593681" cy="1451496"/>
          </a:xfrm>
        </p:spPr>
        <p:txBody>
          <a:bodyPr>
            <a:noAutofit/>
          </a:bodyPr>
          <a:lstStyle/>
          <a:p>
            <a:pPr algn="ctr"/>
            <a:r>
              <a:rPr lang="en-US" sz="5500" dirty="0"/>
              <a:t>Counsellors’ role in course planning</a:t>
            </a:r>
          </a:p>
        </p:txBody>
      </p:sp>
      <p:sp>
        <p:nvSpPr>
          <p:cNvPr id="6" name="Process 5">
            <a:extLst>
              <a:ext uri="{FF2B5EF4-FFF2-40B4-BE49-F238E27FC236}">
                <a16:creationId xmlns:a16="http://schemas.microsoft.com/office/drawing/2014/main" id="{B88A0916-F7A3-B547-A56B-67ECCB50DF88}"/>
              </a:ext>
            </a:extLst>
          </p:cNvPr>
          <p:cNvSpPr/>
          <p:nvPr/>
        </p:nvSpPr>
        <p:spPr>
          <a:xfrm>
            <a:off x="2123728" y="1556792"/>
            <a:ext cx="5961136" cy="18722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Counsellors help students with their course selections and make timetables, but we are neutral when it comes to recommending courses.  It is better to talk to teachers, read the course planning book on our website, and make an informed choice by doing research</a:t>
            </a:r>
          </a:p>
          <a:p>
            <a:pPr algn="ctr"/>
            <a:endParaRPr lang="en-US" dirty="0"/>
          </a:p>
        </p:txBody>
      </p:sp>
      <p:sp>
        <p:nvSpPr>
          <p:cNvPr id="8" name="Down Arrow 7">
            <a:extLst>
              <a:ext uri="{FF2B5EF4-FFF2-40B4-BE49-F238E27FC236}">
                <a16:creationId xmlns:a16="http://schemas.microsoft.com/office/drawing/2014/main" id="{0FD33757-8792-3A42-B921-45B19B70F608}"/>
              </a:ext>
            </a:extLst>
          </p:cNvPr>
          <p:cNvSpPr/>
          <p:nvPr/>
        </p:nvSpPr>
        <p:spPr>
          <a:xfrm>
            <a:off x="4853196" y="3304658"/>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ocess 10">
            <a:extLst>
              <a:ext uri="{FF2B5EF4-FFF2-40B4-BE49-F238E27FC236}">
                <a16:creationId xmlns:a16="http://schemas.microsoft.com/office/drawing/2014/main" id="{D55E2381-B68F-464E-9D7F-D56EDFA811BC}"/>
              </a:ext>
            </a:extLst>
          </p:cNvPr>
          <p:cNvSpPr/>
          <p:nvPr/>
        </p:nvSpPr>
        <p:spPr>
          <a:xfrm>
            <a:off x="2123728" y="3978816"/>
            <a:ext cx="5961136"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 will enter all the courses written in your MS Forms submission</a:t>
            </a:r>
          </a:p>
        </p:txBody>
      </p:sp>
      <p:sp>
        <p:nvSpPr>
          <p:cNvPr id="12" name="Down Arrow 11">
            <a:extLst>
              <a:ext uri="{FF2B5EF4-FFF2-40B4-BE49-F238E27FC236}">
                <a16:creationId xmlns:a16="http://schemas.microsoft.com/office/drawing/2014/main" id="{AC8837D7-2141-B34B-B140-9FCE08151A35}"/>
              </a:ext>
            </a:extLst>
          </p:cNvPr>
          <p:cNvSpPr/>
          <p:nvPr/>
        </p:nvSpPr>
        <p:spPr>
          <a:xfrm>
            <a:off x="4853196" y="4591464"/>
            <a:ext cx="360040" cy="565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rocess 12">
            <a:extLst>
              <a:ext uri="{FF2B5EF4-FFF2-40B4-BE49-F238E27FC236}">
                <a16:creationId xmlns:a16="http://schemas.microsoft.com/office/drawing/2014/main" id="{CCCC9ED8-2AFC-504D-941A-FBA4713B4110}"/>
              </a:ext>
            </a:extLst>
          </p:cNvPr>
          <p:cNvSpPr/>
          <p:nvPr/>
        </p:nvSpPr>
        <p:spPr>
          <a:xfrm>
            <a:off x="2123728" y="5239136"/>
            <a:ext cx="5961136"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 will get all REQUIRED courses needed for graduation</a:t>
            </a:r>
          </a:p>
        </p:txBody>
      </p:sp>
    </p:spTree>
    <p:extLst>
      <p:ext uri="{BB962C8B-B14F-4D97-AF65-F5344CB8AC3E}">
        <p14:creationId xmlns:p14="http://schemas.microsoft.com/office/powerpoint/2010/main" val="2844653360"/>
      </p:ext>
    </p:extLst>
  </p:cSld>
  <p:clrMapOvr>
    <a:masterClrMapping/>
  </p:clrMapOvr>
  <mc:AlternateContent xmlns:mc="http://schemas.openxmlformats.org/markup-compatibility/2006" xmlns:p14="http://schemas.microsoft.com/office/powerpoint/2010/main">
    <mc:Choice Requires="p14">
      <p:transition spd="slow" p14:dur="2000" advTm="58901"/>
    </mc:Choice>
    <mc:Fallback xmlns="">
      <p:transition spd="slow" advTm="5890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6E6B58E-707A-994D-B8DF-0BDF39D59CFC}"/>
              </a:ext>
            </a:extLst>
          </p:cNvPr>
          <p:cNvSpPr>
            <a:spLocks noGrp="1" noChangeArrowheads="1"/>
          </p:cNvSpPr>
          <p:nvPr>
            <p:ph type="title"/>
          </p:nvPr>
        </p:nvSpPr>
        <p:spPr>
          <a:xfrm>
            <a:off x="639997" y="1254035"/>
            <a:ext cx="2194643" cy="4002222"/>
          </a:xfrm>
        </p:spPr>
        <p:txBody>
          <a:bodyPr>
            <a:normAutofit fontScale="90000"/>
          </a:bodyPr>
          <a:lstStyle/>
          <a:p>
            <a:pPr>
              <a:defRPr/>
            </a:pPr>
            <a:r>
              <a:rPr lang="en-US" dirty="0">
                <a:solidFill>
                  <a:srgbClr val="FF0000"/>
                </a:solidFill>
              </a:rPr>
              <a:t>How do I make my final choices??</a:t>
            </a:r>
            <a:r>
              <a:rPr lang="en-US" dirty="0">
                <a:solidFill>
                  <a:srgbClr val="FFFFFF"/>
                </a:solidFill>
              </a:rPr>
              <a:t> now?</a:t>
            </a:r>
          </a:p>
        </p:txBody>
      </p:sp>
      <p:graphicFrame>
        <p:nvGraphicFramePr>
          <p:cNvPr id="31749" name="Rectangle 3">
            <a:extLst>
              <a:ext uri="{FF2B5EF4-FFF2-40B4-BE49-F238E27FC236}">
                <a16:creationId xmlns:a16="http://schemas.microsoft.com/office/drawing/2014/main" id="{79122808-29DE-4643-BAA7-B628B8E1E168}"/>
              </a:ext>
            </a:extLst>
          </p:cNvPr>
          <p:cNvGraphicFramePr>
            <a:graphicFrameLocks noGrp="1"/>
          </p:cNvGraphicFramePr>
          <p:nvPr>
            <p:ph idx="1"/>
            <p:extLst>
              <p:ext uri="{D42A27DB-BD31-4B8C-83A1-F6EECF244321}">
                <p14:modId xmlns:p14="http://schemas.microsoft.com/office/powerpoint/2010/main" val="93793856"/>
              </p:ext>
            </p:extLst>
          </p:nvPr>
        </p:nvGraphicFramePr>
        <p:xfrm>
          <a:off x="3317965" y="1254035"/>
          <a:ext cx="4722223"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8234"/>
    </mc:Choice>
    <mc:Fallback xmlns="">
      <p:transition spd="slow" advTm="2823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458B-2A9F-7E4E-80DE-ECFEE4511196}"/>
              </a:ext>
            </a:extLst>
          </p:cNvPr>
          <p:cNvSpPr>
            <a:spLocks noGrp="1"/>
          </p:cNvSpPr>
          <p:nvPr>
            <p:ph type="title"/>
          </p:nvPr>
        </p:nvSpPr>
        <p:spPr/>
        <p:txBody>
          <a:bodyPr/>
          <a:lstStyle/>
          <a:p>
            <a:pPr algn="ctr"/>
            <a:r>
              <a:rPr lang="en-US" dirty="0"/>
              <a:t>Course Planning book 2026-2027</a:t>
            </a:r>
          </a:p>
        </p:txBody>
      </p:sp>
      <p:sp>
        <p:nvSpPr>
          <p:cNvPr id="3" name="Content Placeholder 2">
            <a:extLst>
              <a:ext uri="{FF2B5EF4-FFF2-40B4-BE49-F238E27FC236}">
                <a16:creationId xmlns:a16="http://schemas.microsoft.com/office/drawing/2014/main" id="{DB0173AB-C49A-8544-B172-72BEA8CD9594}"/>
              </a:ext>
            </a:extLst>
          </p:cNvPr>
          <p:cNvSpPr>
            <a:spLocks noGrp="1"/>
          </p:cNvSpPr>
          <p:nvPr>
            <p:ph idx="1"/>
          </p:nvPr>
        </p:nvSpPr>
        <p:spPr/>
        <p:txBody>
          <a:bodyPr>
            <a:normAutofit fontScale="92500" lnSpcReduction="10000"/>
          </a:bodyPr>
          <a:lstStyle/>
          <a:p>
            <a:r>
              <a:rPr lang="en-US" dirty="0">
                <a:hlinkClick r:id="rId2"/>
              </a:rPr>
              <a:t>Course Planning Book</a:t>
            </a:r>
            <a:endParaRPr lang="en-US" dirty="0"/>
          </a:p>
          <a:p>
            <a:r>
              <a:rPr lang="en-US" dirty="0"/>
              <a:t>More info about </a:t>
            </a:r>
            <a:r>
              <a:rPr lang="en-US" dirty="0">
                <a:hlinkClick r:id="rId3"/>
              </a:rPr>
              <a:t>Course Planning</a:t>
            </a:r>
            <a:r>
              <a:rPr lang="en-US" dirty="0"/>
              <a:t> </a:t>
            </a:r>
          </a:p>
          <a:p>
            <a:pPr lvl="1"/>
            <a:r>
              <a:rPr lang="en-US" dirty="0"/>
              <a:t>If links didn’t work, go to Tupper Website </a:t>
            </a:r>
            <a:r>
              <a:rPr lang="en-US" dirty="0">
                <a:sym typeface="Wingdings" pitchFamily="2" charset="2"/>
              </a:rPr>
              <a:t> Guidance and Support (top tab)  Course Planning  Course Planning Book 2025-2026</a:t>
            </a:r>
          </a:p>
          <a:p>
            <a:r>
              <a:rPr lang="en-US" dirty="0">
                <a:sym typeface="Wingdings" pitchFamily="2" charset="2"/>
              </a:rPr>
              <a:t>Pages 4 and 5 will list ALL ELECTIVES AVAILABLE, then you can look each individual choice up on the following pages</a:t>
            </a:r>
          </a:p>
          <a:p>
            <a:r>
              <a:rPr lang="en-US" dirty="0">
                <a:sym typeface="Wingdings" pitchFamily="2" charset="2"/>
              </a:rPr>
              <a:t>REMEMBER that whether or not a course runs depends on how many people choose it during course selection. If not enough people choose a course, it won’t be offered even though it is in the Course Planning Book</a:t>
            </a:r>
            <a:endParaRPr lang="en-US" dirty="0"/>
          </a:p>
        </p:txBody>
      </p:sp>
    </p:spTree>
    <p:extLst>
      <p:ext uri="{BB962C8B-B14F-4D97-AF65-F5344CB8AC3E}">
        <p14:creationId xmlns:p14="http://schemas.microsoft.com/office/powerpoint/2010/main" val="2129454815"/>
      </p:ext>
    </p:extLst>
  </p:cSld>
  <p:clrMapOvr>
    <a:masterClrMapping/>
  </p:clrMapOvr>
  <mc:AlternateContent xmlns:mc="http://schemas.openxmlformats.org/markup-compatibility/2006" xmlns:p14="http://schemas.microsoft.com/office/powerpoint/2010/main">
    <mc:Choice Requires="p14">
      <p:transition spd="slow" p14:dur="2000" advTm="10560"/>
    </mc:Choice>
    <mc:Fallback xmlns="">
      <p:transition spd="slow" advTm="1056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0471-7275-6341-9355-BD6EA53E4FA5}"/>
              </a:ext>
            </a:extLst>
          </p:cNvPr>
          <p:cNvSpPr>
            <a:spLocks noGrp="1"/>
          </p:cNvSpPr>
          <p:nvPr>
            <p:ph type="title"/>
          </p:nvPr>
        </p:nvSpPr>
        <p:spPr/>
        <p:txBody>
          <a:bodyPr/>
          <a:lstStyle/>
          <a:p>
            <a:endParaRPr lang="en-US" dirty="0"/>
          </a:p>
        </p:txBody>
      </p:sp>
      <p:pic>
        <p:nvPicPr>
          <p:cNvPr id="9" name="Content Placeholder 8" descr="Graphical user interface, website&#10;&#10;Description automatically generated">
            <a:extLst>
              <a:ext uri="{FF2B5EF4-FFF2-40B4-BE49-F238E27FC236}">
                <a16:creationId xmlns:a16="http://schemas.microsoft.com/office/drawing/2014/main" id="{5D62F4D8-3ADE-F94A-BC4B-DD6CBD1B382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9057996" cy="6858000"/>
          </a:xfrm>
        </p:spPr>
      </p:pic>
      <p:pic>
        <p:nvPicPr>
          <p:cNvPr id="3" name="Audio 2">
            <a:hlinkClick r:id="" action="ppaction://media"/>
            <a:extLst>
              <a:ext uri="{FF2B5EF4-FFF2-40B4-BE49-F238E27FC236}">
                <a16:creationId xmlns:a16="http://schemas.microsoft.com/office/drawing/2014/main" id="{E55C878E-8957-46D9-25EF-9B20A98B39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476563141"/>
      </p:ext>
    </p:extLst>
  </p:cSld>
  <p:clrMapOvr>
    <a:masterClrMapping/>
  </p:clrMapOvr>
  <mc:AlternateContent xmlns:mc="http://schemas.openxmlformats.org/markup-compatibility/2006" xmlns:p14="http://schemas.microsoft.com/office/powerpoint/2010/main">
    <mc:Choice Requires="p14">
      <p:transition spd="slow" p14:dur="2000" advTm="8746"/>
    </mc:Choice>
    <mc:Fallback xmlns="">
      <p:transition spd="slow" advTm="87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97FF-76AA-A640-B8ED-0A2B3DF249F2}"/>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with medium confidence">
            <a:extLst>
              <a:ext uri="{FF2B5EF4-FFF2-40B4-BE49-F238E27FC236}">
                <a16:creationId xmlns:a16="http://schemas.microsoft.com/office/drawing/2014/main" id="{51501A8B-1FEE-5A4B-9279-8B9DA3BB8C3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91" y="0"/>
            <a:ext cx="9143999" cy="6741368"/>
          </a:xfrm>
        </p:spPr>
      </p:pic>
      <p:pic>
        <p:nvPicPr>
          <p:cNvPr id="3" name="Audio 2">
            <a:hlinkClick r:id="" action="ppaction://media"/>
            <a:extLst>
              <a:ext uri="{FF2B5EF4-FFF2-40B4-BE49-F238E27FC236}">
                <a16:creationId xmlns:a16="http://schemas.microsoft.com/office/drawing/2014/main" id="{4F559C0D-EC8B-8028-8472-CCE2A98DA1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057706031"/>
      </p:ext>
    </p:extLst>
  </p:cSld>
  <p:clrMapOvr>
    <a:masterClrMapping/>
  </p:clrMapOvr>
  <mc:AlternateContent xmlns:mc="http://schemas.openxmlformats.org/markup-compatibility/2006" xmlns:p14="http://schemas.microsoft.com/office/powerpoint/2010/main">
    <mc:Choice Requires="p14">
      <p:transition spd="slow" p14:dur="2000" advTm="11904"/>
    </mc:Choice>
    <mc:Fallback xmlns="">
      <p:transition spd="slow" advTm="11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5228-78DA-7343-BFFD-0C125842288E}"/>
              </a:ext>
            </a:extLst>
          </p:cNvPr>
          <p:cNvSpPr>
            <a:spLocks noGrp="1"/>
          </p:cNvSpPr>
          <p:nvPr>
            <p:ph type="title"/>
          </p:nvPr>
        </p:nvSpPr>
        <p:spPr>
          <a:xfrm>
            <a:off x="856059" y="1082673"/>
            <a:ext cx="2152062" cy="4708528"/>
          </a:xfrm>
        </p:spPr>
        <p:txBody>
          <a:bodyPr>
            <a:normAutofit/>
          </a:bodyPr>
          <a:lstStyle/>
          <a:p>
            <a:pPr algn="r"/>
            <a:r>
              <a:rPr lang="en-US" sz="2700"/>
              <a:t>How do I submit my course Selections?</a:t>
            </a:r>
          </a:p>
        </p:txBody>
      </p:sp>
      <p:sp>
        <p:nvSpPr>
          <p:cNvPr id="3" name="Content Placeholder 2">
            <a:extLst>
              <a:ext uri="{FF2B5EF4-FFF2-40B4-BE49-F238E27FC236}">
                <a16:creationId xmlns:a16="http://schemas.microsoft.com/office/drawing/2014/main" id="{EE52981D-E0F4-9D4D-BBF6-336A4122E689}"/>
              </a:ext>
            </a:extLst>
          </p:cNvPr>
          <p:cNvSpPr>
            <a:spLocks noGrp="1"/>
          </p:cNvSpPr>
          <p:nvPr>
            <p:ph idx="1"/>
          </p:nvPr>
        </p:nvSpPr>
        <p:spPr>
          <a:xfrm>
            <a:off x="3973322" y="1082673"/>
            <a:ext cx="4313428" cy="4708528"/>
          </a:xfrm>
        </p:spPr>
        <p:txBody>
          <a:bodyPr anchor="ctr">
            <a:normAutofit/>
          </a:bodyPr>
          <a:lstStyle/>
          <a:p>
            <a:r>
              <a:rPr lang="en-US" sz="1600"/>
              <a:t>Once you’ve made your decisions and after consulting with your parents, you MUST complete the Course Selection Form on the Grade 10 MS Teams Channel </a:t>
            </a:r>
          </a:p>
        </p:txBody>
      </p:sp>
    </p:spTree>
    <p:extLst>
      <p:ext uri="{BB962C8B-B14F-4D97-AF65-F5344CB8AC3E}">
        <p14:creationId xmlns:p14="http://schemas.microsoft.com/office/powerpoint/2010/main" val="318936342"/>
      </p:ext>
    </p:extLst>
  </p:cSld>
  <p:clrMapOvr>
    <a:masterClrMapping/>
  </p:clrMapOvr>
  <mc:AlternateContent xmlns:mc="http://schemas.openxmlformats.org/markup-compatibility/2006" xmlns:p14="http://schemas.microsoft.com/office/powerpoint/2010/main">
    <mc:Choice Requires="p14">
      <p:transition spd="slow" p14:dur="2000" advTm="16138"/>
    </mc:Choice>
    <mc:Fallback xmlns="">
      <p:transition spd="slow" advTm="1613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5228-78DA-7343-BFFD-0C125842288E}"/>
              </a:ext>
            </a:extLst>
          </p:cNvPr>
          <p:cNvSpPr>
            <a:spLocks noGrp="1"/>
          </p:cNvSpPr>
          <p:nvPr>
            <p:ph type="title"/>
          </p:nvPr>
        </p:nvSpPr>
        <p:spPr/>
        <p:txBody>
          <a:bodyPr/>
          <a:lstStyle/>
          <a:p>
            <a:pPr algn="ctr"/>
            <a:r>
              <a:rPr lang="en-US" dirty="0"/>
              <a:t>How Your Schedule is Made</a:t>
            </a:r>
          </a:p>
        </p:txBody>
      </p:sp>
      <p:sp>
        <p:nvSpPr>
          <p:cNvPr id="3" name="Content Placeholder 2">
            <a:extLst>
              <a:ext uri="{FF2B5EF4-FFF2-40B4-BE49-F238E27FC236}">
                <a16:creationId xmlns:a16="http://schemas.microsoft.com/office/drawing/2014/main" id="{EE52981D-E0F4-9D4D-BBF6-336A4122E689}"/>
              </a:ext>
            </a:extLst>
          </p:cNvPr>
          <p:cNvSpPr>
            <a:spLocks noGrp="1"/>
          </p:cNvSpPr>
          <p:nvPr>
            <p:ph idx="1"/>
          </p:nvPr>
        </p:nvSpPr>
        <p:spPr/>
        <p:txBody>
          <a:bodyPr>
            <a:normAutofit/>
          </a:bodyPr>
          <a:lstStyle/>
          <a:p>
            <a:r>
              <a:rPr lang="en-US" dirty="0"/>
              <a:t>Once everyone’s courses are requested, we spend months building the timetable</a:t>
            </a:r>
          </a:p>
          <a:p>
            <a:r>
              <a:rPr lang="en-US" dirty="0"/>
              <a:t>Factors that impact how the timetable is made:</a:t>
            </a:r>
          </a:p>
          <a:p>
            <a:pPr lvl="1"/>
            <a:r>
              <a:rPr lang="en-US" dirty="0"/>
              <a:t>number of people requesting a course</a:t>
            </a:r>
          </a:p>
          <a:p>
            <a:pPr lvl="1"/>
            <a:r>
              <a:rPr lang="en-US" dirty="0"/>
              <a:t>teacher’s work schedules</a:t>
            </a:r>
          </a:p>
          <a:p>
            <a:pPr lvl="1"/>
            <a:r>
              <a:rPr lang="en-US" dirty="0"/>
              <a:t>room availability</a:t>
            </a:r>
          </a:p>
          <a:p>
            <a:pPr lvl="1"/>
            <a:r>
              <a:rPr lang="en-US" dirty="0"/>
              <a:t>student support needs </a:t>
            </a:r>
          </a:p>
          <a:p>
            <a:pPr lvl="1"/>
            <a:r>
              <a:rPr lang="en-US" dirty="0"/>
              <a:t>overall operating budget/staffing.  </a:t>
            </a:r>
          </a:p>
        </p:txBody>
      </p:sp>
    </p:spTree>
    <p:extLst>
      <p:ext uri="{BB962C8B-B14F-4D97-AF65-F5344CB8AC3E}">
        <p14:creationId xmlns:p14="http://schemas.microsoft.com/office/powerpoint/2010/main" val="3757407520"/>
      </p:ext>
    </p:extLst>
  </p:cSld>
  <p:clrMapOvr>
    <a:masterClrMapping/>
  </p:clrMapOvr>
  <mc:AlternateContent xmlns:mc="http://schemas.openxmlformats.org/markup-compatibility/2006" xmlns:p14="http://schemas.microsoft.com/office/powerpoint/2010/main">
    <mc:Choice Requires="p14">
      <p:transition spd="slow" p14:dur="2000" advTm="50176"/>
    </mc:Choice>
    <mc:Fallback xmlns="">
      <p:transition spd="slow" advTm="5017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48A6-A48D-9145-87E5-B03818C4E7A5}"/>
              </a:ext>
            </a:extLst>
          </p:cNvPr>
          <p:cNvSpPr>
            <a:spLocks noGrp="1"/>
          </p:cNvSpPr>
          <p:nvPr>
            <p:ph type="title"/>
          </p:nvPr>
        </p:nvSpPr>
        <p:spPr>
          <a:xfrm>
            <a:off x="856059" y="618518"/>
            <a:ext cx="3344465" cy="1478570"/>
          </a:xfrm>
        </p:spPr>
        <p:txBody>
          <a:bodyPr>
            <a:normAutofit/>
          </a:bodyPr>
          <a:lstStyle/>
          <a:p>
            <a:r>
              <a:rPr lang="en-US" sz="2800" dirty="0"/>
              <a:t>MS Forms – Course Selection	</a:t>
            </a:r>
          </a:p>
        </p:txBody>
      </p:sp>
      <p:sp>
        <p:nvSpPr>
          <p:cNvPr id="3" name="Content Placeholder 2">
            <a:extLst>
              <a:ext uri="{FF2B5EF4-FFF2-40B4-BE49-F238E27FC236}">
                <a16:creationId xmlns:a16="http://schemas.microsoft.com/office/drawing/2014/main" id="{58D2DFD2-5311-C342-A34A-AB8905580121}"/>
              </a:ext>
            </a:extLst>
          </p:cNvPr>
          <p:cNvSpPr>
            <a:spLocks noGrp="1"/>
          </p:cNvSpPr>
          <p:nvPr>
            <p:ph idx="1"/>
          </p:nvPr>
        </p:nvSpPr>
        <p:spPr>
          <a:xfrm>
            <a:off x="856059" y="2249487"/>
            <a:ext cx="3344465" cy="3965046"/>
          </a:xfrm>
        </p:spPr>
        <p:txBody>
          <a:bodyPr>
            <a:normAutofit/>
          </a:bodyPr>
          <a:lstStyle/>
          <a:p>
            <a:r>
              <a:rPr lang="en-US" sz="1700" dirty="0"/>
              <a:t>Click the link for your access to your </a:t>
            </a:r>
            <a:r>
              <a:rPr lang="en-US" sz="1700" dirty="0">
                <a:hlinkClick r:id="rId3"/>
              </a:rPr>
              <a:t>Course Selection form </a:t>
            </a:r>
            <a:r>
              <a:rPr lang="en-US" sz="1700" dirty="0"/>
              <a:t>or use the QR code. </a:t>
            </a:r>
          </a:p>
        </p:txBody>
      </p:sp>
      <p:pic>
        <p:nvPicPr>
          <p:cNvPr id="6" name="Picture 5">
            <a:extLst>
              <a:ext uri="{FF2B5EF4-FFF2-40B4-BE49-F238E27FC236}">
                <a16:creationId xmlns:a16="http://schemas.microsoft.com/office/drawing/2014/main" id="{C2FD169A-66E5-CE50-B172-290A5995E1A7}"/>
              </a:ext>
            </a:extLst>
          </p:cNvPr>
          <p:cNvPicPr>
            <a:picLocks noChangeAspect="1"/>
          </p:cNvPicPr>
          <p:nvPr/>
        </p:nvPicPr>
        <p:blipFill>
          <a:blip r:embed="rId4"/>
          <a:stretch>
            <a:fillRect/>
          </a:stretch>
        </p:blipFill>
        <p:spPr>
          <a:xfrm>
            <a:off x="4572000" y="1196752"/>
            <a:ext cx="4176464" cy="4176464"/>
          </a:xfrm>
          <a:prstGeom prst="rect">
            <a:avLst/>
          </a:prstGeom>
        </p:spPr>
      </p:pic>
      <p:pic>
        <p:nvPicPr>
          <p:cNvPr id="7" name="Picture 6">
            <a:extLst>
              <a:ext uri="{FF2B5EF4-FFF2-40B4-BE49-F238E27FC236}">
                <a16:creationId xmlns:a16="http://schemas.microsoft.com/office/drawing/2014/main" id="{083A232F-AD48-F3A3-A4F7-0CBA9BE96460}"/>
              </a:ext>
            </a:extLst>
          </p:cNvPr>
          <p:cNvPicPr>
            <a:picLocks noChangeAspect="1"/>
          </p:cNvPicPr>
          <p:nvPr/>
        </p:nvPicPr>
        <p:blipFill>
          <a:blip r:embed="rId5"/>
          <a:stretch>
            <a:fillRect/>
          </a:stretch>
        </p:blipFill>
        <p:spPr>
          <a:xfrm>
            <a:off x="395536" y="3861047"/>
            <a:ext cx="4643730" cy="2787887"/>
          </a:xfrm>
          <a:prstGeom prst="rect">
            <a:avLst/>
          </a:prstGeom>
        </p:spPr>
      </p:pic>
    </p:spTree>
    <p:extLst>
      <p:ext uri="{BB962C8B-B14F-4D97-AF65-F5344CB8AC3E}">
        <p14:creationId xmlns:p14="http://schemas.microsoft.com/office/powerpoint/2010/main" val="2603235983"/>
      </p:ext>
    </p:extLst>
  </p:cSld>
  <p:clrMapOvr>
    <a:masterClrMapping/>
  </p:clrMapOvr>
  <mc:AlternateContent xmlns:mc="http://schemas.openxmlformats.org/markup-compatibility/2006" xmlns:p14="http://schemas.microsoft.com/office/powerpoint/2010/main">
    <mc:Choice Requires="p14">
      <p:transition spd="slow" p14:dur="2000" advTm="13749"/>
    </mc:Choice>
    <mc:Fallback xmlns="">
      <p:transition spd="slow" advTm="1374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73A69-5C16-EAE1-97B8-88F703F7B72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DCC7A7F-7FEB-459E-769F-F4949B025CD3}"/>
              </a:ext>
            </a:extLst>
          </p:cNvPr>
          <p:cNvSpPr>
            <a:spLocks noGrp="1"/>
          </p:cNvSpPr>
          <p:nvPr>
            <p:ph type="ctrTitle"/>
          </p:nvPr>
        </p:nvSpPr>
        <p:spPr>
          <a:xfrm>
            <a:off x="827584" y="201586"/>
            <a:ext cx="6593681" cy="1451496"/>
          </a:xfrm>
        </p:spPr>
        <p:txBody>
          <a:bodyPr>
            <a:noAutofit/>
          </a:bodyPr>
          <a:lstStyle/>
          <a:p>
            <a:pPr algn="ctr"/>
            <a:r>
              <a:rPr lang="en-US" sz="5500" dirty="0"/>
              <a:t>Students’ role in course planning</a:t>
            </a:r>
          </a:p>
        </p:txBody>
      </p:sp>
      <p:sp>
        <p:nvSpPr>
          <p:cNvPr id="6" name="Process 5">
            <a:extLst>
              <a:ext uri="{FF2B5EF4-FFF2-40B4-BE49-F238E27FC236}">
                <a16:creationId xmlns:a16="http://schemas.microsoft.com/office/drawing/2014/main" id="{DE0ACA8F-7883-B7EC-F47B-623B587D8BE6}"/>
              </a:ext>
            </a:extLst>
          </p:cNvPr>
          <p:cNvSpPr/>
          <p:nvPr/>
        </p:nvSpPr>
        <p:spPr>
          <a:xfrm>
            <a:off x="2123728" y="1672088"/>
            <a:ext cx="5961136" cy="17478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Talk to caregivers, look at post-secondary websites, talk to the teachers who teach the course, and gather information from the course planning book to decide if the classes would be a good fit AND if they’re necessary for your post-secondary plans</a:t>
            </a:r>
          </a:p>
          <a:p>
            <a:pPr algn="ctr"/>
            <a:endParaRPr lang="en-US" dirty="0"/>
          </a:p>
        </p:txBody>
      </p:sp>
      <p:sp>
        <p:nvSpPr>
          <p:cNvPr id="8" name="Down Arrow 7">
            <a:extLst>
              <a:ext uri="{FF2B5EF4-FFF2-40B4-BE49-F238E27FC236}">
                <a16:creationId xmlns:a16="http://schemas.microsoft.com/office/drawing/2014/main" id="{38F5174C-EC61-1759-3AC8-59B74F759D8D}"/>
              </a:ext>
            </a:extLst>
          </p:cNvPr>
          <p:cNvSpPr/>
          <p:nvPr/>
        </p:nvSpPr>
        <p:spPr>
          <a:xfrm>
            <a:off x="4853196" y="3304658"/>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ocess 10">
            <a:extLst>
              <a:ext uri="{FF2B5EF4-FFF2-40B4-BE49-F238E27FC236}">
                <a16:creationId xmlns:a16="http://schemas.microsoft.com/office/drawing/2014/main" id="{E282B102-8035-FA30-3E7C-DD9BA8ED495A}"/>
              </a:ext>
            </a:extLst>
          </p:cNvPr>
          <p:cNvSpPr/>
          <p:nvPr/>
        </p:nvSpPr>
        <p:spPr>
          <a:xfrm>
            <a:off x="2123728" y="3978816"/>
            <a:ext cx="5961136" cy="73659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 consultation with your caregivers, choose the </a:t>
            </a:r>
            <a:r>
              <a:rPr lang="en-US" u="sng" dirty="0"/>
              <a:t>8 courses</a:t>
            </a:r>
            <a:r>
              <a:rPr lang="en-US" dirty="0"/>
              <a:t> you would like to take in Grade 11 and your alternate choices for electives</a:t>
            </a:r>
            <a:endParaRPr lang="en-US" u="sng" dirty="0"/>
          </a:p>
        </p:txBody>
      </p:sp>
      <p:sp>
        <p:nvSpPr>
          <p:cNvPr id="12" name="Down Arrow 11">
            <a:extLst>
              <a:ext uri="{FF2B5EF4-FFF2-40B4-BE49-F238E27FC236}">
                <a16:creationId xmlns:a16="http://schemas.microsoft.com/office/drawing/2014/main" id="{F3A27CCD-8B8D-2CA5-1F20-EFD6892EF0B4}"/>
              </a:ext>
            </a:extLst>
          </p:cNvPr>
          <p:cNvSpPr/>
          <p:nvPr/>
        </p:nvSpPr>
        <p:spPr>
          <a:xfrm>
            <a:off x="4853196" y="4715406"/>
            <a:ext cx="360040" cy="511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rocess 12">
            <a:extLst>
              <a:ext uri="{FF2B5EF4-FFF2-40B4-BE49-F238E27FC236}">
                <a16:creationId xmlns:a16="http://schemas.microsoft.com/office/drawing/2014/main" id="{006D5432-32A8-D53A-C5AF-C1A0FD32FF8B}"/>
              </a:ext>
            </a:extLst>
          </p:cNvPr>
          <p:cNvSpPr/>
          <p:nvPr/>
        </p:nvSpPr>
        <p:spPr>
          <a:xfrm>
            <a:off x="2123728" y="5272110"/>
            <a:ext cx="5961136"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Fill in your MS Form and SUBMIT it so your counsellor can enter your requests into </a:t>
            </a:r>
            <a:r>
              <a:rPr lang="en-US" dirty="0" err="1"/>
              <a:t>MyEd</a:t>
            </a:r>
            <a:endParaRPr lang="en-US" dirty="0"/>
          </a:p>
        </p:txBody>
      </p:sp>
    </p:spTree>
    <p:extLst>
      <p:ext uri="{BB962C8B-B14F-4D97-AF65-F5344CB8AC3E}">
        <p14:creationId xmlns:p14="http://schemas.microsoft.com/office/powerpoint/2010/main" val="3539979732"/>
      </p:ext>
    </p:extLst>
  </p:cSld>
  <p:clrMapOvr>
    <a:masterClrMapping/>
  </p:clrMapOvr>
  <mc:AlternateContent xmlns:mc="http://schemas.openxmlformats.org/markup-compatibility/2006" xmlns:p14="http://schemas.microsoft.com/office/powerpoint/2010/main">
    <mc:Choice Requires="p14">
      <p:transition spd="slow" p14:dur="2000" advTm="58901"/>
    </mc:Choice>
    <mc:Fallback xmlns="">
      <p:transition spd="slow" advTm="589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3F70A66-C34F-8F42-8E95-2DAA06470161}"/>
              </a:ext>
            </a:extLst>
          </p:cNvPr>
          <p:cNvSpPr>
            <a:spLocks noGrp="1" noChangeArrowheads="1"/>
          </p:cNvSpPr>
          <p:nvPr>
            <p:ph type="title"/>
          </p:nvPr>
        </p:nvSpPr>
        <p:spPr>
          <a:xfrm>
            <a:off x="639997" y="1134681"/>
            <a:ext cx="2057483" cy="4255025"/>
          </a:xfrm>
        </p:spPr>
        <p:txBody>
          <a:bodyPr>
            <a:normAutofit/>
          </a:bodyPr>
          <a:lstStyle/>
          <a:p>
            <a:pPr>
              <a:defRPr/>
            </a:pPr>
            <a:r>
              <a:rPr lang="en-US" sz="3100">
                <a:solidFill>
                  <a:srgbClr val="FFFFFF"/>
                </a:solidFill>
              </a:rPr>
              <a:t>COURSE PLANNING 11</a:t>
            </a:r>
          </a:p>
        </p:txBody>
      </p:sp>
      <p:graphicFrame>
        <p:nvGraphicFramePr>
          <p:cNvPr id="12297" name="Rectangle 3">
            <a:extLst>
              <a:ext uri="{FF2B5EF4-FFF2-40B4-BE49-F238E27FC236}">
                <a16:creationId xmlns:a16="http://schemas.microsoft.com/office/drawing/2014/main" id="{A9DFDACF-FDAE-4EB9-8DBE-92415AEADB85}"/>
              </a:ext>
            </a:extLst>
          </p:cNvPr>
          <p:cNvGraphicFramePr/>
          <p:nvPr>
            <p:extLst>
              <p:ext uri="{D42A27DB-BD31-4B8C-83A1-F6EECF244321}">
                <p14:modId xmlns:p14="http://schemas.microsoft.com/office/powerpoint/2010/main" val="3495020511"/>
              </p:ext>
            </p:extLst>
          </p:nvPr>
        </p:nvGraphicFramePr>
        <p:xfrm>
          <a:off x="971600" y="1134681"/>
          <a:ext cx="6264696"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6762"/>
    </mc:Choice>
    <mc:Fallback xmlns="">
      <p:transition spd="slow" advTm="4676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49464-CE94-7745-ABBF-3B0C7BEF7694}"/>
              </a:ext>
            </a:extLst>
          </p:cNvPr>
          <p:cNvSpPr>
            <a:spLocks noGrp="1"/>
          </p:cNvSpPr>
          <p:nvPr>
            <p:ph idx="1"/>
          </p:nvPr>
        </p:nvSpPr>
        <p:spPr>
          <a:xfrm>
            <a:off x="857250" y="476672"/>
            <a:ext cx="7675190" cy="5976664"/>
          </a:xfrm>
        </p:spPr>
        <p:txBody>
          <a:bodyPr>
            <a:normAutofit fontScale="92500" lnSpcReduction="10000"/>
          </a:bodyPr>
          <a:lstStyle/>
          <a:p>
            <a:pPr marL="0" indent="0" algn="ctr">
              <a:buNone/>
            </a:pPr>
            <a:r>
              <a:rPr lang="en-CA" sz="2800" b="1" dirty="0"/>
              <a:t>WHAT DO I NEED TO GRADUATE? </a:t>
            </a:r>
          </a:p>
          <a:p>
            <a:pPr marL="0" indent="0" algn="ctr">
              <a:buNone/>
            </a:pPr>
            <a:endParaRPr lang="en-CA" sz="2800" b="1" dirty="0"/>
          </a:p>
          <a:p>
            <a:r>
              <a:rPr lang="en-CA" dirty="0"/>
              <a:t> 80 CREDITS TOTAL (most courses are 4 credits each) </a:t>
            </a:r>
          </a:p>
          <a:p>
            <a:r>
              <a:rPr lang="en-CA" dirty="0"/>
              <a:t>Hint: You need to </a:t>
            </a:r>
            <a:r>
              <a:rPr lang="en-CA" b="1" u="sng" dirty="0"/>
              <a:t>pass</a:t>
            </a:r>
            <a:r>
              <a:rPr lang="en-CA" dirty="0"/>
              <a:t> the course to get the credits! </a:t>
            </a:r>
          </a:p>
          <a:p>
            <a:r>
              <a:rPr lang="en-CA" dirty="0"/>
              <a:t> 52 CREDITS from required Grade 10-12 academic classes, as well as CLE 10, CLC 12, and PHE 10. </a:t>
            </a:r>
          </a:p>
          <a:p>
            <a:r>
              <a:rPr lang="en-CA" dirty="0"/>
              <a:t> 28 CREDITS from electives </a:t>
            </a:r>
          </a:p>
          <a:p>
            <a:pPr lvl="1"/>
            <a:r>
              <a:rPr lang="en-CA" dirty="0"/>
              <a:t>At least 4 CREDITS must come from an ADST or Fine Arts 10, 11, or 12 course</a:t>
            </a:r>
          </a:p>
          <a:p>
            <a:r>
              <a:rPr lang="en-CA" dirty="0"/>
              <a:t>16 CREDITS (or more) must be at the Grade 12 level (which includes your required English 12 class) </a:t>
            </a:r>
          </a:p>
          <a:p>
            <a:r>
              <a:rPr lang="en-CA" dirty="0"/>
              <a:t>4 CREDITS (or more) must be from an Indigenous-focused course</a:t>
            </a:r>
          </a:p>
          <a:p>
            <a:pPr lvl="1"/>
            <a:r>
              <a:rPr lang="en-CA" dirty="0"/>
              <a:t>Most of you satisfy this requirement this year by taking English First Peoples 10</a:t>
            </a:r>
          </a:p>
          <a:p>
            <a:pPr lvl="1"/>
            <a:r>
              <a:rPr lang="en-CA" dirty="0"/>
              <a:t>If you </a:t>
            </a:r>
            <a:r>
              <a:rPr lang="en-CA" u="sng" dirty="0"/>
              <a:t>didn’t pass </a:t>
            </a:r>
            <a:r>
              <a:rPr lang="en-CA" dirty="0"/>
              <a:t>OR </a:t>
            </a:r>
            <a:r>
              <a:rPr lang="en-CA" u="sng" dirty="0"/>
              <a:t>didn’t take </a:t>
            </a:r>
            <a:r>
              <a:rPr lang="en-CA" dirty="0"/>
              <a:t>English First Peoples 10, please email me or come see me!</a:t>
            </a:r>
          </a:p>
          <a:p>
            <a:endParaRPr lang="en-US" dirty="0"/>
          </a:p>
        </p:txBody>
      </p:sp>
    </p:spTree>
    <p:extLst>
      <p:ext uri="{BB962C8B-B14F-4D97-AF65-F5344CB8AC3E}">
        <p14:creationId xmlns:p14="http://schemas.microsoft.com/office/powerpoint/2010/main" val="172592084"/>
      </p:ext>
    </p:extLst>
  </p:cSld>
  <p:clrMapOvr>
    <a:masterClrMapping/>
  </p:clrMapOvr>
  <mc:AlternateContent xmlns:mc="http://schemas.openxmlformats.org/markup-compatibility/2006" xmlns:p14="http://schemas.microsoft.com/office/powerpoint/2010/main">
    <mc:Choice Requires="p14">
      <p:transition spd="slow" p14:dur="2000" advTm="47200"/>
    </mc:Choice>
    <mc:Fallback xmlns="">
      <p:transition spd="slow" advTm="472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70F57E3-C645-2344-9C10-96F2A82B748E}"/>
              </a:ext>
            </a:extLst>
          </p:cNvPr>
          <p:cNvSpPr>
            <a:spLocks noGrp="1" noChangeArrowheads="1"/>
          </p:cNvSpPr>
          <p:nvPr>
            <p:ph type="title"/>
          </p:nvPr>
        </p:nvSpPr>
        <p:spPr/>
        <p:txBody>
          <a:bodyPr/>
          <a:lstStyle/>
          <a:p>
            <a:pPr algn="ctr">
              <a:defRPr/>
            </a:pPr>
            <a:r>
              <a:rPr lang="en-US" dirty="0"/>
              <a:t>Graduation Requirements for Grade 11</a:t>
            </a:r>
          </a:p>
        </p:txBody>
      </p:sp>
      <p:sp>
        <p:nvSpPr>
          <p:cNvPr id="23555" name="Rectangle 3">
            <a:extLst>
              <a:ext uri="{FF2B5EF4-FFF2-40B4-BE49-F238E27FC236}">
                <a16:creationId xmlns:a16="http://schemas.microsoft.com/office/drawing/2014/main" id="{54F69172-DC2D-B24E-AD5A-E2DD220BE10E}"/>
              </a:ext>
            </a:extLst>
          </p:cNvPr>
          <p:cNvSpPr>
            <a:spLocks noGrp="1" noChangeArrowheads="1"/>
          </p:cNvSpPr>
          <p:nvPr>
            <p:ph idx="1"/>
          </p:nvPr>
        </p:nvSpPr>
        <p:spPr/>
        <p:txBody>
          <a:bodyPr>
            <a:normAutofit lnSpcReduction="10000"/>
          </a:bodyPr>
          <a:lstStyle/>
          <a:p>
            <a:pPr>
              <a:buFont typeface="Wingdings" charset="0"/>
              <a:buChar char="l"/>
              <a:defRPr/>
            </a:pPr>
            <a:r>
              <a:rPr lang="en-US" dirty="0"/>
              <a:t>An English (Language Arts) 11:  </a:t>
            </a:r>
          </a:p>
          <a:p>
            <a:pPr lvl="1">
              <a:buFont typeface="Wingdings" charset="0"/>
              <a:buChar char="l"/>
              <a:defRPr/>
            </a:pPr>
            <a:r>
              <a:rPr lang="en-US" dirty="0"/>
              <a:t>Literary Studies 11 OR New Media 11</a:t>
            </a:r>
          </a:p>
          <a:p>
            <a:pPr>
              <a:buFont typeface="Wingdings" charset="0"/>
              <a:buChar char="l"/>
              <a:defRPr/>
            </a:pPr>
            <a:r>
              <a:rPr lang="en-US" dirty="0"/>
              <a:t>A Math 11:  </a:t>
            </a:r>
          </a:p>
          <a:p>
            <a:pPr lvl="1">
              <a:buFont typeface="Wingdings" charset="0"/>
              <a:buChar char="l"/>
              <a:defRPr/>
            </a:pPr>
            <a:r>
              <a:rPr lang="en-US" dirty="0"/>
              <a:t>Pre-Calculus 11 OR Foundations of Math 11 OR Workplace Math 11</a:t>
            </a:r>
          </a:p>
          <a:p>
            <a:pPr>
              <a:buFont typeface="Wingdings" charset="0"/>
              <a:buChar char="l"/>
              <a:defRPr/>
            </a:pPr>
            <a:r>
              <a:rPr lang="en-US" dirty="0"/>
              <a:t>At least 1 senior Science course: </a:t>
            </a:r>
          </a:p>
          <a:p>
            <a:pPr lvl="1">
              <a:buFont typeface="Wingdings" charset="0"/>
              <a:buChar char="l"/>
              <a:defRPr/>
            </a:pPr>
            <a:r>
              <a:rPr lang="en-US" dirty="0"/>
              <a:t>Life Sciences 11, Chem 11, Physics 11, Science for Citizens 11, Environmental Science 12</a:t>
            </a:r>
          </a:p>
          <a:p>
            <a:pPr>
              <a:buFont typeface="Wingdings" charset="0"/>
              <a:buChar char="l"/>
              <a:defRPr/>
            </a:pPr>
            <a:r>
              <a:rPr lang="en-US" dirty="0"/>
              <a:t>At least 1 senior Social Studies course</a:t>
            </a:r>
          </a:p>
          <a:p>
            <a:pPr lvl="1">
              <a:buFont typeface="Wingdings" charset="0"/>
              <a:buChar char="l"/>
              <a:defRPr/>
            </a:pPr>
            <a:r>
              <a:rPr lang="en-US" dirty="0"/>
              <a:t>Exploration of Social Studies 11 (preferred for Grade 11 students), any of the Grade 12 level Socials courses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9408"/>
    </mc:Choice>
    <mc:Fallback xmlns="">
      <p:transition spd="slow" advTm="16940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0" dur="500"/>
                                        <p:tgtEl>
                                          <p:spTgt spid="2355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5" dur="500"/>
                                        <p:tgtEl>
                                          <p:spTgt spid="23555">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18" dur="500"/>
                                        <p:tgtEl>
                                          <p:spTgt spid="2355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3" dur="500"/>
                                        <p:tgtEl>
                                          <p:spTgt spid="23555">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555">
                                            <p:txEl>
                                              <p:pRg st="5" end="5"/>
                                            </p:txEl>
                                          </p:spTgt>
                                        </p:tgtEl>
                                        <p:attrNameLst>
                                          <p:attrName>style.visibility</p:attrName>
                                        </p:attrNameLst>
                                      </p:cBhvr>
                                      <p:to>
                                        <p:strVal val="visible"/>
                                      </p:to>
                                    </p:set>
                                    <p:animEffect transition="in" filter="blinds(horizontal)">
                                      <p:cBhvr>
                                        <p:cTn id="26" dur="500"/>
                                        <p:tgtEl>
                                          <p:spTgt spid="23555">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animEffect transition="in" filter="blinds(horizontal)">
                                      <p:cBhvr>
                                        <p:cTn id="31" dur="500"/>
                                        <p:tgtEl>
                                          <p:spTgt spid="23555">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3555">
                                            <p:txEl>
                                              <p:pRg st="7" end="7"/>
                                            </p:txEl>
                                          </p:spTgt>
                                        </p:tgtEl>
                                        <p:attrNameLst>
                                          <p:attrName>style.visibility</p:attrName>
                                        </p:attrNameLst>
                                      </p:cBhvr>
                                      <p:to>
                                        <p:strVal val="visible"/>
                                      </p:to>
                                    </p:set>
                                    <p:animEffect transition="in" filter="blinds(horizontal)">
                                      <p:cBhvr>
                                        <p:cTn id="34"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1CD4E-670D-5FC2-5624-61D2C8339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B23DF-1F37-BBF0-1ADA-C55E3594186D}"/>
              </a:ext>
            </a:extLst>
          </p:cNvPr>
          <p:cNvSpPr>
            <a:spLocks noGrp="1"/>
          </p:cNvSpPr>
          <p:nvPr>
            <p:ph type="title"/>
          </p:nvPr>
        </p:nvSpPr>
        <p:spPr>
          <a:xfrm>
            <a:off x="936298" y="387442"/>
            <a:ext cx="7055380" cy="1400530"/>
          </a:xfrm>
        </p:spPr>
        <p:txBody>
          <a:bodyPr/>
          <a:lstStyle/>
          <a:p>
            <a:pPr algn="ctr"/>
            <a:r>
              <a:rPr lang="en-US" dirty="0"/>
              <a:t>English</a:t>
            </a:r>
          </a:p>
        </p:txBody>
      </p:sp>
      <p:sp>
        <p:nvSpPr>
          <p:cNvPr id="3" name="Content Placeholder 2">
            <a:extLst>
              <a:ext uri="{FF2B5EF4-FFF2-40B4-BE49-F238E27FC236}">
                <a16:creationId xmlns:a16="http://schemas.microsoft.com/office/drawing/2014/main" id="{20C8A519-4474-939B-53FA-A37569BBE80F}"/>
              </a:ext>
            </a:extLst>
          </p:cNvPr>
          <p:cNvSpPr>
            <a:spLocks noGrp="1"/>
          </p:cNvSpPr>
          <p:nvPr>
            <p:ph sz="half" idx="1"/>
          </p:nvPr>
        </p:nvSpPr>
        <p:spPr>
          <a:xfrm>
            <a:off x="755576" y="1772816"/>
            <a:ext cx="7416824" cy="4343400"/>
          </a:xfrm>
        </p:spPr>
        <p:txBody>
          <a:bodyPr/>
          <a:lstStyle/>
          <a:p>
            <a:r>
              <a:rPr lang="en-US" sz="1600" dirty="0"/>
              <a:t>You MUST take one English 11 class. You have two choices (all are accepted for post-secondary). See course planning book for more information</a:t>
            </a:r>
          </a:p>
          <a:p>
            <a:pPr lvl="1"/>
            <a:r>
              <a:rPr lang="en-US" sz="1400" dirty="0"/>
              <a:t>Literary Studies 11</a:t>
            </a:r>
          </a:p>
          <a:p>
            <a:pPr lvl="1"/>
            <a:r>
              <a:rPr lang="en-US" sz="1400" dirty="0"/>
              <a:t>New Media 11</a:t>
            </a:r>
          </a:p>
          <a:p>
            <a:endParaRPr lang="en-US" sz="1600" dirty="0"/>
          </a:p>
          <a:p>
            <a:r>
              <a:rPr lang="en-US" sz="1600" dirty="0"/>
              <a:t>In Grade 12, students will take English Studies 12 or English First Peoples 12</a:t>
            </a:r>
          </a:p>
          <a:p>
            <a:pPr marL="914400" lvl="2" indent="0">
              <a:buNone/>
            </a:pPr>
            <a:endParaRPr lang="en-US" dirty="0"/>
          </a:p>
        </p:txBody>
      </p:sp>
    </p:spTree>
    <p:extLst>
      <p:ext uri="{BB962C8B-B14F-4D97-AF65-F5344CB8AC3E}">
        <p14:creationId xmlns:p14="http://schemas.microsoft.com/office/powerpoint/2010/main" val="1727544700"/>
      </p:ext>
    </p:extLst>
  </p:cSld>
  <p:clrMapOvr>
    <a:masterClrMapping/>
  </p:clrMapOvr>
  <mc:AlternateContent xmlns:mc="http://schemas.openxmlformats.org/markup-compatibility/2006" xmlns:p14="http://schemas.microsoft.com/office/powerpoint/2010/main">
    <mc:Choice Requires="p14">
      <p:transition spd="slow" p14:dur="2000" advTm="15349"/>
    </mc:Choice>
    <mc:Fallback xmlns="">
      <p:transition spd="slow" advTm="153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FEA3393-BFFE-C547-BFC3-4F342FF5BB63}"/>
              </a:ext>
            </a:extLst>
          </p:cNvPr>
          <p:cNvSpPr>
            <a:spLocks noGrp="1" noChangeArrowheads="1"/>
          </p:cNvSpPr>
          <p:nvPr>
            <p:ph type="title"/>
          </p:nvPr>
        </p:nvSpPr>
        <p:spPr/>
        <p:txBody>
          <a:bodyPr>
            <a:normAutofit/>
          </a:bodyPr>
          <a:lstStyle/>
          <a:p>
            <a:pPr>
              <a:defRPr/>
            </a:pPr>
            <a:r>
              <a:rPr lang="en-US"/>
              <a:t>What About Math?</a:t>
            </a:r>
          </a:p>
        </p:txBody>
      </p:sp>
      <p:graphicFrame>
        <p:nvGraphicFramePr>
          <p:cNvPr id="18437" name="Rectangle 3">
            <a:extLst>
              <a:ext uri="{FF2B5EF4-FFF2-40B4-BE49-F238E27FC236}">
                <a16:creationId xmlns:a16="http://schemas.microsoft.com/office/drawing/2014/main" id="{076B4FAE-ADD2-4FA6-9BE6-CCACAC41160B}"/>
              </a:ext>
            </a:extLst>
          </p:cNvPr>
          <p:cNvGraphicFramePr>
            <a:graphicFrameLocks noGrp="1"/>
          </p:cNvGraphicFramePr>
          <p:nvPr>
            <p:ph idx="1"/>
            <p:extLst>
              <p:ext uri="{D42A27DB-BD31-4B8C-83A1-F6EECF244321}">
                <p14:modId xmlns:p14="http://schemas.microsoft.com/office/powerpoint/2010/main" val="2144452893"/>
              </p:ext>
            </p:extLst>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24149"/>
    </mc:Choice>
    <mc:Fallback xmlns="">
      <p:transition spd="slow" advTm="241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a:extLst>
              <a:ext uri="{FF2B5EF4-FFF2-40B4-BE49-F238E27FC236}">
                <a16:creationId xmlns:a16="http://schemas.microsoft.com/office/drawing/2014/main" id="{EDE9851F-AC90-8446-AE82-8D90C91A45AB}"/>
              </a:ext>
            </a:extLst>
          </p:cNvPr>
          <p:cNvSpPr>
            <a:spLocks noGrp="1" noChangeArrowheads="1"/>
          </p:cNvSpPr>
          <p:nvPr>
            <p:ph type="title"/>
          </p:nvPr>
        </p:nvSpPr>
        <p:spPr>
          <a:xfrm>
            <a:off x="688833" y="287510"/>
            <a:ext cx="7055380" cy="1400530"/>
          </a:xfrm>
        </p:spPr>
        <p:txBody>
          <a:bodyPr>
            <a:normAutofit/>
          </a:bodyPr>
          <a:lstStyle/>
          <a:p>
            <a:pPr algn="ctr"/>
            <a:r>
              <a:rPr lang="en-US" altLang="en-US" sz="4000" dirty="0">
                <a:ea typeface="ＭＳ Ｐゴシック" panose="020B0600070205080204" pitchFamily="34" charset="-128"/>
              </a:rPr>
              <a:t>Math Pathway Continued…</a:t>
            </a:r>
          </a:p>
        </p:txBody>
      </p:sp>
      <p:sp>
        <p:nvSpPr>
          <p:cNvPr id="1038" name="Rectangle 3">
            <a:extLst>
              <a:ext uri="{FF2B5EF4-FFF2-40B4-BE49-F238E27FC236}">
                <a16:creationId xmlns:a16="http://schemas.microsoft.com/office/drawing/2014/main" id="{2AA85459-A152-5C41-BA57-FFB7ECE39F01}"/>
              </a:ext>
            </a:extLst>
          </p:cNvPr>
          <p:cNvSpPr>
            <a:spLocks noGrp="1" noChangeArrowheads="1"/>
          </p:cNvSpPr>
          <p:nvPr>
            <p:ph sz="half" idx="1"/>
          </p:nvPr>
        </p:nvSpPr>
        <p:spPr>
          <a:xfrm>
            <a:off x="539552" y="5085184"/>
            <a:ext cx="7772400" cy="4343400"/>
          </a:xfrm>
        </p:spPr>
        <p:txBody>
          <a:bodyPr/>
          <a:lstStyle/>
          <a:p>
            <a:pPr lvl="2">
              <a:buFont typeface="Wingdings" pitchFamily="2" charset="2"/>
              <a:buNone/>
            </a:pPr>
            <a:r>
              <a:rPr lang="en-US" altLang="en-US" dirty="0">
                <a:ea typeface="ＭＳ Ｐゴシック" panose="020B0600070205080204" pitchFamily="34" charset="-128"/>
              </a:rPr>
              <a:t>		</a:t>
            </a:r>
            <a:r>
              <a:rPr lang="en-US" altLang="en-US" b="1" dirty="0">
                <a:ea typeface="ＭＳ Ｐゴシック" panose="020B0600070205080204" pitchFamily="34" charset="-128"/>
              </a:rPr>
              <a:t>Which one do you need to take?  </a:t>
            </a:r>
          </a:p>
          <a:p>
            <a:pPr lvl="2">
              <a:buFont typeface="Wingdings" pitchFamily="2" charset="2"/>
              <a:buNone/>
            </a:pPr>
            <a:r>
              <a:rPr lang="en-US" altLang="en-US" dirty="0">
                <a:ea typeface="ＭＳ Ｐゴシック" panose="020B0600070205080204" pitchFamily="34" charset="-128"/>
              </a:rPr>
              <a:t>	Answer:  It depends on where you are going, but… our Math department suggests that if you got a B or higher in Found of Math/Pre-Calc 10, then you could consider Pre-Calc 11. If you did not get a B or higher, you should consider Foundations of Math 11. 	Please see Course Planning Guide for more information!</a:t>
            </a:r>
          </a:p>
        </p:txBody>
      </p:sp>
      <p:grpSp>
        <p:nvGrpSpPr>
          <p:cNvPr id="28674" name="Content Placeholder 53278">
            <a:extLst>
              <a:ext uri="{FF2B5EF4-FFF2-40B4-BE49-F238E27FC236}">
                <a16:creationId xmlns:a16="http://schemas.microsoft.com/office/drawing/2014/main" id="{9B69F997-18D9-0E46-8495-795ECAC45F42}"/>
              </a:ext>
            </a:extLst>
          </p:cNvPr>
          <p:cNvGrpSpPr>
            <a:grpSpLocks noChangeAspect="1"/>
          </p:cNvGrpSpPr>
          <p:nvPr/>
        </p:nvGrpSpPr>
        <p:grpSpPr bwMode="auto">
          <a:xfrm>
            <a:off x="827088" y="1557338"/>
            <a:ext cx="7343775" cy="3384550"/>
            <a:chOff x="431" y="1131"/>
            <a:chExt cx="1872" cy="1152"/>
          </a:xfrm>
        </p:grpSpPr>
        <p:sp>
          <p:nvSpPr>
            <p:cNvPr id="28676" name="AutoShape 30">
              <a:extLst>
                <a:ext uri="{FF2B5EF4-FFF2-40B4-BE49-F238E27FC236}">
                  <a16:creationId xmlns:a16="http://schemas.microsoft.com/office/drawing/2014/main" id="{CAF782C7-7007-4643-B833-9CC14FD4FA47}"/>
                </a:ext>
              </a:extLst>
            </p:cNvPr>
            <p:cNvSpPr>
              <a:spLocks noChangeAspect="1" noChangeArrowheads="1" noTextEdit="1"/>
            </p:cNvSpPr>
            <p:nvPr/>
          </p:nvSpPr>
          <p:spPr bwMode="auto">
            <a:xfrm>
              <a:off x="431" y="1131"/>
              <a:ext cx="187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28677" name="_s1028">
              <a:extLst>
                <a:ext uri="{FF2B5EF4-FFF2-40B4-BE49-F238E27FC236}">
                  <a16:creationId xmlns:a16="http://schemas.microsoft.com/office/drawing/2014/main" id="{C8683842-1AC2-AE4C-85DA-6CA78A9777AA}"/>
                </a:ext>
              </a:extLst>
            </p:cNvPr>
            <p:cNvCxnSpPr>
              <a:cxnSpLocks noChangeShapeType="1"/>
              <a:stCxn id="28685" idx="0"/>
              <a:endCxn id="28683" idx="2"/>
            </p:cNvCxnSpPr>
            <p:nvPr/>
          </p:nvCxnSpPr>
          <p:spPr bwMode="auto">
            <a:xfrm rot="-5400000">
              <a:off x="1800" y="1922"/>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678" name="_s1029">
              <a:extLst>
                <a:ext uri="{FF2B5EF4-FFF2-40B4-BE49-F238E27FC236}">
                  <a16:creationId xmlns:a16="http://schemas.microsoft.com/office/drawing/2014/main" id="{DE9D66B6-E327-C242-8E7A-31DA40AD8DFE}"/>
                </a:ext>
              </a:extLst>
            </p:cNvPr>
            <p:cNvCxnSpPr>
              <a:cxnSpLocks noChangeShapeType="1"/>
              <a:stCxn id="28684" idx="0"/>
              <a:endCxn id="28682" idx="2"/>
            </p:cNvCxnSpPr>
            <p:nvPr/>
          </p:nvCxnSpPr>
          <p:spPr bwMode="auto">
            <a:xfrm rot="-5400000">
              <a:off x="792" y="1922"/>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679" name="_s1030">
              <a:extLst>
                <a:ext uri="{FF2B5EF4-FFF2-40B4-BE49-F238E27FC236}">
                  <a16:creationId xmlns:a16="http://schemas.microsoft.com/office/drawing/2014/main" id="{C4E83D91-DD8A-9745-B299-5A303D0231E0}"/>
                </a:ext>
              </a:extLst>
            </p:cNvPr>
            <p:cNvCxnSpPr>
              <a:cxnSpLocks noChangeShapeType="1"/>
              <a:stCxn id="28683" idx="0"/>
              <a:endCxn id="28681" idx="2"/>
            </p:cNvCxnSpPr>
            <p:nvPr/>
          </p:nvCxnSpPr>
          <p:spPr bwMode="auto">
            <a:xfrm rot="5400000" flipH="1">
              <a:off x="1547" y="1239"/>
              <a:ext cx="144" cy="504"/>
            </a:xfrm>
            <a:prstGeom prst="bentConnector3">
              <a:avLst>
                <a:gd name="adj1" fmla="val 3090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8680" name="_s1031">
              <a:extLst>
                <a:ext uri="{FF2B5EF4-FFF2-40B4-BE49-F238E27FC236}">
                  <a16:creationId xmlns:a16="http://schemas.microsoft.com/office/drawing/2014/main" id="{245E6AE8-1273-9A40-8B8F-2544402E961B}"/>
                </a:ext>
              </a:extLst>
            </p:cNvPr>
            <p:cNvCxnSpPr>
              <a:cxnSpLocks noChangeShapeType="1"/>
              <a:stCxn id="28682" idx="0"/>
              <a:endCxn id="28681" idx="2"/>
            </p:cNvCxnSpPr>
            <p:nvPr/>
          </p:nvCxnSpPr>
          <p:spPr bwMode="auto">
            <a:xfrm rot="-5400000">
              <a:off x="1043" y="1239"/>
              <a:ext cx="144" cy="504"/>
            </a:xfrm>
            <a:prstGeom prst="bentConnector3">
              <a:avLst>
                <a:gd name="adj1" fmla="val 3090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8681" name="_s1032">
              <a:extLst>
                <a:ext uri="{FF2B5EF4-FFF2-40B4-BE49-F238E27FC236}">
                  <a16:creationId xmlns:a16="http://schemas.microsoft.com/office/drawing/2014/main" id="{FA34E4CE-06DF-B345-A2CD-F99528079F72}"/>
                </a:ext>
              </a:extLst>
            </p:cNvPr>
            <p:cNvSpPr>
              <a:spLocks noChangeArrowheads="1"/>
            </p:cNvSpPr>
            <p:nvPr/>
          </p:nvSpPr>
          <p:spPr bwMode="auto">
            <a:xfrm>
              <a:off x="935" y="113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200"/>
                <a:t>Found of Math/</a:t>
              </a:r>
            </a:p>
            <a:p>
              <a:pPr algn="ctr" eaLnBrk="1" hangingPunct="1"/>
              <a:r>
                <a:rPr lang="en-US" altLang="en-US" sz="2200"/>
                <a:t>Pre-Calc 10</a:t>
              </a:r>
            </a:p>
          </p:txBody>
        </p:sp>
        <p:sp>
          <p:nvSpPr>
            <p:cNvPr id="28682" name="_s1033">
              <a:extLst>
                <a:ext uri="{FF2B5EF4-FFF2-40B4-BE49-F238E27FC236}">
                  <a16:creationId xmlns:a16="http://schemas.microsoft.com/office/drawing/2014/main" id="{319153FD-42C1-904E-95F7-6339D950BB6B}"/>
                </a:ext>
              </a:extLst>
            </p:cNvPr>
            <p:cNvSpPr>
              <a:spLocks noChangeArrowheads="1"/>
            </p:cNvSpPr>
            <p:nvPr/>
          </p:nvSpPr>
          <p:spPr bwMode="auto">
            <a:xfrm>
              <a:off x="431" y="1563"/>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200"/>
                <a:t>Found of Math 11</a:t>
              </a:r>
            </a:p>
          </p:txBody>
        </p:sp>
        <p:sp>
          <p:nvSpPr>
            <p:cNvPr id="28683" name="_s1034">
              <a:extLst>
                <a:ext uri="{FF2B5EF4-FFF2-40B4-BE49-F238E27FC236}">
                  <a16:creationId xmlns:a16="http://schemas.microsoft.com/office/drawing/2014/main" id="{8BE8B8DA-1F06-9E4B-9820-F2478CE0BF67}"/>
                </a:ext>
              </a:extLst>
            </p:cNvPr>
            <p:cNvSpPr>
              <a:spLocks noChangeArrowheads="1"/>
            </p:cNvSpPr>
            <p:nvPr/>
          </p:nvSpPr>
          <p:spPr bwMode="auto">
            <a:xfrm>
              <a:off x="1439" y="1563"/>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200"/>
                <a:t>Pre-Calc 11</a:t>
              </a:r>
            </a:p>
          </p:txBody>
        </p:sp>
        <p:sp>
          <p:nvSpPr>
            <p:cNvPr id="28684" name="_s1035">
              <a:extLst>
                <a:ext uri="{FF2B5EF4-FFF2-40B4-BE49-F238E27FC236}">
                  <a16:creationId xmlns:a16="http://schemas.microsoft.com/office/drawing/2014/main" id="{C2CC9328-25F2-8D45-AFF6-8B085C11A1C1}"/>
                </a:ext>
              </a:extLst>
            </p:cNvPr>
            <p:cNvSpPr>
              <a:spLocks noChangeArrowheads="1"/>
            </p:cNvSpPr>
            <p:nvPr/>
          </p:nvSpPr>
          <p:spPr bwMode="auto">
            <a:xfrm>
              <a:off x="431" y="1995"/>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200"/>
                <a:t>Found of Math 12</a:t>
              </a:r>
            </a:p>
          </p:txBody>
        </p:sp>
        <p:sp>
          <p:nvSpPr>
            <p:cNvPr id="28685" name="_s1036">
              <a:extLst>
                <a:ext uri="{FF2B5EF4-FFF2-40B4-BE49-F238E27FC236}">
                  <a16:creationId xmlns:a16="http://schemas.microsoft.com/office/drawing/2014/main" id="{17E1DF3D-3A62-C14A-ABC7-E846C863707C}"/>
                </a:ext>
              </a:extLst>
            </p:cNvPr>
            <p:cNvSpPr>
              <a:spLocks noChangeArrowheads="1"/>
            </p:cNvSpPr>
            <p:nvPr/>
          </p:nvSpPr>
          <p:spPr bwMode="auto">
            <a:xfrm>
              <a:off x="1439" y="1995"/>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200"/>
                <a:t>Pre-Calc 12</a:t>
              </a:r>
            </a:p>
          </p:txBody>
        </p:sp>
      </p:grpSp>
    </p:spTree>
  </p:cSld>
  <p:clrMapOvr>
    <a:masterClrMapping/>
  </p:clrMapOvr>
  <mc:AlternateContent xmlns:mc="http://schemas.openxmlformats.org/markup-compatibility/2006" xmlns:p14="http://schemas.microsoft.com/office/powerpoint/2010/main">
    <mc:Choice Requires="p14">
      <p:transition spd="slow" p14:dur="2000" advTm="57461"/>
    </mc:Choice>
    <mc:Fallback xmlns="">
      <p:transition spd="slow" advTm="5746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5|11.8|42.2|23.4|40.7|21|17.4"/>
</p:tagLst>
</file>

<file path=ppt/tags/tag2.xml><?xml version="1.0" encoding="utf-8"?>
<p:tagLst xmlns:a="http://schemas.openxmlformats.org/drawingml/2006/main" xmlns:r="http://schemas.openxmlformats.org/officeDocument/2006/relationships" xmlns:p="http://schemas.openxmlformats.org/presentationml/2006/main">
  <p:tag name="TIMING" val="|3.8|8.1|0.9|20.1|9.3|13.6"/>
</p:tagLst>
</file>

<file path=ppt/tags/tag3.xml><?xml version="1.0" encoding="utf-8"?>
<p:tagLst xmlns:a="http://schemas.openxmlformats.org/drawingml/2006/main" xmlns:r="http://schemas.openxmlformats.org/officeDocument/2006/relationships" xmlns:p="http://schemas.openxmlformats.org/presentationml/2006/main">
  <p:tag name="TIMING" val="|4.4|7.1|14.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00C290D7678489DE9B84990D6BF8B" ma:contentTypeVersion="16" ma:contentTypeDescription="Create a new document." ma:contentTypeScope="" ma:versionID="fa78100f54bc122f71b043be9c005655">
  <xsd:schema xmlns:xsd="http://www.w3.org/2001/XMLSchema" xmlns:xs="http://www.w3.org/2001/XMLSchema" xmlns:p="http://schemas.microsoft.com/office/2006/metadata/properties" xmlns:ns2="e2756771-3fc3-455f-8fe9-a1d1e6e9d4ac" xmlns:ns3="7edb4e10-6851-472f-8c15-b3ff6d197864" targetNamespace="http://schemas.microsoft.com/office/2006/metadata/properties" ma:root="true" ma:fieldsID="548f7f5f7d8c931c6a522e93c6b736a1" ns2:_="" ns3:_="">
    <xsd:import namespace="e2756771-3fc3-455f-8fe9-a1d1e6e9d4ac"/>
    <xsd:import namespace="7edb4e10-6851-472f-8c15-b3ff6d1978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756771-3fc3-455f-8fe9-a1d1e6e9d4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50456e3-3a0e-49e1-ba59-15afa67c8dd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db4e10-6851-472f-8c15-b3ff6d1978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1c5b904-685c-4c96-bd02-745701e1e16a}" ma:internalName="TaxCatchAll" ma:showField="CatchAllData" ma:web="7edb4e10-6851-472f-8c15-b3ff6d197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2756771-3fc3-455f-8fe9-a1d1e6e9d4ac">
      <Terms xmlns="http://schemas.microsoft.com/office/infopath/2007/PartnerControls"/>
    </lcf76f155ced4ddcb4097134ff3c332f>
    <TaxCatchAll xmlns="7edb4e10-6851-472f-8c15-b3ff6d19786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AC8FD9-E7FB-4B08-8127-1B1DB70A3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756771-3fc3-455f-8fe9-a1d1e6e9d4ac"/>
    <ds:schemaRef ds:uri="7edb4e10-6851-472f-8c15-b3ff6d197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CFCC05-5841-48FF-816C-5C97090FB16F}">
  <ds:schemaRefs>
    <ds:schemaRef ds:uri="http://schemas.microsoft.com/office/2006/metadata/properties"/>
    <ds:schemaRef ds:uri="http://schemas.microsoft.com/office/infopath/2007/PartnerControls"/>
    <ds:schemaRef ds:uri="e2756771-3fc3-455f-8fe9-a1d1e6e9d4ac"/>
    <ds:schemaRef ds:uri="7edb4e10-6851-472f-8c15-b3ff6d197864"/>
  </ds:schemaRefs>
</ds:datastoreItem>
</file>

<file path=customXml/itemProps3.xml><?xml version="1.0" encoding="utf-8"?>
<ds:datastoreItem xmlns:ds="http://schemas.openxmlformats.org/officeDocument/2006/customXml" ds:itemID="{F2D78607-5724-4AA2-9476-8658EC2814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21952</TotalTime>
  <Words>1664</Words>
  <Application>Microsoft Macintosh PowerPoint</Application>
  <PresentationFormat>On-screen Show (4:3)</PresentationFormat>
  <Paragraphs>159</Paragraphs>
  <Slides>26</Slides>
  <Notes>12</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ＭＳ Ｐゴシック</vt:lpstr>
      <vt:lpstr>Arial</vt:lpstr>
      <vt:lpstr>Calibri</vt:lpstr>
      <vt:lpstr>Century Gothic</vt:lpstr>
      <vt:lpstr>Wingdings</vt:lpstr>
      <vt:lpstr>Wingdings 3</vt:lpstr>
      <vt:lpstr>Ion</vt:lpstr>
      <vt:lpstr>1_Ion</vt:lpstr>
      <vt:lpstr>Grads of 2028  Gr 10 to 11  Course Planning</vt:lpstr>
      <vt:lpstr>Counsellors’ role in course planning</vt:lpstr>
      <vt:lpstr>Students’ role in course planning</vt:lpstr>
      <vt:lpstr>COURSE PLANNING 11</vt:lpstr>
      <vt:lpstr>PowerPoint Presentation</vt:lpstr>
      <vt:lpstr>Graduation Requirements for Grade 11</vt:lpstr>
      <vt:lpstr>English</vt:lpstr>
      <vt:lpstr>What About Math?</vt:lpstr>
      <vt:lpstr>Math Pathway Continued…</vt:lpstr>
      <vt:lpstr>Science</vt:lpstr>
      <vt:lpstr>Social Studies  </vt:lpstr>
      <vt:lpstr>CAREER PROGRAMS/ TRADES</vt:lpstr>
      <vt:lpstr>PowerPoint Presentation</vt:lpstr>
      <vt:lpstr>PowerPoint Presentation</vt:lpstr>
      <vt:lpstr>Grade 12 Courses Required for Direct Entry to University</vt:lpstr>
      <vt:lpstr>What do I need to know about going to college instead of university after I graduate?</vt:lpstr>
      <vt:lpstr>What if I don’t know what I want to do ?!</vt:lpstr>
      <vt:lpstr>Electives</vt:lpstr>
      <vt:lpstr>NEW(ish) Electives!!</vt:lpstr>
      <vt:lpstr>How do I make my final choices?? now?</vt:lpstr>
      <vt:lpstr>Course Planning book 2026-2027</vt:lpstr>
      <vt:lpstr>PowerPoint Presentation</vt:lpstr>
      <vt:lpstr>PowerPoint Presentation</vt:lpstr>
      <vt:lpstr>How do I submit my course Selections?</vt:lpstr>
      <vt:lpstr>How Your Schedule is Made</vt:lpstr>
      <vt:lpstr>MS Forms – Course Selection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Grads of 2023  Gr 10 to 11  Course Selection</dc:title>
  <dc:creator>Joseph O. Lee</dc:creator>
  <cp:lastModifiedBy>Jackie Wall</cp:lastModifiedBy>
  <cp:revision>12</cp:revision>
  <dcterms:created xsi:type="dcterms:W3CDTF">2021-01-28T20:37:01Z</dcterms:created>
  <dcterms:modified xsi:type="dcterms:W3CDTF">2026-02-03T18:21:56Z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0x01010024800C290D7678489DE9B84990D6BF8B</vt:lpwstr>
  </property>
</Properties>
</file>