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23"/>
  </p:notesMasterIdLst>
  <p:sldIdLst>
    <p:sldId id="256" r:id="rId2"/>
    <p:sldId id="257" r:id="rId3"/>
    <p:sldId id="350" r:id="rId4"/>
    <p:sldId id="345" r:id="rId5"/>
    <p:sldId id="333" r:id="rId6"/>
    <p:sldId id="349" r:id="rId7"/>
    <p:sldId id="332" r:id="rId8"/>
    <p:sldId id="334" r:id="rId9"/>
    <p:sldId id="336" r:id="rId10"/>
    <p:sldId id="337" r:id="rId11"/>
    <p:sldId id="338" r:id="rId12"/>
    <p:sldId id="340" r:id="rId13"/>
    <p:sldId id="339" r:id="rId14"/>
    <p:sldId id="341" r:id="rId15"/>
    <p:sldId id="285" r:id="rId16"/>
    <p:sldId id="329" r:id="rId17"/>
    <p:sldId id="342" r:id="rId18"/>
    <p:sldId id="351" r:id="rId19"/>
    <p:sldId id="348" r:id="rId20"/>
    <p:sldId id="347" r:id="rId21"/>
    <p:sldId id="344" r:id="rId22"/>
  </p:sldIdLst>
  <p:sldSz cx="12192000" cy="6858000"/>
  <p:notesSz cx="7010400" cy="9296400"/>
  <p:embeddedFontLst>
    <p:embeddedFont>
      <p:font typeface="Arial Rounded MT Bold" panose="020F0704030504030204" pitchFamily="34" charset="77"/>
      <p:regular r:id="rId24"/>
      <p:bold r:id="rId24"/>
    </p:embeddedFont>
    <p:embeddedFont>
      <p:font typeface="Bookman Old Style" panose="02050604050505020204" pitchFamily="18" charset="0"/>
      <p:regular r:id="rId24"/>
      <p:bold r:id="rId24"/>
      <p:italic r:id="rId24"/>
      <p:boldItalic r:id="rId24"/>
    </p:embeddedFont>
    <p:embeddedFont>
      <p:font typeface="Forte" panose="03060902040502070203" pitchFamily="66" charset="77"/>
      <p:regular r:id="rId24"/>
    </p:embeddedFont>
    <p:embeddedFont>
      <p:font typeface="Gill Sans MT" panose="020B0502020104020203" pitchFamily="34" charset="77"/>
      <p:regular r:id="rId25"/>
      <p:bold r:id="rId26"/>
      <p:italic r:id="rId27"/>
      <p:boldItalic r:id="rId28"/>
    </p:embeddedFont>
    <p:embeddedFont>
      <p:font typeface="Script MT Bold" panose="03040602040607080904" pitchFamily="66" charset="77"/>
      <p:bold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00"/>
    <a:srgbClr val="800100"/>
    <a:srgbClr val="460502"/>
    <a:srgbClr val="004100"/>
    <a:srgbClr val="104C28"/>
    <a:srgbClr val="008000"/>
    <a:srgbClr val="00FFFF"/>
    <a:srgbClr val="FFFF99"/>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EC3090-C4ED-794E-9505-DE73A469544D}" v="42" dt="2025-12-11T17:45:31.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75"/>
  </p:normalViewPr>
  <p:slideViewPr>
    <p:cSldViewPr>
      <p:cViewPr varScale="1">
        <p:scale>
          <a:sx n="93" d="100"/>
          <a:sy n="93" d="100"/>
        </p:scale>
        <p:origin x="216" y="4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NUL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nn Deschner" userId="440d11c5-2e98-4f53-94c2-e5cb61454565" providerId="ADAL" clId="{80B3CDF5-0D5A-51A8-9AD0-16ED87725CF0}"/>
    <pc:docChg chg="undo custSel addSld delSld modSld sldOrd">
      <pc:chgData name="Wynn Deschner" userId="440d11c5-2e98-4f53-94c2-e5cb61454565" providerId="ADAL" clId="{80B3CDF5-0D5A-51A8-9AD0-16ED87725CF0}" dt="2025-12-11T17:47:38.884" v="1724" actId="20577"/>
      <pc:docMkLst>
        <pc:docMk/>
      </pc:docMkLst>
      <pc:sldChg chg="addSp modSp mod">
        <pc:chgData name="Wynn Deschner" userId="440d11c5-2e98-4f53-94c2-e5cb61454565" providerId="ADAL" clId="{80B3CDF5-0D5A-51A8-9AD0-16ED87725CF0}" dt="2025-12-03T17:26:22.038" v="637" actId="1076"/>
        <pc:sldMkLst>
          <pc:docMk/>
          <pc:sldMk cId="792423409" sldId="329"/>
        </pc:sldMkLst>
        <pc:spChg chg="add mod">
          <ac:chgData name="Wynn Deschner" userId="440d11c5-2e98-4f53-94c2-e5cb61454565" providerId="ADAL" clId="{80B3CDF5-0D5A-51A8-9AD0-16ED87725CF0}" dt="2025-12-03T17:26:22.038" v="637" actId="1076"/>
          <ac:spMkLst>
            <pc:docMk/>
            <pc:sldMk cId="792423409" sldId="329"/>
            <ac:spMk id="4" creationId="{F8383451-DD46-B90A-31FF-49F4227033A1}"/>
          </ac:spMkLst>
        </pc:spChg>
        <pc:spChg chg="mod">
          <ac:chgData name="Wynn Deschner" userId="440d11c5-2e98-4f53-94c2-e5cb61454565" providerId="ADAL" clId="{80B3CDF5-0D5A-51A8-9AD0-16ED87725CF0}" dt="2025-12-03T17:24:43.589" v="489" actId="20577"/>
          <ac:spMkLst>
            <pc:docMk/>
            <pc:sldMk cId="792423409" sldId="329"/>
            <ac:spMk id="17" creationId="{00000000-0000-0000-0000-000000000000}"/>
          </ac:spMkLst>
        </pc:spChg>
        <pc:spChg chg="mod">
          <ac:chgData name="Wynn Deschner" userId="440d11c5-2e98-4f53-94c2-e5cb61454565" providerId="ADAL" clId="{80B3CDF5-0D5A-51A8-9AD0-16ED87725CF0}" dt="2025-12-03T17:25:20.341" v="491" actId="20577"/>
          <ac:spMkLst>
            <pc:docMk/>
            <pc:sldMk cId="792423409" sldId="329"/>
            <ac:spMk id="27" creationId="{00000000-0000-0000-0000-000000000000}"/>
          </ac:spMkLst>
        </pc:spChg>
        <pc:spChg chg="mod">
          <ac:chgData name="Wynn Deschner" userId="440d11c5-2e98-4f53-94c2-e5cb61454565" providerId="ADAL" clId="{80B3CDF5-0D5A-51A8-9AD0-16ED87725CF0}" dt="2025-12-03T17:25:17.278" v="490" actId="20577"/>
          <ac:spMkLst>
            <pc:docMk/>
            <pc:sldMk cId="792423409" sldId="329"/>
            <ac:spMk id="28" creationId="{00000000-0000-0000-0000-000000000000}"/>
          </ac:spMkLst>
        </pc:spChg>
      </pc:sldChg>
      <pc:sldChg chg="modSp mod">
        <pc:chgData name="Wynn Deschner" userId="440d11c5-2e98-4f53-94c2-e5cb61454565" providerId="ADAL" clId="{80B3CDF5-0D5A-51A8-9AD0-16ED87725CF0}" dt="2025-12-03T17:20:21.603" v="274" actId="20577"/>
        <pc:sldMkLst>
          <pc:docMk/>
          <pc:sldMk cId="61691152" sldId="332"/>
        </pc:sldMkLst>
        <pc:spChg chg="mod">
          <ac:chgData name="Wynn Deschner" userId="440d11c5-2e98-4f53-94c2-e5cb61454565" providerId="ADAL" clId="{80B3CDF5-0D5A-51A8-9AD0-16ED87725CF0}" dt="2025-12-03T17:20:21.603" v="274" actId="20577"/>
          <ac:spMkLst>
            <pc:docMk/>
            <pc:sldMk cId="61691152" sldId="332"/>
            <ac:spMk id="3" creationId="{7BDCC369-6966-4A97-1487-EF6B00F7E60F}"/>
          </ac:spMkLst>
        </pc:spChg>
      </pc:sldChg>
      <pc:sldChg chg="addSp delSp modSp mod setBg">
        <pc:chgData name="Wynn Deschner" userId="440d11c5-2e98-4f53-94c2-e5cb61454565" providerId="ADAL" clId="{80B3CDF5-0D5A-51A8-9AD0-16ED87725CF0}" dt="2025-12-03T17:16:37.244" v="172" actId="20577"/>
        <pc:sldMkLst>
          <pc:docMk/>
          <pc:sldMk cId="1836638224" sldId="333"/>
        </pc:sldMkLst>
        <pc:spChg chg="mod">
          <ac:chgData name="Wynn Deschner" userId="440d11c5-2e98-4f53-94c2-e5cb61454565" providerId="ADAL" clId="{80B3CDF5-0D5A-51A8-9AD0-16ED87725CF0}" dt="2025-12-03T17:15:24.626" v="138" actId="26606"/>
          <ac:spMkLst>
            <pc:docMk/>
            <pc:sldMk cId="1836638224" sldId="333"/>
            <ac:spMk id="2" creationId="{715E3399-7B74-8C36-3ABF-AAB7BBECB497}"/>
          </ac:spMkLst>
        </pc:spChg>
        <pc:spChg chg="add">
          <ac:chgData name="Wynn Deschner" userId="440d11c5-2e98-4f53-94c2-e5cb61454565" providerId="ADAL" clId="{80B3CDF5-0D5A-51A8-9AD0-16ED87725CF0}" dt="2025-12-03T17:15:24.626" v="138" actId="26606"/>
          <ac:spMkLst>
            <pc:docMk/>
            <pc:sldMk cId="1836638224" sldId="333"/>
            <ac:spMk id="13" creationId="{0AF33C27-9C85-4B30-9AD7-879D48AFE4FF}"/>
          </ac:spMkLst>
        </pc:spChg>
        <pc:spChg chg="add">
          <ac:chgData name="Wynn Deschner" userId="440d11c5-2e98-4f53-94c2-e5cb61454565" providerId="ADAL" clId="{80B3CDF5-0D5A-51A8-9AD0-16ED87725CF0}" dt="2025-12-03T17:15:24.626" v="138" actId="26606"/>
          <ac:spMkLst>
            <pc:docMk/>
            <pc:sldMk cId="1836638224" sldId="333"/>
            <ac:spMk id="15" creationId="{6D5089DD-882D-4413-B8BF-4798BFD84A98}"/>
          </ac:spMkLst>
        </pc:spChg>
        <pc:graphicFrameChg chg="add mod modGraphic">
          <ac:chgData name="Wynn Deschner" userId="440d11c5-2e98-4f53-94c2-e5cb61454565" providerId="ADAL" clId="{80B3CDF5-0D5A-51A8-9AD0-16ED87725CF0}" dt="2025-12-03T17:16:37.244" v="172" actId="20577"/>
          <ac:graphicFrameMkLst>
            <pc:docMk/>
            <pc:sldMk cId="1836638224" sldId="333"/>
            <ac:graphicFrameMk id="8" creationId="{671A45DE-5471-66C8-85A2-A3F4FB0F3984}"/>
          </ac:graphicFrameMkLst>
        </pc:graphicFrameChg>
      </pc:sldChg>
      <pc:sldChg chg="modSp mod">
        <pc:chgData name="Wynn Deschner" userId="440d11c5-2e98-4f53-94c2-e5cb61454565" providerId="ADAL" clId="{80B3CDF5-0D5A-51A8-9AD0-16ED87725CF0}" dt="2025-12-03T17:21:00.047" v="308" actId="20577"/>
        <pc:sldMkLst>
          <pc:docMk/>
          <pc:sldMk cId="1811938736" sldId="336"/>
        </pc:sldMkLst>
        <pc:spChg chg="mod">
          <ac:chgData name="Wynn Deschner" userId="440d11c5-2e98-4f53-94c2-e5cb61454565" providerId="ADAL" clId="{80B3CDF5-0D5A-51A8-9AD0-16ED87725CF0}" dt="2025-12-03T17:21:00.047" v="308" actId="20577"/>
          <ac:spMkLst>
            <pc:docMk/>
            <pc:sldMk cId="1811938736" sldId="336"/>
            <ac:spMk id="3" creationId="{BD353A25-E716-BBF6-279B-E27395ED3A37}"/>
          </ac:spMkLst>
        </pc:spChg>
      </pc:sldChg>
      <pc:sldChg chg="modSp mod">
        <pc:chgData name="Wynn Deschner" userId="440d11c5-2e98-4f53-94c2-e5cb61454565" providerId="ADAL" clId="{80B3CDF5-0D5A-51A8-9AD0-16ED87725CF0}" dt="2025-12-03T17:23:51.955" v="488" actId="14100"/>
        <pc:sldMkLst>
          <pc:docMk/>
          <pc:sldMk cId="3700538852" sldId="339"/>
        </pc:sldMkLst>
        <pc:spChg chg="mod">
          <ac:chgData name="Wynn Deschner" userId="440d11c5-2e98-4f53-94c2-e5cb61454565" providerId="ADAL" clId="{80B3CDF5-0D5A-51A8-9AD0-16ED87725CF0}" dt="2025-12-03T17:23:51.955" v="488" actId="14100"/>
          <ac:spMkLst>
            <pc:docMk/>
            <pc:sldMk cId="3700538852" sldId="339"/>
            <ac:spMk id="3" creationId="{283B87BC-05BE-912F-4D3B-594E1A9D4D52}"/>
          </ac:spMkLst>
        </pc:spChg>
      </pc:sldChg>
      <pc:sldChg chg="modSp mod">
        <pc:chgData name="Wynn Deschner" userId="440d11c5-2e98-4f53-94c2-e5cb61454565" providerId="ADAL" clId="{80B3CDF5-0D5A-51A8-9AD0-16ED87725CF0}" dt="2025-12-03T17:22:15.304" v="354" actId="27636"/>
        <pc:sldMkLst>
          <pc:docMk/>
          <pc:sldMk cId="1203912550" sldId="340"/>
        </pc:sldMkLst>
        <pc:spChg chg="mod">
          <ac:chgData name="Wynn Deschner" userId="440d11c5-2e98-4f53-94c2-e5cb61454565" providerId="ADAL" clId="{80B3CDF5-0D5A-51A8-9AD0-16ED87725CF0}" dt="2025-12-03T17:22:15.304" v="354" actId="27636"/>
          <ac:spMkLst>
            <pc:docMk/>
            <pc:sldMk cId="1203912550" sldId="340"/>
            <ac:spMk id="3" creationId="{97074EEB-470A-3387-1A1A-073F9B487981}"/>
          </ac:spMkLst>
        </pc:spChg>
      </pc:sldChg>
      <pc:sldChg chg="modSp mod">
        <pc:chgData name="Wynn Deschner" userId="440d11c5-2e98-4f53-94c2-e5cb61454565" providerId="ADAL" clId="{80B3CDF5-0D5A-51A8-9AD0-16ED87725CF0}" dt="2025-12-03T17:03:32.826" v="129" actId="20577"/>
        <pc:sldMkLst>
          <pc:docMk/>
          <pc:sldMk cId="1489519378" sldId="345"/>
        </pc:sldMkLst>
        <pc:spChg chg="mod">
          <ac:chgData name="Wynn Deschner" userId="440d11c5-2e98-4f53-94c2-e5cb61454565" providerId="ADAL" clId="{80B3CDF5-0D5A-51A8-9AD0-16ED87725CF0}" dt="2025-12-03T17:03:32.826" v="129" actId="20577"/>
          <ac:spMkLst>
            <pc:docMk/>
            <pc:sldMk cId="1489519378" sldId="345"/>
            <ac:spMk id="3" creationId="{F10CBE82-F51F-3607-E1EA-163CB56C2710}"/>
          </ac:spMkLst>
        </pc:spChg>
      </pc:sldChg>
      <pc:sldChg chg="modSp mod">
        <pc:chgData name="Wynn Deschner" userId="440d11c5-2e98-4f53-94c2-e5cb61454565" providerId="ADAL" clId="{80B3CDF5-0D5A-51A8-9AD0-16ED87725CF0}" dt="2025-12-11T17:47:38.884" v="1724" actId="20577"/>
        <pc:sldMkLst>
          <pc:docMk/>
          <pc:sldMk cId="1075328918" sldId="347"/>
        </pc:sldMkLst>
        <pc:spChg chg="mod">
          <ac:chgData name="Wynn Deschner" userId="440d11c5-2e98-4f53-94c2-e5cb61454565" providerId="ADAL" clId="{80B3CDF5-0D5A-51A8-9AD0-16ED87725CF0}" dt="2025-12-11T17:47:38.884" v="1724" actId="20577"/>
          <ac:spMkLst>
            <pc:docMk/>
            <pc:sldMk cId="1075328918" sldId="347"/>
            <ac:spMk id="3" creationId="{36318216-553F-2F16-BE7A-9EA4E7674DEE}"/>
          </ac:spMkLst>
        </pc:spChg>
      </pc:sldChg>
      <pc:sldChg chg="modSp mod">
        <pc:chgData name="Wynn Deschner" userId="440d11c5-2e98-4f53-94c2-e5cb61454565" providerId="ADAL" clId="{80B3CDF5-0D5A-51A8-9AD0-16ED87725CF0}" dt="2025-12-11T17:42:17.718" v="1393" actId="113"/>
        <pc:sldMkLst>
          <pc:docMk/>
          <pc:sldMk cId="1572331765" sldId="348"/>
        </pc:sldMkLst>
        <pc:spChg chg="mod">
          <ac:chgData name="Wynn Deschner" userId="440d11c5-2e98-4f53-94c2-e5cb61454565" providerId="ADAL" clId="{80B3CDF5-0D5A-51A8-9AD0-16ED87725CF0}" dt="2025-12-11T17:42:17.718" v="1393" actId="113"/>
          <ac:spMkLst>
            <pc:docMk/>
            <pc:sldMk cId="1572331765" sldId="348"/>
            <ac:spMk id="3" creationId="{E8F3ACC5-2E80-1C76-F0C8-6A87EFA3C726}"/>
          </ac:spMkLst>
        </pc:spChg>
      </pc:sldChg>
      <pc:sldChg chg="modSp mod">
        <pc:chgData name="Wynn Deschner" userId="440d11c5-2e98-4f53-94c2-e5cb61454565" providerId="ADAL" clId="{80B3CDF5-0D5A-51A8-9AD0-16ED87725CF0}" dt="2025-12-03T17:19:41.984" v="213" actId="20577"/>
        <pc:sldMkLst>
          <pc:docMk/>
          <pc:sldMk cId="38634604" sldId="349"/>
        </pc:sldMkLst>
        <pc:spChg chg="mod">
          <ac:chgData name="Wynn Deschner" userId="440d11c5-2e98-4f53-94c2-e5cb61454565" providerId="ADAL" clId="{80B3CDF5-0D5A-51A8-9AD0-16ED87725CF0}" dt="2025-12-03T17:19:41.984" v="213" actId="20577"/>
          <ac:spMkLst>
            <pc:docMk/>
            <pc:sldMk cId="38634604" sldId="349"/>
            <ac:spMk id="3" creationId="{1ACEB85A-9845-C8A3-D9A0-22DA88E61072}"/>
          </ac:spMkLst>
        </pc:spChg>
      </pc:sldChg>
      <pc:sldChg chg="addSp delSp modSp new mod modAnim">
        <pc:chgData name="Wynn Deschner" userId="440d11c5-2e98-4f53-94c2-e5cb61454565" providerId="ADAL" clId="{80B3CDF5-0D5A-51A8-9AD0-16ED87725CF0}" dt="2025-12-11T17:26:47.669" v="1392"/>
        <pc:sldMkLst>
          <pc:docMk/>
          <pc:sldMk cId="667117416" sldId="350"/>
        </pc:sldMkLst>
        <pc:spChg chg="mod">
          <ac:chgData name="Wynn Deschner" userId="440d11c5-2e98-4f53-94c2-e5cb61454565" providerId="ADAL" clId="{80B3CDF5-0D5A-51A8-9AD0-16ED87725CF0}" dt="2025-12-03T17:02:15.013" v="32" actId="1076"/>
          <ac:spMkLst>
            <pc:docMk/>
            <pc:sldMk cId="667117416" sldId="350"/>
            <ac:spMk id="2" creationId="{354D26CC-8ECA-9386-A51D-634840407215}"/>
          </ac:spMkLst>
        </pc:spChg>
        <pc:spChg chg="del mod">
          <ac:chgData name="Wynn Deschner" userId="440d11c5-2e98-4f53-94c2-e5cb61454565" providerId="ADAL" clId="{80B3CDF5-0D5A-51A8-9AD0-16ED87725CF0}" dt="2025-12-11T17:26:47.669" v="1392"/>
          <ac:spMkLst>
            <pc:docMk/>
            <pc:sldMk cId="667117416" sldId="350"/>
            <ac:spMk id="3" creationId="{026734B6-E1EA-D2BF-90C2-CA51CAA03041}"/>
          </ac:spMkLst>
        </pc:spChg>
        <pc:picChg chg="add mod">
          <ac:chgData name="Wynn Deschner" userId="440d11c5-2e98-4f53-94c2-e5cb61454565" providerId="ADAL" clId="{80B3CDF5-0D5A-51A8-9AD0-16ED87725CF0}" dt="2025-12-11T17:26:47.669" v="1392"/>
          <ac:picMkLst>
            <pc:docMk/>
            <pc:sldMk cId="667117416" sldId="350"/>
            <ac:picMk id="4" creationId="{3A81B568-DB12-6B4E-53AE-3B935E82BAEF}"/>
          </ac:picMkLst>
        </pc:picChg>
      </pc:sldChg>
      <pc:sldChg chg="modSp new mod">
        <pc:chgData name="Wynn Deschner" userId="440d11c5-2e98-4f53-94c2-e5cb61454565" providerId="ADAL" clId="{80B3CDF5-0D5A-51A8-9AD0-16ED87725CF0}" dt="2025-12-03T17:34:31.599" v="1310" actId="20577"/>
        <pc:sldMkLst>
          <pc:docMk/>
          <pc:sldMk cId="753532538" sldId="351"/>
        </pc:sldMkLst>
        <pc:spChg chg="mod">
          <ac:chgData name="Wynn Deschner" userId="440d11c5-2e98-4f53-94c2-e5cb61454565" providerId="ADAL" clId="{80B3CDF5-0D5A-51A8-9AD0-16ED87725CF0}" dt="2025-12-03T17:29:58.386" v="918" actId="1076"/>
          <ac:spMkLst>
            <pc:docMk/>
            <pc:sldMk cId="753532538" sldId="351"/>
            <ac:spMk id="2" creationId="{81F811C0-63EE-AFFD-2636-02AC77956A6C}"/>
          </ac:spMkLst>
        </pc:spChg>
        <pc:spChg chg="mod">
          <ac:chgData name="Wynn Deschner" userId="440d11c5-2e98-4f53-94c2-e5cb61454565" providerId="ADAL" clId="{80B3CDF5-0D5A-51A8-9AD0-16ED87725CF0}" dt="2025-12-03T17:34:31.599" v="1310" actId="20577"/>
          <ac:spMkLst>
            <pc:docMk/>
            <pc:sldMk cId="753532538" sldId="351"/>
            <ac:spMk id="3" creationId="{1D7262DB-6CD1-ADCE-35AA-6158632978E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E1779C-6FAC-46E5-94AB-B7E1D5C6FEB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CF892E-27D3-414F-8658-494D9DB1EA58}">
      <dgm:prSet/>
      <dgm:spPr/>
      <dgm:t>
        <a:bodyPr/>
        <a:lstStyle/>
        <a:p>
          <a:pPr>
            <a:lnSpc>
              <a:spcPct val="100000"/>
            </a:lnSpc>
          </a:pPr>
          <a:r>
            <a:rPr lang="en-US" b="1" dirty="0"/>
            <a:t>THE PRELUDE LEARNER WILL:</a:t>
          </a:r>
        </a:p>
      </dgm:t>
    </dgm:pt>
    <dgm:pt modelId="{18836172-8EFB-4DBA-AADF-7A94DE433395}" type="parTrans" cxnId="{1BC74EB1-D379-4DB3-8044-CEB40A9D3353}">
      <dgm:prSet/>
      <dgm:spPr/>
      <dgm:t>
        <a:bodyPr/>
        <a:lstStyle/>
        <a:p>
          <a:endParaRPr lang="en-US"/>
        </a:p>
      </dgm:t>
    </dgm:pt>
    <dgm:pt modelId="{54357779-EF61-4066-BD9B-9F273EB162D1}" type="sibTrans" cxnId="{1BC74EB1-D379-4DB3-8044-CEB40A9D3353}">
      <dgm:prSet/>
      <dgm:spPr/>
      <dgm:t>
        <a:bodyPr/>
        <a:lstStyle/>
        <a:p>
          <a:endParaRPr lang="en-US"/>
        </a:p>
      </dgm:t>
    </dgm:pt>
    <dgm:pt modelId="{A152100C-E4B1-42A3-B712-99860984C198}">
      <dgm:prSet custT="1"/>
      <dgm:spPr/>
      <dgm:t>
        <a:bodyPr/>
        <a:lstStyle/>
        <a:p>
          <a:pPr>
            <a:lnSpc>
              <a:spcPct val="100000"/>
            </a:lnSpc>
          </a:pPr>
          <a:r>
            <a:rPr lang="en-US" sz="2000" dirty="0"/>
            <a:t>Seek Balance</a:t>
          </a:r>
        </a:p>
      </dgm:t>
    </dgm:pt>
    <dgm:pt modelId="{299FEE7A-8B6E-4803-ABC6-C722D58EC495}" type="parTrans" cxnId="{FFD45527-624C-442A-94F5-9BFE55D8975D}">
      <dgm:prSet/>
      <dgm:spPr/>
      <dgm:t>
        <a:bodyPr/>
        <a:lstStyle/>
        <a:p>
          <a:endParaRPr lang="en-US"/>
        </a:p>
      </dgm:t>
    </dgm:pt>
    <dgm:pt modelId="{10FA869A-8580-4F2F-91E4-C8E6D6A9B01B}" type="sibTrans" cxnId="{FFD45527-624C-442A-94F5-9BFE55D8975D}">
      <dgm:prSet/>
      <dgm:spPr/>
      <dgm:t>
        <a:bodyPr/>
        <a:lstStyle/>
        <a:p>
          <a:endParaRPr lang="en-US"/>
        </a:p>
      </dgm:t>
    </dgm:pt>
    <dgm:pt modelId="{FA055DA8-F8A8-436D-B225-2A53AA0D46CE}">
      <dgm:prSet custT="1"/>
      <dgm:spPr/>
      <dgm:t>
        <a:bodyPr/>
        <a:lstStyle/>
        <a:p>
          <a:pPr>
            <a:lnSpc>
              <a:spcPct val="100000"/>
            </a:lnSpc>
          </a:pPr>
          <a:r>
            <a:rPr lang="en-US" sz="2000" dirty="0"/>
            <a:t>Be Proactive</a:t>
          </a:r>
        </a:p>
      </dgm:t>
    </dgm:pt>
    <dgm:pt modelId="{860415C5-BC76-4F59-88EB-F082C57C7F2A}" type="parTrans" cxnId="{17A042A2-3314-4254-B8CB-052C8AE763FB}">
      <dgm:prSet/>
      <dgm:spPr/>
      <dgm:t>
        <a:bodyPr/>
        <a:lstStyle/>
        <a:p>
          <a:endParaRPr lang="en-US"/>
        </a:p>
      </dgm:t>
    </dgm:pt>
    <dgm:pt modelId="{313CC135-7091-4120-BBF2-D8DA2FF3B5AF}" type="sibTrans" cxnId="{17A042A2-3314-4254-B8CB-052C8AE763FB}">
      <dgm:prSet/>
      <dgm:spPr/>
      <dgm:t>
        <a:bodyPr/>
        <a:lstStyle/>
        <a:p>
          <a:endParaRPr lang="en-US"/>
        </a:p>
      </dgm:t>
    </dgm:pt>
    <dgm:pt modelId="{24E89A77-872D-49E5-965E-782B39E64A7E}">
      <dgm:prSet custT="1"/>
      <dgm:spPr/>
      <dgm:t>
        <a:bodyPr/>
        <a:lstStyle/>
        <a:p>
          <a:pPr>
            <a:lnSpc>
              <a:spcPct val="100000"/>
            </a:lnSpc>
          </a:pPr>
          <a:r>
            <a:rPr lang="en-US" sz="2000" dirty="0"/>
            <a:t>Take Healthy Risks</a:t>
          </a:r>
        </a:p>
      </dgm:t>
    </dgm:pt>
    <dgm:pt modelId="{DFE09A25-D32B-4546-BA46-453C6AF9B146}" type="parTrans" cxnId="{27607F69-CF39-49AB-A232-B3C197C84DA8}">
      <dgm:prSet/>
      <dgm:spPr/>
      <dgm:t>
        <a:bodyPr/>
        <a:lstStyle/>
        <a:p>
          <a:endParaRPr lang="en-US"/>
        </a:p>
      </dgm:t>
    </dgm:pt>
    <dgm:pt modelId="{CE3904DA-6061-40AF-9572-B002C1A83E94}" type="sibTrans" cxnId="{27607F69-CF39-49AB-A232-B3C197C84DA8}">
      <dgm:prSet/>
      <dgm:spPr/>
      <dgm:t>
        <a:bodyPr/>
        <a:lstStyle/>
        <a:p>
          <a:endParaRPr lang="en-US"/>
        </a:p>
      </dgm:t>
    </dgm:pt>
    <dgm:pt modelId="{8A6917E9-F9D8-4FAF-82D0-A19612608AA2}">
      <dgm:prSet custT="1"/>
      <dgm:spPr/>
      <dgm:t>
        <a:bodyPr/>
        <a:lstStyle/>
        <a:p>
          <a:pPr>
            <a:lnSpc>
              <a:spcPct val="100000"/>
            </a:lnSpc>
          </a:pPr>
          <a:r>
            <a:rPr lang="en-US" sz="2000" dirty="0"/>
            <a:t>Communicate Effectively</a:t>
          </a:r>
        </a:p>
      </dgm:t>
    </dgm:pt>
    <dgm:pt modelId="{97081653-C179-48A6-98AA-14424F4F0953}" type="parTrans" cxnId="{E49771CD-D23C-415E-9A3A-614900A71A35}">
      <dgm:prSet/>
      <dgm:spPr/>
      <dgm:t>
        <a:bodyPr/>
        <a:lstStyle/>
        <a:p>
          <a:endParaRPr lang="en-US"/>
        </a:p>
      </dgm:t>
    </dgm:pt>
    <dgm:pt modelId="{05AD8976-2621-4508-AEC6-8360A9CC2C7B}" type="sibTrans" cxnId="{E49771CD-D23C-415E-9A3A-614900A71A35}">
      <dgm:prSet/>
      <dgm:spPr/>
      <dgm:t>
        <a:bodyPr/>
        <a:lstStyle/>
        <a:p>
          <a:endParaRPr lang="en-US"/>
        </a:p>
      </dgm:t>
    </dgm:pt>
    <dgm:pt modelId="{E21ADDA1-52E2-4A39-8DD1-33543FAAF7F7}">
      <dgm:prSet custT="1"/>
      <dgm:spPr/>
      <dgm:t>
        <a:bodyPr/>
        <a:lstStyle/>
        <a:p>
          <a:pPr>
            <a:lnSpc>
              <a:spcPct val="100000"/>
            </a:lnSpc>
          </a:pPr>
          <a:r>
            <a:rPr lang="en-US" sz="2000" dirty="0"/>
            <a:t>Make Principled Choices</a:t>
          </a:r>
        </a:p>
      </dgm:t>
    </dgm:pt>
    <dgm:pt modelId="{8AC5059B-28EB-4EC8-8736-1342BA57FAA7}" type="parTrans" cxnId="{D7CB5966-FFBE-49E3-9BB3-90AA75B37E09}">
      <dgm:prSet/>
      <dgm:spPr/>
      <dgm:t>
        <a:bodyPr/>
        <a:lstStyle/>
        <a:p>
          <a:endParaRPr lang="en-US"/>
        </a:p>
      </dgm:t>
    </dgm:pt>
    <dgm:pt modelId="{6A991FF8-3CA5-4458-B234-2F83DECB55DF}" type="sibTrans" cxnId="{D7CB5966-FFBE-49E3-9BB3-90AA75B37E09}">
      <dgm:prSet/>
      <dgm:spPr/>
      <dgm:t>
        <a:bodyPr/>
        <a:lstStyle/>
        <a:p>
          <a:endParaRPr lang="en-US"/>
        </a:p>
      </dgm:t>
    </dgm:pt>
    <dgm:pt modelId="{2675EEE7-2221-455E-A22A-3695F7B6A3DE}">
      <dgm:prSet custT="1"/>
      <dgm:spPr/>
      <dgm:t>
        <a:bodyPr/>
        <a:lstStyle/>
        <a:p>
          <a:pPr>
            <a:lnSpc>
              <a:spcPct val="100000"/>
            </a:lnSpc>
          </a:pPr>
          <a:r>
            <a:rPr lang="en-US" sz="2000" dirty="0"/>
            <a:t>Be Open-Minded</a:t>
          </a:r>
        </a:p>
      </dgm:t>
    </dgm:pt>
    <dgm:pt modelId="{9E532BA8-932F-4552-B20D-F7A55173AEFE}" type="parTrans" cxnId="{2DAE5776-A07A-4D76-B9B9-866718785324}">
      <dgm:prSet/>
      <dgm:spPr/>
      <dgm:t>
        <a:bodyPr/>
        <a:lstStyle/>
        <a:p>
          <a:endParaRPr lang="en-US"/>
        </a:p>
      </dgm:t>
    </dgm:pt>
    <dgm:pt modelId="{78DFB797-80D0-4BFA-B282-4DAD8D39A8DE}" type="sibTrans" cxnId="{2DAE5776-A07A-4D76-B9B9-866718785324}">
      <dgm:prSet/>
      <dgm:spPr/>
      <dgm:t>
        <a:bodyPr/>
        <a:lstStyle/>
        <a:p>
          <a:endParaRPr lang="en-US"/>
        </a:p>
      </dgm:t>
    </dgm:pt>
    <dgm:pt modelId="{AD48A566-83EF-4C0B-B35B-B27B5FEAF010}">
      <dgm:prSet custT="1"/>
      <dgm:spPr/>
      <dgm:t>
        <a:bodyPr/>
        <a:lstStyle/>
        <a:p>
          <a:pPr>
            <a:lnSpc>
              <a:spcPct val="100000"/>
            </a:lnSpc>
          </a:pPr>
          <a:r>
            <a:rPr lang="en-US" sz="2000" dirty="0"/>
            <a:t>Collaborate, Reflect, and Inquire</a:t>
          </a:r>
        </a:p>
      </dgm:t>
    </dgm:pt>
    <dgm:pt modelId="{9FF57C9A-657A-46BB-84A7-1493A848EBDE}" type="parTrans" cxnId="{32A6B325-6789-445A-8DF7-D2D73D47C5BD}">
      <dgm:prSet/>
      <dgm:spPr/>
      <dgm:t>
        <a:bodyPr/>
        <a:lstStyle/>
        <a:p>
          <a:endParaRPr lang="en-US"/>
        </a:p>
      </dgm:t>
    </dgm:pt>
    <dgm:pt modelId="{078C51D5-50DB-42CE-BF01-4EA62B2DF142}" type="sibTrans" cxnId="{32A6B325-6789-445A-8DF7-D2D73D47C5BD}">
      <dgm:prSet/>
      <dgm:spPr/>
      <dgm:t>
        <a:bodyPr/>
        <a:lstStyle/>
        <a:p>
          <a:endParaRPr lang="en-US"/>
        </a:p>
      </dgm:t>
    </dgm:pt>
    <dgm:pt modelId="{1FAA98E2-ABD3-4B3B-B8DB-2A6BEA9A665D}" type="pres">
      <dgm:prSet presAssocID="{75E1779C-6FAC-46E5-94AB-B7E1D5C6FEB6}" presName="root" presStyleCnt="0">
        <dgm:presLayoutVars>
          <dgm:dir/>
          <dgm:resizeHandles val="exact"/>
        </dgm:presLayoutVars>
      </dgm:prSet>
      <dgm:spPr/>
    </dgm:pt>
    <dgm:pt modelId="{93D317DA-5B59-4D6F-BB4D-8770625875FA}" type="pres">
      <dgm:prSet presAssocID="{77CF892E-27D3-414F-8658-494D9DB1EA58}" presName="compNode" presStyleCnt="0"/>
      <dgm:spPr/>
    </dgm:pt>
    <dgm:pt modelId="{2C93A304-2409-4E7C-B11C-600EFD020EED}" type="pres">
      <dgm:prSet presAssocID="{77CF892E-27D3-414F-8658-494D9DB1EA58}" presName="bgRect" presStyleLbl="bgShp" presStyleIdx="0" presStyleCnt="8"/>
      <dgm:spPr/>
    </dgm:pt>
    <dgm:pt modelId="{18DF2A5E-0EF3-4E1E-A09A-5E0A2720BBBB}" type="pres">
      <dgm:prSet presAssocID="{77CF892E-27D3-414F-8658-494D9DB1EA5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0D35618C-CBD3-4750-A240-A638B7134B15}" type="pres">
      <dgm:prSet presAssocID="{77CF892E-27D3-414F-8658-494D9DB1EA58}" presName="spaceRect" presStyleCnt="0"/>
      <dgm:spPr/>
    </dgm:pt>
    <dgm:pt modelId="{2BFAEF33-E2CE-4719-87CF-3BBAD8CED4EE}" type="pres">
      <dgm:prSet presAssocID="{77CF892E-27D3-414F-8658-494D9DB1EA58}" presName="parTx" presStyleLbl="revTx" presStyleIdx="0" presStyleCnt="8">
        <dgm:presLayoutVars>
          <dgm:chMax val="0"/>
          <dgm:chPref val="0"/>
        </dgm:presLayoutVars>
      </dgm:prSet>
      <dgm:spPr/>
    </dgm:pt>
    <dgm:pt modelId="{23FAA194-F972-407B-B32D-4DDCA2B0AF68}" type="pres">
      <dgm:prSet presAssocID="{54357779-EF61-4066-BD9B-9F273EB162D1}" presName="sibTrans" presStyleCnt="0"/>
      <dgm:spPr/>
    </dgm:pt>
    <dgm:pt modelId="{E44A52D7-5F65-4DD9-9CD0-F50836B7BF05}" type="pres">
      <dgm:prSet presAssocID="{A152100C-E4B1-42A3-B712-99860984C198}" presName="compNode" presStyleCnt="0"/>
      <dgm:spPr/>
    </dgm:pt>
    <dgm:pt modelId="{4D69C8FC-D2EA-4C34-BF20-4F05F6870B22}" type="pres">
      <dgm:prSet presAssocID="{A152100C-E4B1-42A3-B712-99860984C198}" presName="bgRect" presStyleLbl="bgShp" presStyleIdx="1" presStyleCnt="8"/>
      <dgm:spPr/>
    </dgm:pt>
    <dgm:pt modelId="{CE6AA5E0-0F5F-4CAD-8C1D-DA8E6A14D969}" type="pres">
      <dgm:prSet presAssocID="{A152100C-E4B1-42A3-B712-99860984C19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13FF0E64-A66B-4030-84EF-9B1BA5DE4A08}" type="pres">
      <dgm:prSet presAssocID="{A152100C-E4B1-42A3-B712-99860984C198}" presName="spaceRect" presStyleCnt="0"/>
      <dgm:spPr/>
    </dgm:pt>
    <dgm:pt modelId="{9B753228-0C97-468C-9595-31FBF68B1194}" type="pres">
      <dgm:prSet presAssocID="{A152100C-E4B1-42A3-B712-99860984C198}" presName="parTx" presStyleLbl="revTx" presStyleIdx="1" presStyleCnt="8">
        <dgm:presLayoutVars>
          <dgm:chMax val="0"/>
          <dgm:chPref val="0"/>
        </dgm:presLayoutVars>
      </dgm:prSet>
      <dgm:spPr/>
    </dgm:pt>
    <dgm:pt modelId="{365E80A8-E52E-4AC6-8975-93A6267BCF9C}" type="pres">
      <dgm:prSet presAssocID="{10FA869A-8580-4F2F-91E4-C8E6D6A9B01B}" presName="sibTrans" presStyleCnt="0"/>
      <dgm:spPr/>
    </dgm:pt>
    <dgm:pt modelId="{4D31902F-B9CF-4C87-9B3B-99C04E1FED56}" type="pres">
      <dgm:prSet presAssocID="{FA055DA8-F8A8-436D-B225-2A53AA0D46CE}" presName="compNode" presStyleCnt="0"/>
      <dgm:spPr/>
    </dgm:pt>
    <dgm:pt modelId="{8E6B45AC-B895-4ED5-9CD1-6B101BF84D5A}" type="pres">
      <dgm:prSet presAssocID="{FA055DA8-F8A8-436D-B225-2A53AA0D46CE}" presName="bgRect" presStyleLbl="bgShp" presStyleIdx="2" presStyleCnt="8"/>
      <dgm:spPr/>
    </dgm:pt>
    <dgm:pt modelId="{BCDF6825-76D5-4DE4-8C76-0C2B63438E27}" type="pres">
      <dgm:prSet presAssocID="{FA055DA8-F8A8-436D-B225-2A53AA0D46CE}"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2DD5036-2DAE-4E49-BFC6-F8A7A30635FD}" type="pres">
      <dgm:prSet presAssocID="{FA055DA8-F8A8-436D-B225-2A53AA0D46CE}" presName="spaceRect" presStyleCnt="0"/>
      <dgm:spPr/>
    </dgm:pt>
    <dgm:pt modelId="{C76A055B-855C-47BB-8B72-5BC6CE8D6744}" type="pres">
      <dgm:prSet presAssocID="{FA055DA8-F8A8-436D-B225-2A53AA0D46CE}" presName="parTx" presStyleLbl="revTx" presStyleIdx="2" presStyleCnt="8">
        <dgm:presLayoutVars>
          <dgm:chMax val="0"/>
          <dgm:chPref val="0"/>
        </dgm:presLayoutVars>
      </dgm:prSet>
      <dgm:spPr/>
    </dgm:pt>
    <dgm:pt modelId="{77169521-49BC-4B10-8B81-A2EB7C97206D}" type="pres">
      <dgm:prSet presAssocID="{313CC135-7091-4120-BBF2-D8DA2FF3B5AF}" presName="sibTrans" presStyleCnt="0"/>
      <dgm:spPr/>
    </dgm:pt>
    <dgm:pt modelId="{3E70DFC0-977C-40E9-85C0-B4241368266A}" type="pres">
      <dgm:prSet presAssocID="{24E89A77-872D-49E5-965E-782B39E64A7E}" presName="compNode" presStyleCnt="0"/>
      <dgm:spPr/>
    </dgm:pt>
    <dgm:pt modelId="{6810B4AA-AC49-4A5D-85B7-2C9802AA7F3B}" type="pres">
      <dgm:prSet presAssocID="{24E89A77-872D-49E5-965E-782B39E64A7E}" presName="bgRect" presStyleLbl="bgShp" presStyleIdx="3" presStyleCnt="8"/>
      <dgm:spPr/>
    </dgm:pt>
    <dgm:pt modelId="{B91A574C-494A-477E-B4A1-E7C6628E971D}" type="pres">
      <dgm:prSet presAssocID="{24E89A77-872D-49E5-965E-782B39E64A7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pple"/>
        </a:ext>
      </dgm:extLst>
    </dgm:pt>
    <dgm:pt modelId="{DF2AE655-E593-4FB0-8BF4-C46C59790E59}" type="pres">
      <dgm:prSet presAssocID="{24E89A77-872D-49E5-965E-782B39E64A7E}" presName="spaceRect" presStyleCnt="0"/>
      <dgm:spPr/>
    </dgm:pt>
    <dgm:pt modelId="{15D712C5-C95B-4BDA-B6E7-11C4BDC57F48}" type="pres">
      <dgm:prSet presAssocID="{24E89A77-872D-49E5-965E-782B39E64A7E}" presName="parTx" presStyleLbl="revTx" presStyleIdx="3" presStyleCnt="8">
        <dgm:presLayoutVars>
          <dgm:chMax val="0"/>
          <dgm:chPref val="0"/>
        </dgm:presLayoutVars>
      </dgm:prSet>
      <dgm:spPr/>
    </dgm:pt>
    <dgm:pt modelId="{A577F7EB-BCE4-426C-8DA0-8DB457765036}" type="pres">
      <dgm:prSet presAssocID="{CE3904DA-6061-40AF-9572-B002C1A83E94}" presName="sibTrans" presStyleCnt="0"/>
      <dgm:spPr/>
    </dgm:pt>
    <dgm:pt modelId="{EDBA23C7-7770-47CE-817B-54212322D456}" type="pres">
      <dgm:prSet presAssocID="{8A6917E9-F9D8-4FAF-82D0-A19612608AA2}" presName="compNode" presStyleCnt="0"/>
      <dgm:spPr/>
    </dgm:pt>
    <dgm:pt modelId="{5335FF97-C49E-48B5-AD50-0FA3EE6D8252}" type="pres">
      <dgm:prSet presAssocID="{8A6917E9-F9D8-4FAF-82D0-A19612608AA2}" presName="bgRect" presStyleLbl="bgShp" presStyleIdx="4" presStyleCnt="8"/>
      <dgm:spPr/>
    </dgm:pt>
    <dgm:pt modelId="{21D81E76-CA2C-42C4-BF92-7EF24C336693}" type="pres">
      <dgm:prSet presAssocID="{8A6917E9-F9D8-4FAF-82D0-A19612608AA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4506B748-5B0F-49BB-B726-2D8799AE5969}" type="pres">
      <dgm:prSet presAssocID="{8A6917E9-F9D8-4FAF-82D0-A19612608AA2}" presName="spaceRect" presStyleCnt="0"/>
      <dgm:spPr/>
    </dgm:pt>
    <dgm:pt modelId="{61FB5140-F6E7-4D6B-9CE5-4CF3D749E1C3}" type="pres">
      <dgm:prSet presAssocID="{8A6917E9-F9D8-4FAF-82D0-A19612608AA2}" presName="parTx" presStyleLbl="revTx" presStyleIdx="4" presStyleCnt="8">
        <dgm:presLayoutVars>
          <dgm:chMax val="0"/>
          <dgm:chPref val="0"/>
        </dgm:presLayoutVars>
      </dgm:prSet>
      <dgm:spPr/>
    </dgm:pt>
    <dgm:pt modelId="{CDF03477-9DA8-444B-90B5-21A9E6E34031}" type="pres">
      <dgm:prSet presAssocID="{05AD8976-2621-4508-AEC6-8360A9CC2C7B}" presName="sibTrans" presStyleCnt="0"/>
      <dgm:spPr/>
    </dgm:pt>
    <dgm:pt modelId="{23B9992E-0538-4C82-A409-63797518A43A}" type="pres">
      <dgm:prSet presAssocID="{E21ADDA1-52E2-4A39-8DD1-33543FAAF7F7}" presName="compNode" presStyleCnt="0"/>
      <dgm:spPr/>
    </dgm:pt>
    <dgm:pt modelId="{54F93070-F2E3-41CD-8C87-E5F2F9EC37D1}" type="pres">
      <dgm:prSet presAssocID="{E21ADDA1-52E2-4A39-8DD1-33543FAAF7F7}" presName="bgRect" presStyleLbl="bgShp" presStyleIdx="5" presStyleCnt="8"/>
      <dgm:spPr/>
    </dgm:pt>
    <dgm:pt modelId="{FAF64E4F-F65D-4B71-AEA9-85D1D7CC523B}" type="pres">
      <dgm:prSet presAssocID="{E21ADDA1-52E2-4A39-8DD1-33543FAAF7F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62DA157B-57A3-401D-B48C-7BF658416DE1}" type="pres">
      <dgm:prSet presAssocID="{E21ADDA1-52E2-4A39-8DD1-33543FAAF7F7}" presName="spaceRect" presStyleCnt="0"/>
      <dgm:spPr/>
    </dgm:pt>
    <dgm:pt modelId="{2928E193-92BC-4FF4-824A-D8902F3D140A}" type="pres">
      <dgm:prSet presAssocID="{E21ADDA1-52E2-4A39-8DD1-33543FAAF7F7}" presName="parTx" presStyleLbl="revTx" presStyleIdx="5" presStyleCnt="8">
        <dgm:presLayoutVars>
          <dgm:chMax val="0"/>
          <dgm:chPref val="0"/>
        </dgm:presLayoutVars>
      </dgm:prSet>
      <dgm:spPr/>
    </dgm:pt>
    <dgm:pt modelId="{BB89B9EE-873A-441E-A52C-F618D2E38A22}" type="pres">
      <dgm:prSet presAssocID="{6A991FF8-3CA5-4458-B234-2F83DECB55DF}" presName="sibTrans" presStyleCnt="0"/>
      <dgm:spPr/>
    </dgm:pt>
    <dgm:pt modelId="{7754E442-3900-4B73-BF9D-0FE6322D2FDC}" type="pres">
      <dgm:prSet presAssocID="{2675EEE7-2221-455E-A22A-3695F7B6A3DE}" presName="compNode" presStyleCnt="0"/>
      <dgm:spPr/>
    </dgm:pt>
    <dgm:pt modelId="{A59FDF19-43F8-4C7C-A1A9-40C774F292C4}" type="pres">
      <dgm:prSet presAssocID="{2675EEE7-2221-455E-A22A-3695F7B6A3DE}" presName="bgRect" presStyleLbl="bgShp" presStyleIdx="6" presStyleCnt="8"/>
      <dgm:spPr/>
    </dgm:pt>
    <dgm:pt modelId="{D9DEDD23-767B-4238-A722-60E563DC7045}" type="pres">
      <dgm:prSet presAssocID="{2675EEE7-2221-455E-A22A-3695F7B6A3D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lasses"/>
        </a:ext>
      </dgm:extLst>
    </dgm:pt>
    <dgm:pt modelId="{85E3DF54-F183-4046-B279-2C84FC07CF97}" type="pres">
      <dgm:prSet presAssocID="{2675EEE7-2221-455E-A22A-3695F7B6A3DE}" presName="spaceRect" presStyleCnt="0"/>
      <dgm:spPr/>
    </dgm:pt>
    <dgm:pt modelId="{AB7C0641-3D0A-439C-AB5B-AD8F41E73B90}" type="pres">
      <dgm:prSet presAssocID="{2675EEE7-2221-455E-A22A-3695F7B6A3DE}" presName="parTx" presStyleLbl="revTx" presStyleIdx="6" presStyleCnt="8">
        <dgm:presLayoutVars>
          <dgm:chMax val="0"/>
          <dgm:chPref val="0"/>
        </dgm:presLayoutVars>
      </dgm:prSet>
      <dgm:spPr/>
    </dgm:pt>
    <dgm:pt modelId="{CFBF0CA9-1143-4166-A57A-46257756BA43}" type="pres">
      <dgm:prSet presAssocID="{78DFB797-80D0-4BFA-B282-4DAD8D39A8DE}" presName="sibTrans" presStyleCnt="0"/>
      <dgm:spPr/>
    </dgm:pt>
    <dgm:pt modelId="{08D60946-275F-40F8-AA0F-65F647E17C52}" type="pres">
      <dgm:prSet presAssocID="{AD48A566-83EF-4C0B-B35B-B27B5FEAF010}" presName="compNode" presStyleCnt="0"/>
      <dgm:spPr/>
    </dgm:pt>
    <dgm:pt modelId="{4EB20971-EEF0-482A-B18D-F99173012D70}" type="pres">
      <dgm:prSet presAssocID="{AD48A566-83EF-4C0B-B35B-B27B5FEAF010}" presName="bgRect" presStyleLbl="bgShp" presStyleIdx="7" presStyleCnt="8"/>
      <dgm:spPr/>
    </dgm:pt>
    <dgm:pt modelId="{2D57305C-A77B-49E3-A11D-DF6424DEDFB1}" type="pres">
      <dgm:prSet presAssocID="{AD48A566-83EF-4C0B-B35B-B27B5FEAF01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Group Brainstorm"/>
        </a:ext>
      </dgm:extLst>
    </dgm:pt>
    <dgm:pt modelId="{CB0F85F7-FFD3-406C-AAD2-5733D9A38EB0}" type="pres">
      <dgm:prSet presAssocID="{AD48A566-83EF-4C0B-B35B-B27B5FEAF010}" presName="spaceRect" presStyleCnt="0"/>
      <dgm:spPr/>
    </dgm:pt>
    <dgm:pt modelId="{4BD1A5F0-2809-48C0-BE1B-49368BD8C68D}" type="pres">
      <dgm:prSet presAssocID="{AD48A566-83EF-4C0B-B35B-B27B5FEAF010}" presName="parTx" presStyleLbl="revTx" presStyleIdx="7" presStyleCnt="8">
        <dgm:presLayoutVars>
          <dgm:chMax val="0"/>
          <dgm:chPref val="0"/>
        </dgm:presLayoutVars>
      </dgm:prSet>
      <dgm:spPr/>
    </dgm:pt>
  </dgm:ptLst>
  <dgm:cxnLst>
    <dgm:cxn modelId="{CDE5B024-405D-8948-A320-73018D7F8E2C}" type="presOf" srcId="{E21ADDA1-52E2-4A39-8DD1-33543FAAF7F7}" destId="{2928E193-92BC-4FF4-824A-D8902F3D140A}" srcOrd="0" destOrd="0" presId="urn:microsoft.com/office/officeart/2018/2/layout/IconVerticalSolidList"/>
    <dgm:cxn modelId="{32A6B325-6789-445A-8DF7-D2D73D47C5BD}" srcId="{75E1779C-6FAC-46E5-94AB-B7E1D5C6FEB6}" destId="{AD48A566-83EF-4C0B-B35B-B27B5FEAF010}" srcOrd="7" destOrd="0" parTransId="{9FF57C9A-657A-46BB-84A7-1493A848EBDE}" sibTransId="{078C51D5-50DB-42CE-BF01-4EA62B2DF142}"/>
    <dgm:cxn modelId="{FFD45527-624C-442A-94F5-9BFE55D8975D}" srcId="{75E1779C-6FAC-46E5-94AB-B7E1D5C6FEB6}" destId="{A152100C-E4B1-42A3-B712-99860984C198}" srcOrd="1" destOrd="0" parTransId="{299FEE7A-8B6E-4803-ABC6-C722D58EC495}" sibTransId="{10FA869A-8580-4F2F-91E4-C8E6D6A9B01B}"/>
    <dgm:cxn modelId="{BE5FAE4F-23DB-ED4B-8673-0BE9428A26DC}" type="presOf" srcId="{A152100C-E4B1-42A3-B712-99860984C198}" destId="{9B753228-0C97-468C-9595-31FBF68B1194}" srcOrd="0" destOrd="0" presId="urn:microsoft.com/office/officeart/2018/2/layout/IconVerticalSolidList"/>
    <dgm:cxn modelId="{72A26D64-4CDB-E44A-B28E-48A07CD1593A}" type="presOf" srcId="{AD48A566-83EF-4C0B-B35B-B27B5FEAF010}" destId="{4BD1A5F0-2809-48C0-BE1B-49368BD8C68D}" srcOrd="0" destOrd="0" presId="urn:microsoft.com/office/officeart/2018/2/layout/IconVerticalSolidList"/>
    <dgm:cxn modelId="{D7CB5966-FFBE-49E3-9BB3-90AA75B37E09}" srcId="{75E1779C-6FAC-46E5-94AB-B7E1D5C6FEB6}" destId="{E21ADDA1-52E2-4A39-8DD1-33543FAAF7F7}" srcOrd="5" destOrd="0" parTransId="{8AC5059B-28EB-4EC8-8736-1342BA57FAA7}" sibTransId="{6A991FF8-3CA5-4458-B234-2F83DECB55DF}"/>
    <dgm:cxn modelId="{27607F69-CF39-49AB-A232-B3C197C84DA8}" srcId="{75E1779C-6FAC-46E5-94AB-B7E1D5C6FEB6}" destId="{24E89A77-872D-49E5-965E-782B39E64A7E}" srcOrd="3" destOrd="0" parTransId="{DFE09A25-D32B-4546-BA46-453C6AF9B146}" sibTransId="{CE3904DA-6061-40AF-9572-B002C1A83E94}"/>
    <dgm:cxn modelId="{2DAE5776-A07A-4D76-B9B9-866718785324}" srcId="{75E1779C-6FAC-46E5-94AB-B7E1D5C6FEB6}" destId="{2675EEE7-2221-455E-A22A-3695F7B6A3DE}" srcOrd="6" destOrd="0" parTransId="{9E532BA8-932F-4552-B20D-F7A55173AEFE}" sibTransId="{78DFB797-80D0-4BFA-B282-4DAD8D39A8DE}"/>
    <dgm:cxn modelId="{E3010692-D842-504C-905C-9500AF126CC1}" type="presOf" srcId="{75E1779C-6FAC-46E5-94AB-B7E1D5C6FEB6}" destId="{1FAA98E2-ABD3-4B3B-B8DB-2A6BEA9A665D}" srcOrd="0" destOrd="0" presId="urn:microsoft.com/office/officeart/2018/2/layout/IconVerticalSolidList"/>
    <dgm:cxn modelId="{17A042A2-3314-4254-B8CB-052C8AE763FB}" srcId="{75E1779C-6FAC-46E5-94AB-B7E1D5C6FEB6}" destId="{FA055DA8-F8A8-436D-B225-2A53AA0D46CE}" srcOrd="2" destOrd="0" parTransId="{860415C5-BC76-4F59-88EB-F082C57C7F2A}" sibTransId="{313CC135-7091-4120-BBF2-D8DA2FF3B5AF}"/>
    <dgm:cxn modelId="{1BC74EB1-D379-4DB3-8044-CEB40A9D3353}" srcId="{75E1779C-6FAC-46E5-94AB-B7E1D5C6FEB6}" destId="{77CF892E-27D3-414F-8658-494D9DB1EA58}" srcOrd="0" destOrd="0" parTransId="{18836172-8EFB-4DBA-AADF-7A94DE433395}" sibTransId="{54357779-EF61-4066-BD9B-9F273EB162D1}"/>
    <dgm:cxn modelId="{D8570ACC-386F-1444-9DCC-42E8B6C7F2C9}" type="presOf" srcId="{FA055DA8-F8A8-436D-B225-2A53AA0D46CE}" destId="{C76A055B-855C-47BB-8B72-5BC6CE8D6744}" srcOrd="0" destOrd="0" presId="urn:microsoft.com/office/officeart/2018/2/layout/IconVerticalSolidList"/>
    <dgm:cxn modelId="{E49771CD-D23C-415E-9A3A-614900A71A35}" srcId="{75E1779C-6FAC-46E5-94AB-B7E1D5C6FEB6}" destId="{8A6917E9-F9D8-4FAF-82D0-A19612608AA2}" srcOrd="4" destOrd="0" parTransId="{97081653-C179-48A6-98AA-14424F4F0953}" sibTransId="{05AD8976-2621-4508-AEC6-8360A9CC2C7B}"/>
    <dgm:cxn modelId="{D7251BD6-E394-8443-9378-0AD69B0969DA}" type="presOf" srcId="{77CF892E-27D3-414F-8658-494D9DB1EA58}" destId="{2BFAEF33-E2CE-4719-87CF-3BBAD8CED4EE}" srcOrd="0" destOrd="0" presId="urn:microsoft.com/office/officeart/2018/2/layout/IconVerticalSolidList"/>
    <dgm:cxn modelId="{FC6989EE-0A87-2649-8B9E-053E3D0CEB51}" type="presOf" srcId="{2675EEE7-2221-455E-A22A-3695F7B6A3DE}" destId="{AB7C0641-3D0A-439C-AB5B-AD8F41E73B90}" srcOrd="0" destOrd="0" presId="urn:microsoft.com/office/officeart/2018/2/layout/IconVerticalSolidList"/>
    <dgm:cxn modelId="{5D7FEFF0-B9DA-264E-891A-509701467375}" type="presOf" srcId="{8A6917E9-F9D8-4FAF-82D0-A19612608AA2}" destId="{61FB5140-F6E7-4D6B-9CE5-4CF3D749E1C3}" srcOrd="0" destOrd="0" presId="urn:microsoft.com/office/officeart/2018/2/layout/IconVerticalSolidList"/>
    <dgm:cxn modelId="{4C1225F7-E0AF-6C43-914F-1BB3ED6C4DA5}" type="presOf" srcId="{24E89A77-872D-49E5-965E-782B39E64A7E}" destId="{15D712C5-C95B-4BDA-B6E7-11C4BDC57F48}" srcOrd="0" destOrd="0" presId="urn:microsoft.com/office/officeart/2018/2/layout/IconVerticalSolidList"/>
    <dgm:cxn modelId="{E89FA5CB-365A-C840-8773-08716F8C5765}" type="presParOf" srcId="{1FAA98E2-ABD3-4B3B-B8DB-2A6BEA9A665D}" destId="{93D317DA-5B59-4D6F-BB4D-8770625875FA}" srcOrd="0" destOrd="0" presId="urn:microsoft.com/office/officeart/2018/2/layout/IconVerticalSolidList"/>
    <dgm:cxn modelId="{6DC92F65-C8D0-3249-8574-A78BF322147D}" type="presParOf" srcId="{93D317DA-5B59-4D6F-BB4D-8770625875FA}" destId="{2C93A304-2409-4E7C-B11C-600EFD020EED}" srcOrd="0" destOrd="0" presId="urn:microsoft.com/office/officeart/2018/2/layout/IconVerticalSolidList"/>
    <dgm:cxn modelId="{E22C6F3B-6251-7C4F-B89F-D3A245B01EE8}" type="presParOf" srcId="{93D317DA-5B59-4D6F-BB4D-8770625875FA}" destId="{18DF2A5E-0EF3-4E1E-A09A-5E0A2720BBBB}" srcOrd="1" destOrd="0" presId="urn:microsoft.com/office/officeart/2018/2/layout/IconVerticalSolidList"/>
    <dgm:cxn modelId="{4D901D0D-EC32-4343-A6BB-72C88CE87B2D}" type="presParOf" srcId="{93D317DA-5B59-4D6F-BB4D-8770625875FA}" destId="{0D35618C-CBD3-4750-A240-A638B7134B15}" srcOrd="2" destOrd="0" presId="urn:microsoft.com/office/officeart/2018/2/layout/IconVerticalSolidList"/>
    <dgm:cxn modelId="{DAF3DE5F-218E-B045-B911-41562E68EBBF}" type="presParOf" srcId="{93D317DA-5B59-4D6F-BB4D-8770625875FA}" destId="{2BFAEF33-E2CE-4719-87CF-3BBAD8CED4EE}" srcOrd="3" destOrd="0" presId="urn:microsoft.com/office/officeart/2018/2/layout/IconVerticalSolidList"/>
    <dgm:cxn modelId="{07733291-B363-0647-9DFA-05B0ACCD2452}" type="presParOf" srcId="{1FAA98E2-ABD3-4B3B-B8DB-2A6BEA9A665D}" destId="{23FAA194-F972-407B-B32D-4DDCA2B0AF68}" srcOrd="1" destOrd="0" presId="urn:microsoft.com/office/officeart/2018/2/layout/IconVerticalSolidList"/>
    <dgm:cxn modelId="{09D13555-6DB6-2244-A08F-8B0DB19B3F75}" type="presParOf" srcId="{1FAA98E2-ABD3-4B3B-B8DB-2A6BEA9A665D}" destId="{E44A52D7-5F65-4DD9-9CD0-F50836B7BF05}" srcOrd="2" destOrd="0" presId="urn:microsoft.com/office/officeart/2018/2/layout/IconVerticalSolidList"/>
    <dgm:cxn modelId="{6ED62A9C-4EEC-E045-8580-7F975843E88B}" type="presParOf" srcId="{E44A52D7-5F65-4DD9-9CD0-F50836B7BF05}" destId="{4D69C8FC-D2EA-4C34-BF20-4F05F6870B22}" srcOrd="0" destOrd="0" presId="urn:microsoft.com/office/officeart/2018/2/layout/IconVerticalSolidList"/>
    <dgm:cxn modelId="{B869576A-FACB-1E42-B0FF-4536A2590E25}" type="presParOf" srcId="{E44A52D7-5F65-4DD9-9CD0-F50836B7BF05}" destId="{CE6AA5E0-0F5F-4CAD-8C1D-DA8E6A14D969}" srcOrd="1" destOrd="0" presId="urn:microsoft.com/office/officeart/2018/2/layout/IconVerticalSolidList"/>
    <dgm:cxn modelId="{66F8F66A-A4AC-8E4E-B77C-9BDB89BB94C9}" type="presParOf" srcId="{E44A52D7-5F65-4DD9-9CD0-F50836B7BF05}" destId="{13FF0E64-A66B-4030-84EF-9B1BA5DE4A08}" srcOrd="2" destOrd="0" presId="urn:microsoft.com/office/officeart/2018/2/layout/IconVerticalSolidList"/>
    <dgm:cxn modelId="{DA2F66D2-8006-DA42-96D4-54FAF3982124}" type="presParOf" srcId="{E44A52D7-5F65-4DD9-9CD0-F50836B7BF05}" destId="{9B753228-0C97-468C-9595-31FBF68B1194}" srcOrd="3" destOrd="0" presId="urn:microsoft.com/office/officeart/2018/2/layout/IconVerticalSolidList"/>
    <dgm:cxn modelId="{381662D0-7C27-104B-B5A8-88EAD679EDC6}" type="presParOf" srcId="{1FAA98E2-ABD3-4B3B-B8DB-2A6BEA9A665D}" destId="{365E80A8-E52E-4AC6-8975-93A6267BCF9C}" srcOrd="3" destOrd="0" presId="urn:microsoft.com/office/officeart/2018/2/layout/IconVerticalSolidList"/>
    <dgm:cxn modelId="{53DBED00-AB28-B946-8DD5-F6D15EA41F54}" type="presParOf" srcId="{1FAA98E2-ABD3-4B3B-B8DB-2A6BEA9A665D}" destId="{4D31902F-B9CF-4C87-9B3B-99C04E1FED56}" srcOrd="4" destOrd="0" presId="urn:microsoft.com/office/officeart/2018/2/layout/IconVerticalSolidList"/>
    <dgm:cxn modelId="{E81C37B9-902F-D949-86BA-A409D610839B}" type="presParOf" srcId="{4D31902F-B9CF-4C87-9B3B-99C04E1FED56}" destId="{8E6B45AC-B895-4ED5-9CD1-6B101BF84D5A}" srcOrd="0" destOrd="0" presId="urn:microsoft.com/office/officeart/2018/2/layout/IconVerticalSolidList"/>
    <dgm:cxn modelId="{20C46C89-833F-C943-BC2E-6618482C7973}" type="presParOf" srcId="{4D31902F-B9CF-4C87-9B3B-99C04E1FED56}" destId="{BCDF6825-76D5-4DE4-8C76-0C2B63438E27}" srcOrd="1" destOrd="0" presId="urn:microsoft.com/office/officeart/2018/2/layout/IconVerticalSolidList"/>
    <dgm:cxn modelId="{B74B1234-AF9E-9B47-9F06-8E4326CF8553}" type="presParOf" srcId="{4D31902F-B9CF-4C87-9B3B-99C04E1FED56}" destId="{72DD5036-2DAE-4E49-BFC6-F8A7A30635FD}" srcOrd="2" destOrd="0" presId="urn:microsoft.com/office/officeart/2018/2/layout/IconVerticalSolidList"/>
    <dgm:cxn modelId="{F447FCD9-AC9C-1846-BD57-F3EA6CA1858D}" type="presParOf" srcId="{4D31902F-B9CF-4C87-9B3B-99C04E1FED56}" destId="{C76A055B-855C-47BB-8B72-5BC6CE8D6744}" srcOrd="3" destOrd="0" presId="urn:microsoft.com/office/officeart/2018/2/layout/IconVerticalSolidList"/>
    <dgm:cxn modelId="{A01E23DD-FD60-1040-A2CC-F5203ED97083}" type="presParOf" srcId="{1FAA98E2-ABD3-4B3B-B8DB-2A6BEA9A665D}" destId="{77169521-49BC-4B10-8B81-A2EB7C97206D}" srcOrd="5" destOrd="0" presId="urn:microsoft.com/office/officeart/2018/2/layout/IconVerticalSolidList"/>
    <dgm:cxn modelId="{0593B4B7-F736-7E46-996B-E20FCEF15BBB}" type="presParOf" srcId="{1FAA98E2-ABD3-4B3B-B8DB-2A6BEA9A665D}" destId="{3E70DFC0-977C-40E9-85C0-B4241368266A}" srcOrd="6" destOrd="0" presId="urn:microsoft.com/office/officeart/2018/2/layout/IconVerticalSolidList"/>
    <dgm:cxn modelId="{CDD9F281-30A7-344A-980C-D124E14AC07C}" type="presParOf" srcId="{3E70DFC0-977C-40E9-85C0-B4241368266A}" destId="{6810B4AA-AC49-4A5D-85B7-2C9802AA7F3B}" srcOrd="0" destOrd="0" presId="urn:microsoft.com/office/officeart/2018/2/layout/IconVerticalSolidList"/>
    <dgm:cxn modelId="{E5C88B4E-C89C-004B-A87F-6CD236D86FD5}" type="presParOf" srcId="{3E70DFC0-977C-40E9-85C0-B4241368266A}" destId="{B91A574C-494A-477E-B4A1-E7C6628E971D}" srcOrd="1" destOrd="0" presId="urn:microsoft.com/office/officeart/2018/2/layout/IconVerticalSolidList"/>
    <dgm:cxn modelId="{C6904F66-6B61-C644-846A-C91231831F3C}" type="presParOf" srcId="{3E70DFC0-977C-40E9-85C0-B4241368266A}" destId="{DF2AE655-E593-4FB0-8BF4-C46C59790E59}" srcOrd="2" destOrd="0" presId="urn:microsoft.com/office/officeart/2018/2/layout/IconVerticalSolidList"/>
    <dgm:cxn modelId="{BDB3DDF9-3F70-3B4E-8AB6-DED10E83389D}" type="presParOf" srcId="{3E70DFC0-977C-40E9-85C0-B4241368266A}" destId="{15D712C5-C95B-4BDA-B6E7-11C4BDC57F48}" srcOrd="3" destOrd="0" presId="urn:microsoft.com/office/officeart/2018/2/layout/IconVerticalSolidList"/>
    <dgm:cxn modelId="{E8C7608E-8774-AF41-9682-F4AD603B3978}" type="presParOf" srcId="{1FAA98E2-ABD3-4B3B-B8DB-2A6BEA9A665D}" destId="{A577F7EB-BCE4-426C-8DA0-8DB457765036}" srcOrd="7" destOrd="0" presId="urn:microsoft.com/office/officeart/2018/2/layout/IconVerticalSolidList"/>
    <dgm:cxn modelId="{74F4A7AB-F050-B44A-88AF-C8395B485307}" type="presParOf" srcId="{1FAA98E2-ABD3-4B3B-B8DB-2A6BEA9A665D}" destId="{EDBA23C7-7770-47CE-817B-54212322D456}" srcOrd="8" destOrd="0" presId="urn:microsoft.com/office/officeart/2018/2/layout/IconVerticalSolidList"/>
    <dgm:cxn modelId="{41AA731E-94AC-6D47-ABBC-C30570109AD6}" type="presParOf" srcId="{EDBA23C7-7770-47CE-817B-54212322D456}" destId="{5335FF97-C49E-48B5-AD50-0FA3EE6D8252}" srcOrd="0" destOrd="0" presId="urn:microsoft.com/office/officeart/2018/2/layout/IconVerticalSolidList"/>
    <dgm:cxn modelId="{4B79B96C-A46C-E243-B292-91FC8E7848A4}" type="presParOf" srcId="{EDBA23C7-7770-47CE-817B-54212322D456}" destId="{21D81E76-CA2C-42C4-BF92-7EF24C336693}" srcOrd="1" destOrd="0" presId="urn:microsoft.com/office/officeart/2018/2/layout/IconVerticalSolidList"/>
    <dgm:cxn modelId="{7F68936B-EB4E-064E-B90D-D90D1F4A8D6F}" type="presParOf" srcId="{EDBA23C7-7770-47CE-817B-54212322D456}" destId="{4506B748-5B0F-49BB-B726-2D8799AE5969}" srcOrd="2" destOrd="0" presId="urn:microsoft.com/office/officeart/2018/2/layout/IconVerticalSolidList"/>
    <dgm:cxn modelId="{84104373-82CF-3648-A352-D939922CD06E}" type="presParOf" srcId="{EDBA23C7-7770-47CE-817B-54212322D456}" destId="{61FB5140-F6E7-4D6B-9CE5-4CF3D749E1C3}" srcOrd="3" destOrd="0" presId="urn:microsoft.com/office/officeart/2018/2/layout/IconVerticalSolidList"/>
    <dgm:cxn modelId="{4C6F9EA0-32D8-404C-8043-EC33FB5C1EB5}" type="presParOf" srcId="{1FAA98E2-ABD3-4B3B-B8DB-2A6BEA9A665D}" destId="{CDF03477-9DA8-444B-90B5-21A9E6E34031}" srcOrd="9" destOrd="0" presId="urn:microsoft.com/office/officeart/2018/2/layout/IconVerticalSolidList"/>
    <dgm:cxn modelId="{DBD918CD-8258-D44A-BB03-E73AAAB66ED5}" type="presParOf" srcId="{1FAA98E2-ABD3-4B3B-B8DB-2A6BEA9A665D}" destId="{23B9992E-0538-4C82-A409-63797518A43A}" srcOrd="10" destOrd="0" presId="urn:microsoft.com/office/officeart/2018/2/layout/IconVerticalSolidList"/>
    <dgm:cxn modelId="{D78CD2D2-0E91-B44F-9162-23342A301645}" type="presParOf" srcId="{23B9992E-0538-4C82-A409-63797518A43A}" destId="{54F93070-F2E3-41CD-8C87-E5F2F9EC37D1}" srcOrd="0" destOrd="0" presId="urn:microsoft.com/office/officeart/2018/2/layout/IconVerticalSolidList"/>
    <dgm:cxn modelId="{2ADFB98A-C3BD-4D4D-B417-809FAE3C8F60}" type="presParOf" srcId="{23B9992E-0538-4C82-A409-63797518A43A}" destId="{FAF64E4F-F65D-4B71-AEA9-85D1D7CC523B}" srcOrd="1" destOrd="0" presId="urn:microsoft.com/office/officeart/2018/2/layout/IconVerticalSolidList"/>
    <dgm:cxn modelId="{79593272-E302-4B48-B857-C79C8C5F9A92}" type="presParOf" srcId="{23B9992E-0538-4C82-A409-63797518A43A}" destId="{62DA157B-57A3-401D-B48C-7BF658416DE1}" srcOrd="2" destOrd="0" presId="urn:microsoft.com/office/officeart/2018/2/layout/IconVerticalSolidList"/>
    <dgm:cxn modelId="{3AAC66EC-6E01-B043-81E2-9964D0E96403}" type="presParOf" srcId="{23B9992E-0538-4C82-A409-63797518A43A}" destId="{2928E193-92BC-4FF4-824A-D8902F3D140A}" srcOrd="3" destOrd="0" presId="urn:microsoft.com/office/officeart/2018/2/layout/IconVerticalSolidList"/>
    <dgm:cxn modelId="{440227F8-2C1A-1C47-B8D1-AA28C7638CCD}" type="presParOf" srcId="{1FAA98E2-ABD3-4B3B-B8DB-2A6BEA9A665D}" destId="{BB89B9EE-873A-441E-A52C-F618D2E38A22}" srcOrd="11" destOrd="0" presId="urn:microsoft.com/office/officeart/2018/2/layout/IconVerticalSolidList"/>
    <dgm:cxn modelId="{9F2A5ACC-107B-C14A-9ED7-3F38798E0986}" type="presParOf" srcId="{1FAA98E2-ABD3-4B3B-B8DB-2A6BEA9A665D}" destId="{7754E442-3900-4B73-BF9D-0FE6322D2FDC}" srcOrd="12" destOrd="0" presId="urn:microsoft.com/office/officeart/2018/2/layout/IconVerticalSolidList"/>
    <dgm:cxn modelId="{64C24220-546E-E74F-AE09-A1D56A9CA4E8}" type="presParOf" srcId="{7754E442-3900-4B73-BF9D-0FE6322D2FDC}" destId="{A59FDF19-43F8-4C7C-A1A9-40C774F292C4}" srcOrd="0" destOrd="0" presId="urn:microsoft.com/office/officeart/2018/2/layout/IconVerticalSolidList"/>
    <dgm:cxn modelId="{F2BEF524-7C94-2D43-B59D-03DC28B47D0D}" type="presParOf" srcId="{7754E442-3900-4B73-BF9D-0FE6322D2FDC}" destId="{D9DEDD23-767B-4238-A722-60E563DC7045}" srcOrd="1" destOrd="0" presId="urn:microsoft.com/office/officeart/2018/2/layout/IconVerticalSolidList"/>
    <dgm:cxn modelId="{0E199C86-A18A-5D42-8DBD-B1BD3E008F79}" type="presParOf" srcId="{7754E442-3900-4B73-BF9D-0FE6322D2FDC}" destId="{85E3DF54-F183-4046-B279-2C84FC07CF97}" srcOrd="2" destOrd="0" presId="urn:microsoft.com/office/officeart/2018/2/layout/IconVerticalSolidList"/>
    <dgm:cxn modelId="{70601EC8-230D-1641-8AFB-561FA1EDCE22}" type="presParOf" srcId="{7754E442-3900-4B73-BF9D-0FE6322D2FDC}" destId="{AB7C0641-3D0A-439C-AB5B-AD8F41E73B90}" srcOrd="3" destOrd="0" presId="urn:microsoft.com/office/officeart/2018/2/layout/IconVerticalSolidList"/>
    <dgm:cxn modelId="{9CF62A8D-44A5-F348-8496-D56F5ED8F882}" type="presParOf" srcId="{1FAA98E2-ABD3-4B3B-B8DB-2A6BEA9A665D}" destId="{CFBF0CA9-1143-4166-A57A-46257756BA43}" srcOrd="13" destOrd="0" presId="urn:microsoft.com/office/officeart/2018/2/layout/IconVerticalSolidList"/>
    <dgm:cxn modelId="{167C731A-F53B-3149-BF2D-CD9DE676E493}" type="presParOf" srcId="{1FAA98E2-ABD3-4B3B-B8DB-2A6BEA9A665D}" destId="{08D60946-275F-40F8-AA0F-65F647E17C52}" srcOrd="14" destOrd="0" presId="urn:microsoft.com/office/officeart/2018/2/layout/IconVerticalSolidList"/>
    <dgm:cxn modelId="{93DD5214-B35C-EF45-860B-960FDC96DC11}" type="presParOf" srcId="{08D60946-275F-40F8-AA0F-65F647E17C52}" destId="{4EB20971-EEF0-482A-B18D-F99173012D70}" srcOrd="0" destOrd="0" presId="urn:microsoft.com/office/officeart/2018/2/layout/IconVerticalSolidList"/>
    <dgm:cxn modelId="{8BDC90FE-BB11-5E44-AA4A-9F6B4121E91E}" type="presParOf" srcId="{08D60946-275F-40F8-AA0F-65F647E17C52}" destId="{2D57305C-A77B-49E3-A11D-DF6424DEDFB1}" srcOrd="1" destOrd="0" presId="urn:microsoft.com/office/officeart/2018/2/layout/IconVerticalSolidList"/>
    <dgm:cxn modelId="{42011882-8D20-AB48-A0B3-6DB4A753EAED}" type="presParOf" srcId="{08D60946-275F-40F8-AA0F-65F647E17C52}" destId="{CB0F85F7-FFD3-406C-AAD2-5733D9A38EB0}" srcOrd="2" destOrd="0" presId="urn:microsoft.com/office/officeart/2018/2/layout/IconVerticalSolidList"/>
    <dgm:cxn modelId="{844DBF4B-2793-6349-BE5B-5B9352CD63C3}" type="presParOf" srcId="{08D60946-275F-40F8-AA0F-65F647E17C52}" destId="{4BD1A5F0-2809-48C0-BE1B-49368BD8C6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3A304-2409-4E7C-B11C-600EFD020EED}">
      <dsp:nvSpPr>
        <dsp:cNvPr id="0" name=""/>
        <dsp:cNvSpPr/>
      </dsp:nvSpPr>
      <dsp:spPr>
        <a:xfrm>
          <a:off x="0" y="606"/>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DF2A5E-0EF3-4E1E-A09A-5E0A2720BBBB}">
      <dsp:nvSpPr>
        <dsp:cNvPr id="0" name=""/>
        <dsp:cNvSpPr/>
      </dsp:nvSpPr>
      <dsp:spPr>
        <a:xfrm>
          <a:off x="154124" y="115244"/>
          <a:ext cx="280227" cy="2802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FAEF33-E2CE-4719-87CF-3BBAD8CED4EE}">
      <dsp:nvSpPr>
        <dsp:cNvPr id="0" name=""/>
        <dsp:cNvSpPr/>
      </dsp:nvSpPr>
      <dsp:spPr>
        <a:xfrm>
          <a:off x="588476" y="606"/>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711200">
            <a:lnSpc>
              <a:spcPct val="100000"/>
            </a:lnSpc>
            <a:spcBef>
              <a:spcPct val="0"/>
            </a:spcBef>
            <a:spcAft>
              <a:spcPct val="35000"/>
            </a:spcAft>
            <a:buNone/>
          </a:pPr>
          <a:r>
            <a:rPr lang="en-US" sz="1600" b="1" kern="1200" dirty="0"/>
            <a:t>THE PRELUDE LEARNER WILL:</a:t>
          </a:r>
        </a:p>
      </dsp:txBody>
      <dsp:txXfrm>
        <a:off x="588476" y="606"/>
        <a:ext cx="5063023" cy="509503"/>
      </dsp:txXfrm>
    </dsp:sp>
    <dsp:sp modelId="{4D69C8FC-D2EA-4C34-BF20-4F05F6870B22}">
      <dsp:nvSpPr>
        <dsp:cNvPr id="0" name=""/>
        <dsp:cNvSpPr/>
      </dsp:nvSpPr>
      <dsp:spPr>
        <a:xfrm>
          <a:off x="0" y="637486"/>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6AA5E0-0F5F-4CAD-8C1D-DA8E6A14D969}">
      <dsp:nvSpPr>
        <dsp:cNvPr id="0" name=""/>
        <dsp:cNvSpPr/>
      </dsp:nvSpPr>
      <dsp:spPr>
        <a:xfrm>
          <a:off x="154124" y="752124"/>
          <a:ext cx="280227" cy="2802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753228-0C97-468C-9595-31FBF68B1194}">
      <dsp:nvSpPr>
        <dsp:cNvPr id="0" name=""/>
        <dsp:cNvSpPr/>
      </dsp:nvSpPr>
      <dsp:spPr>
        <a:xfrm>
          <a:off x="588476" y="637486"/>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Seek Balance</a:t>
          </a:r>
        </a:p>
      </dsp:txBody>
      <dsp:txXfrm>
        <a:off x="588476" y="637486"/>
        <a:ext cx="5063023" cy="509503"/>
      </dsp:txXfrm>
    </dsp:sp>
    <dsp:sp modelId="{8E6B45AC-B895-4ED5-9CD1-6B101BF84D5A}">
      <dsp:nvSpPr>
        <dsp:cNvPr id="0" name=""/>
        <dsp:cNvSpPr/>
      </dsp:nvSpPr>
      <dsp:spPr>
        <a:xfrm>
          <a:off x="0" y="1274366"/>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F6825-76D5-4DE4-8C76-0C2B63438E27}">
      <dsp:nvSpPr>
        <dsp:cNvPr id="0" name=""/>
        <dsp:cNvSpPr/>
      </dsp:nvSpPr>
      <dsp:spPr>
        <a:xfrm>
          <a:off x="154124" y="1389004"/>
          <a:ext cx="280227" cy="2802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6A055B-855C-47BB-8B72-5BC6CE8D6744}">
      <dsp:nvSpPr>
        <dsp:cNvPr id="0" name=""/>
        <dsp:cNvSpPr/>
      </dsp:nvSpPr>
      <dsp:spPr>
        <a:xfrm>
          <a:off x="588476" y="1274366"/>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Be Proactive</a:t>
          </a:r>
        </a:p>
      </dsp:txBody>
      <dsp:txXfrm>
        <a:off x="588476" y="1274366"/>
        <a:ext cx="5063023" cy="509503"/>
      </dsp:txXfrm>
    </dsp:sp>
    <dsp:sp modelId="{6810B4AA-AC49-4A5D-85B7-2C9802AA7F3B}">
      <dsp:nvSpPr>
        <dsp:cNvPr id="0" name=""/>
        <dsp:cNvSpPr/>
      </dsp:nvSpPr>
      <dsp:spPr>
        <a:xfrm>
          <a:off x="0" y="1911245"/>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A574C-494A-477E-B4A1-E7C6628E971D}">
      <dsp:nvSpPr>
        <dsp:cNvPr id="0" name=""/>
        <dsp:cNvSpPr/>
      </dsp:nvSpPr>
      <dsp:spPr>
        <a:xfrm>
          <a:off x="154124" y="2025884"/>
          <a:ext cx="280227" cy="2802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D712C5-C95B-4BDA-B6E7-11C4BDC57F48}">
      <dsp:nvSpPr>
        <dsp:cNvPr id="0" name=""/>
        <dsp:cNvSpPr/>
      </dsp:nvSpPr>
      <dsp:spPr>
        <a:xfrm>
          <a:off x="588476" y="1911245"/>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Take Healthy Risks</a:t>
          </a:r>
        </a:p>
      </dsp:txBody>
      <dsp:txXfrm>
        <a:off x="588476" y="1911245"/>
        <a:ext cx="5063023" cy="509503"/>
      </dsp:txXfrm>
    </dsp:sp>
    <dsp:sp modelId="{5335FF97-C49E-48B5-AD50-0FA3EE6D8252}">
      <dsp:nvSpPr>
        <dsp:cNvPr id="0" name=""/>
        <dsp:cNvSpPr/>
      </dsp:nvSpPr>
      <dsp:spPr>
        <a:xfrm>
          <a:off x="0" y="2548125"/>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81E76-CA2C-42C4-BF92-7EF24C336693}">
      <dsp:nvSpPr>
        <dsp:cNvPr id="0" name=""/>
        <dsp:cNvSpPr/>
      </dsp:nvSpPr>
      <dsp:spPr>
        <a:xfrm>
          <a:off x="154124" y="2662763"/>
          <a:ext cx="280227" cy="2802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FB5140-F6E7-4D6B-9CE5-4CF3D749E1C3}">
      <dsp:nvSpPr>
        <dsp:cNvPr id="0" name=""/>
        <dsp:cNvSpPr/>
      </dsp:nvSpPr>
      <dsp:spPr>
        <a:xfrm>
          <a:off x="588476" y="2548125"/>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Communicate Effectively</a:t>
          </a:r>
        </a:p>
      </dsp:txBody>
      <dsp:txXfrm>
        <a:off x="588476" y="2548125"/>
        <a:ext cx="5063023" cy="509503"/>
      </dsp:txXfrm>
    </dsp:sp>
    <dsp:sp modelId="{54F93070-F2E3-41CD-8C87-E5F2F9EC37D1}">
      <dsp:nvSpPr>
        <dsp:cNvPr id="0" name=""/>
        <dsp:cNvSpPr/>
      </dsp:nvSpPr>
      <dsp:spPr>
        <a:xfrm>
          <a:off x="0" y="3185005"/>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F64E4F-F65D-4B71-AEA9-85D1D7CC523B}">
      <dsp:nvSpPr>
        <dsp:cNvPr id="0" name=""/>
        <dsp:cNvSpPr/>
      </dsp:nvSpPr>
      <dsp:spPr>
        <a:xfrm>
          <a:off x="154124" y="3299643"/>
          <a:ext cx="280227" cy="2802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28E193-92BC-4FF4-824A-D8902F3D140A}">
      <dsp:nvSpPr>
        <dsp:cNvPr id="0" name=""/>
        <dsp:cNvSpPr/>
      </dsp:nvSpPr>
      <dsp:spPr>
        <a:xfrm>
          <a:off x="588476" y="3185005"/>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Make Principled Choices</a:t>
          </a:r>
        </a:p>
      </dsp:txBody>
      <dsp:txXfrm>
        <a:off x="588476" y="3185005"/>
        <a:ext cx="5063023" cy="509503"/>
      </dsp:txXfrm>
    </dsp:sp>
    <dsp:sp modelId="{A59FDF19-43F8-4C7C-A1A9-40C774F292C4}">
      <dsp:nvSpPr>
        <dsp:cNvPr id="0" name=""/>
        <dsp:cNvSpPr/>
      </dsp:nvSpPr>
      <dsp:spPr>
        <a:xfrm>
          <a:off x="0" y="3821884"/>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DEDD23-767B-4238-A722-60E563DC7045}">
      <dsp:nvSpPr>
        <dsp:cNvPr id="0" name=""/>
        <dsp:cNvSpPr/>
      </dsp:nvSpPr>
      <dsp:spPr>
        <a:xfrm>
          <a:off x="154124" y="3936523"/>
          <a:ext cx="280227" cy="28022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7C0641-3D0A-439C-AB5B-AD8F41E73B90}">
      <dsp:nvSpPr>
        <dsp:cNvPr id="0" name=""/>
        <dsp:cNvSpPr/>
      </dsp:nvSpPr>
      <dsp:spPr>
        <a:xfrm>
          <a:off x="588476" y="3821884"/>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Be Open-Minded</a:t>
          </a:r>
        </a:p>
      </dsp:txBody>
      <dsp:txXfrm>
        <a:off x="588476" y="3821884"/>
        <a:ext cx="5063023" cy="509503"/>
      </dsp:txXfrm>
    </dsp:sp>
    <dsp:sp modelId="{4EB20971-EEF0-482A-B18D-F99173012D70}">
      <dsp:nvSpPr>
        <dsp:cNvPr id="0" name=""/>
        <dsp:cNvSpPr/>
      </dsp:nvSpPr>
      <dsp:spPr>
        <a:xfrm>
          <a:off x="0" y="4458764"/>
          <a:ext cx="5651500" cy="5095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7305C-A77B-49E3-A11D-DF6424DEDFB1}">
      <dsp:nvSpPr>
        <dsp:cNvPr id="0" name=""/>
        <dsp:cNvSpPr/>
      </dsp:nvSpPr>
      <dsp:spPr>
        <a:xfrm>
          <a:off x="154124" y="4573403"/>
          <a:ext cx="280227" cy="28022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D1A5F0-2809-48C0-BE1B-49368BD8C68D}">
      <dsp:nvSpPr>
        <dsp:cNvPr id="0" name=""/>
        <dsp:cNvSpPr/>
      </dsp:nvSpPr>
      <dsp:spPr>
        <a:xfrm>
          <a:off x="588476" y="4458764"/>
          <a:ext cx="5063023" cy="509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922" tIns="53922" rIns="53922" bIns="53922" numCol="1" spcCol="1270" anchor="ctr" anchorCtr="0">
          <a:noAutofit/>
        </a:bodyPr>
        <a:lstStyle/>
        <a:p>
          <a:pPr marL="0" lvl="0" indent="0" algn="l" defTabSz="889000">
            <a:lnSpc>
              <a:spcPct val="100000"/>
            </a:lnSpc>
            <a:spcBef>
              <a:spcPct val="0"/>
            </a:spcBef>
            <a:spcAft>
              <a:spcPct val="35000"/>
            </a:spcAft>
            <a:buNone/>
          </a:pPr>
          <a:r>
            <a:rPr lang="en-US" sz="2000" kern="1200" dirty="0"/>
            <a:t>Collaborate, Reflect, and Inquire</a:t>
          </a:r>
        </a:p>
      </dsp:txBody>
      <dsp:txXfrm>
        <a:off x="588476" y="4458764"/>
        <a:ext cx="5063023" cy="5095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BC664A-DEEA-40C6-AB6F-DAE265C548CF}" type="datetimeFigureOut">
              <a:rPr lang="en-US" smtClean="0"/>
              <a:t>12/11/25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3A35EE7-AB63-4BD5-9144-0809008C21B7}" type="slidenum">
              <a:rPr lang="en-US" smtClean="0"/>
              <a:t>‹#›</a:t>
            </a:fld>
            <a:endParaRPr lang="en-US"/>
          </a:p>
        </p:txBody>
      </p:sp>
    </p:spTree>
    <p:extLst>
      <p:ext uri="{BB962C8B-B14F-4D97-AF65-F5344CB8AC3E}">
        <p14:creationId xmlns:p14="http://schemas.microsoft.com/office/powerpoint/2010/main" val="217051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35EE7-AB63-4BD5-9144-0809008C21B7}" type="slidenum">
              <a:rPr lang="en-US" smtClean="0"/>
              <a:t>16</a:t>
            </a:fld>
            <a:endParaRPr lang="en-US"/>
          </a:p>
        </p:txBody>
      </p:sp>
    </p:spTree>
    <p:extLst>
      <p:ext uri="{BB962C8B-B14F-4D97-AF65-F5344CB8AC3E}">
        <p14:creationId xmlns:p14="http://schemas.microsoft.com/office/powerpoint/2010/main" val="898892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702A40C-84E4-4268-9DA7-3BA3C56AF51C}" type="datetimeFigureOut">
              <a:rPr lang="en-US" smtClean="0"/>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42173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A40C-84E4-4268-9DA7-3BA3C56AF51C}"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168991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A40C-84E4-4268-9DA7-3BA3C56AF51C}" type="datetimeFigureOut">
              <a:rPr lang="en-US" smtClean="0"/>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416497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02A40C-84E4-4268-9DA7-3BA3C56AF51C}" type="datetimeFigureOut">
              <a:rPr lang="en-US" smtClean="0"/>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197494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702A40C-84E4-4268-9DA7-3BA3C56AF51C}" type="datetimeFigureOut">
              <a:rPr lang="en-US" smtClean="0"/>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21364522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702A40C-84E4-4268-9DA7-3BA3C56AF51C}" type="datetimeFigureOut">
              <a:rPr lang="en-US" smtClean="0"/>
              <a:t>12/11/25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310445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702A40C-84E4-4268-9DA7-3BA3C56AF51C}" type="datetimeFigureOut">
              <a:rPr lang="en-US" smtClean="0"/>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1EC33-7823-4BF7-B228-4FA5CCBECE6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2229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02A40C-84E4-4268-9DA7-3BA3C56AF51C}" type="datetimeFigureOut">
              <a:rPr lang="en-US" smtClean="0"/>
              <a:t>12/11/25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91640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2A40C-84E4-4268-9DA7-3BA3C56AF51C}" type="datetimeFigureOut">
              <a:rPr lang="en-US" smtClean="0"/>
              <a:t>12/11/25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60435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702A40C-84E4-4268-9DA7-3BA3C56AF51C}" type="datetimeFigureOut">
              <a:rPr lang="en-US" smtClean="0"/>
              <a:t>12/11/25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327811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702A40C-84E4-4268-9DA7-3BA3C56AF51C}" type="datetimeFigureOut">
              <a:rPr lang="en-US" smtClean="0"/>
              <a:t>12/11/25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8E1EC33-7823-4BF7-B228-4FA5CCBECE6C}" type="slidenum">
              <a:rPr lang="en-US" smtClean="0"/>
              <a:t>‹#›</a:t>
            </a:fld>
            <a:endParaRPr lang="en-US"/>
          </a:p>
        </p:txBody>
      </p:sp>
    </p:spTree>
    <p:extLst>
      <p:ext uri="{BB962C8B-B14F-4D97-AF65-F5344CB8AC3E}">
        <p14:creationId xmlns:p14="http://schemas.microsoft.com/office/powerpoint/2010/main" val="197972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702A40C-84E4-4268-9DA7-3BA3C56AF51C}" type="datetimeFigureOut">
              <a:rPr lang="en-US" smtClean="0"/>
              <a:t>12/11/25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8E1EC33-7823-4BF7-B228-4FA5CCBECE6C}" type="slidenum">
              <a:rPr lang="en-US" smtClean="0"/>
              <a:t>‹#›</a:t>
            </a:fld>
            <a:endParaRPr lang="en-US"/>
          </a:p>
        </p:txBody>
      </p:sp>
    </p:spTree>
    <p:extLst>
      <p:ext uri="{BB962C8B-B14F-4D97-AF65-F5344CB8AC3E}">
        <p14:creationId xmlns:p14="http://schemas.microsoft.com/office/powerpoint/2010/main" val="21857079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vsb.bc.ca/sir-winston-churchill/page/3868/prelude-progra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wdeschner@vsb.bc.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forms.office.com/r/SzWnpj6Lg2" TargetMode="Externa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hyperlink" Target="mailto:wdeschner@vsb.bc.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vsb.bc.ca/sir-winston-churchill/page/3868/prelude-progra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2">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algn="ctr" defTabSz="914400">
              <a:lnSpc>
                <a:spcPct val="90000"/>
              </a:lnSpc>
              <a:spcBef>
                <a:spcPct val="0"/>
              </a:spcBef>
              <a:spcAft>
                <a:spcPts val="600"/>
              </a:spcAft>
            </a:pPr>
            <a:r>
              <a:rPr lang="en-US" sz="3000" b="1" i="1" kern="1200" cap="all" spc="200" baseline="0">
                <a:solidFill>
                  <a:srgbClr val="FFFFFF"/>
                </a:solidFill>
                <a:effectLst>
                  <a:outerShdw blurRad="38100" dist="38100" dir="2700000" algn="tl">
                    <a:srgbClr val="000000">
                      <a:alpha val="43137"/>
                    </a:srgbClr>
                  </a:outerShdw>
                </a:effectLst>
                <a:latin typeface="+mj-lt"/>
                <a:ea typeface="+mj-ea"/>
                <a:cs typeface="+mj-cs"/>
              </a:rPr>
              <a:t>Prelude 10</a:t>
            </a:r>
          </a:p>
        </p:txBody>
      </p:sp>
      <p:sp>
        <p:nvSpPr>
          <p:cNvPr id="6" name="TextBox 5"/>
          <p:cNvSpPr txBox="1"/>
          <p:nvPr/>
        </p:nvSpPr>
        <p:spPr>
          <a:xfrm>
            <a:off x="5591694" y="381000"/>
            <a:ext cx="6143105" cy="6096000"/>
          </a:xfrm>
          <a:prstGeom prst="rect">
            <a:avLst/>
          </a:prstGeom>
        </p:spPr>
        <p:txBody>
          <a:bodyPr vert="horz" lIns="91440" tIns="45720" rIns="91440" bIns="45720" rtlCol="0" anchor="ctr">
            <a:normAutofit/>
          </a:bodyPr>
          <a:lstStyle/>
          <a:p>
            <a:pPr algn="ctr" defTabSz="914400">
              <a:spcBef>
                <a:spcPts val="1000"/>
              </a:spcBef>
              <a:buClr>
                <a:schemeClr val="accent2"/>
              </a:buClr>
            </a:pPr>
            <a:r>
              <a:rPr lang="en-US" sz="4400" b="1" dirty="0">
                <a:solidFill>
                  <a:schemeClr val="tx1">
                    <a:lumMod val="85000"/>
                    <a:lumOff val="15000"/>
                  </a:schemeClr>
                </a:solidFill>
              </a:rPr>
              <a:t>Program Information 2026-2027 Year</a:t>
            </a:r>
          </a:p>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a:p>
            <a:pPr defTabSz="914400">
              <a:spcBef>
                <a:spcPts val="1000"/>
              </a:spcBef>
              <a:buClr>
                <a:schemeClr val="accent2"/>
              </a:buClr>
            </a:pPr>
            <a:endParaRPr lang="en-US" dirty="0">
              <a:solidFill>
                <a:schemeClr val="tx1">
                  <a:lumMod val="85000"/>
                  <a:lumOff val="15000"/>
                </a:schemeClr>
              </a:solidFill>
            </a:endParaRPr>
          </a:p>
          <a:p>
            <a:pPr defTabSz="914400">
              <a:spcBef>
                <a:spcPts val="1000"/>
              </a:spcBef>
              <a:buClr>
                <a:schemeClr val="accent2"/>
              </a:buClr>
            </a:pPr>
            <a:endParaRPr lang="en-US" dirty="0">
              <a:solidFill>
                <a:schemeClr val="tx1">
                  <a:lumMod val="85000"/>
                  <a:lumOff val="15000"/>
                </a:schemeClr>
              </a:solidFill>
            </a:endParaRPr>
          </a:p>
          <a:p>
            <a:pPr defTabSz="914400">
              <a:spcBef>
                <a:spcPts val="1000"/>
              </a:spcBef>
              <a:buClr>
                <a:schemeClr val="accent2"/>
              </a:buClr>
            </a:pPr>
            <a:endParaRPr lang="en-US" dirty="0">
              <a:solidFill>
                <a:schemeClr val="tx1">
                  <a:lumMod val="85000"/>
                  <a:lumOff val="15000"/>
                </a:schemeClr>
              </a:solidFill>
            </a:endParaRPr>
          </a:p>
          <a:p>
            <a:pPr defTabSz="914400">
              <a:spcBef>
                <a:spcPts val="1000"/>
              </a:spcBef>
              <a:buClr>
                <a:schemeClr val="accent2"/>
              </a:buClr>
            </a:pPr>
            <a:endParaRPr lang="en-US" dirty="0">
              <a:solidFill>
                <a:schemeClr val="tx1">
                  <a:lumMod val="85000"/>
                  <a:lumOff val="15000"/>
                </a:schemeClr>
              </a:solidFill>
            </a:endParaRPr>
          </a:p>
          <a:p>
            <a:pPr defTabSz="914400">
              <a:spcBef>
                <a:spcPts val="1000"/>
              </a:spcBef>
              <a:buClr>
                <a:schemeClr val="accent2"/>
              </a:buClr>
            </a:pPr>
            <a:endParaRPr lang="en-US" dirty="0">
              <a:solidFill>
                <a:schemeClr val="tx1">
                  <a:lumMod val="85000"/>
                  <a:lumOff val="15000"/>
                </a:schemeClr>
              </a:solidFill>
            </a:endParaRPr>
          </a:p>
          <a:p>
            <a:pPr defTabSz="914400">
              <a:spcBef>
                <a:spcPts val="1000"/>
              </a:spcBef>
              <a:buClr>
                <a:schemeClr val="accent2"/>
              </a:buClr>
            </a:pPr>
            <a:r>
              <a:rPr lang="en-US" sz="2800" dirty="0">
                <a:solidFill>
                  <a:schemeClr val="tx1">
                    <a:lumMod val="85000"/>
                    <a:lumOff val="15000"/>
                  </a:schemeClr>
                </a:solidFill>
              </a:rPr>
              <a:t>Please first carefully read the FAQ posted on the Churchill website to ensure eligibility.  </a:t>
            </a:r>
            <a:endParaRPr lang="en-US" sz="2800" b="1" dirty="0">
              <a:solidFill>
                <a:schemeClr val="tx1">
                  <a:lumMod val="85000"/>
                  <a:lumOff val="1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63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D711-9486-8560-33A2-97C1E00B6036}"/>
              </a:ext>
            </a:extLst>
          </p:cNvPr>
          <p:cNvSpPr>
            <a:spLocks noGrp="1"/>
          </p:cNvSpPr>
          <p:nvPr>
            <p:ph type="title"/>
          </p:nvPr>
        </p:nvSpPr>
        <p:spPr>
          <a:xfrm>
            <a:off x="804672" y="964692"/>
            <a:ext cx="5894832" cy="1188720"/>
          </a:xfrm>
        </p:spPr>
        <p:txBody>
          <a:bodyPr>
            <a:normAutofit/>
          </a:bodyPr>
          <a:lstStyle/>
          <a:p>
            <a:r>
              <a:rPr lang="en-US" dirty="0"/>
              <a:t>3. Learning to Research</a:t>
            </a:r>
          </a:p>
        </p:txBody>
      </p:sp>
      <p:sp>
        <p:nvSpPr>
          <p:cNvPr id="3" name="Content Placeholder 2">
            <a:extLst>
              <a:ext uri="{FF2B5EF4-FFF2-40B4-BE49-F238E27FC236}">
                <a16:creationId xmlns:a16="http://schemas.microsoft.com/office/drawing/2014/main" id="{CD9D61A4-1647-3354-4702-4022DC6CEBA2}"/>
              </a:ext>
            </a:extLst>
          </p:cNvPr>
          <p:cNvSpPr>
            <a:spLocks noGrp="1"/>
          </p:cNvSpPr>
          <p:nvPr>
            <p:ph idx="1"/>
          </p:nvPr>
        </p:nvSpPr>
        <p:spPr>
          <a:xfrm>
            <a:off x="803243" y="2638044"/>
            <a:ext cx="5963317" cy="3263206"/>
          </a:xfrm>
        </p:spPr>
        <p:txBody>
          <a:bodyPr>
            <a:normAutofit fontScale="92500"/>
          </a:bodyPr>
          <a:lstStyle/>
          <a:p>
            <a:pPr marL="0" indent="0">
              <a:buNone/>
            </a:pPr>
            <a:r>
              <a:rPr lang="en-CA" sz="3600" dirty="0">
                <a:latin typeface="Tekton Pro" pitchFamily="34" charset="0"/>
              </a:rPr>
              <a:t>A 21</a:t>
            </a:r>
            <a:r>
              <a:rPr lang="en-CA" sz="3600" baseline="30000" dirty="0">
                <a:latin typeface="Tekton Pro" pitchFamily="34" charset="0"/>
              </a:rPr>
              <a:t>st</a:t>
            </a:r>
            <a:r>
              <a:rPr lang="en-CA" sz="3600" dirty="0">
                <a:latin typeface="Tekton Pro" pitchFamily="34" charset="0"/>
              </a:rPr>
              <a:t> century requirement is the ability to retrieve meaningful and legitimate data: to use every resource from the library to the Internet to the news media critically and thoughtfully.</a:t>
            </a:r>
          </a:p>
          <a:p>
            <a:endParaRPr lang="en-US" dirty="0"/>
          </a:p>
        </p:txBody>
      </p:sp>
      <p:pic>
        <p:nvPicPr>
          <p:cNvPr id="8" name="Graphic 6" descr="Fabric Report Library">
            <a:extLst>
              <a:ext uri="{FF2B5EF4-FFF2-40B4-BE49-F238E27FC236}">
                <a16:creationId xmlns:a16="http://schemas.microsoft.com/office/drawing/2014/main" id="{970705F7-481C-F946-4A6D-ED7FD33746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890" y="1768763"/>
            <a:ext cx="3328416" cy="3328416"/>
          </a:xfrm>
          <a:prstGeom prst="rect">
            <a:avLst/>
          </a:prstGeom>
        </p:spPr>
      </p:pic>
    </p:spTree>
    <p:extLst>
      <p:ext uri="{BB962C8B-B14F-4D97-AF65-F5344CB8AC3E}">
        <p14:creationId xmlns:p14="http://schemas.microsoft.com/office/powerpoint/2010/main" val="2117519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C3A0-49EF-A5E6-B16F-F0041DAF01A2}"/>
              </a:ext>
            </a:extLst>
          </p:cNvPr>
          <p:cNvSpPr>
            <a:spLocks noGrp="1"/>
          </p:cNvSpPr>
          <p:nvPr>
            <p:ph type="title"/>
          </p:nvPr>
        </p:nvSpPr>
        <p:spPr>
          <a:xfrm>
            <a:off x="5381807" y="964692"/>
            <a:ext cx="5894832" cy="1188720"/>
          </a:xfrm>
        </p:spPr>
        <p:txBody>
          <a:bodyPr>
            <a:normAutofit/>
          </a:bodyPr>
          <a:lstStyle/>
          <a:p>
            <a:r>
              <a:rPr lang="en-US" dirty="0"/>
              <a:t>4. Learning to Communicate</a:t>
            </a:r>
          </a:p>
        </p:txBody>
      </p:sp>
      <p:sp>
        <p:nvSpPr>
          <p:cNvPr id="3" name="Content Placeholder 2">
            <a:extLst>
              <a:ext uri="{FF2B5EF4-FFF2-40B4-BE49-F238E27FC236}">
                <a16:creationId xmlns:a16="http://schemas.microsoft.com/office/drawing/2014/main" id="{A0C52A66-491F-F240-B9C6-493E90CB0B74}"/>
              </a:ext>
            </a:extLst>
          </p:cNvPr>
          <p:cNvSpPr>
            <a:spLocks noGrp="1"/>
          </p:cNvSpPr>
          <p:nvPr>
            <p:ph idx="1"/>
          </p:nvPr>
        </p:nvSpPr>
        <p:spPr>
          <a:xfrm>
            <a:off x="5380378" y="2638044"/>
            <a:ext cx="5963317" cy="3263206"/>
          </a:xfrm>
        </p:spPr>
        <p:txBody>
          <a:bodyPr>
            <a:normAutofit fontScale="85000" lnSpcReduction="20000"/>
          </a:bodyPr>
          <a:lstStyle/>
          <a:p>
            <a:pPr marL="0" indent="0">
              <a:buNone/>
            </a:pPr>
            <a:r>
              <a:rPr lang="en-CA" sz="3600" dirty="0">
                <a:latin typeface="Tekton Pro" pitchFamily="34" charset="0"/>
              </a:rPr>
              <a:t>Strong leaders have effective communication skills. In the Prelude program there are many opportunities to take part in presentations and discussions.  Students will express themselves through multiple modes of communication.</a:t>
            </a:r>
          </a:p>
          <a:p>
            <a:endParaRPr lang="en-US" dirty="0"/>
          </a:p>
        </p:txBody>
      </p:sp>
      <p:pic>
        <p:nvPicPr>
          <p:cNvPr id="7" name="Graphic 6" descr="Cycle with People">
            <a:extLst>
              <a:ext uri="{FF2B5EF4-FFF2-40B4-BE49-F238E27FC236}">
                <a16:creationId xmlns:a16="http://schemas.microsoft.com/office/drawing/2014/main" id="{67D9B97A-A5EA-20D9-35A1-6293CE5C05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499" y="1768763"/>
            <a:ext cx="3328416" cy="3328416"/>
          </a:xfrm>
          <a:prstGeom prst="rect">
            <a:avLst/>
          </a:prstGeom>
        </p:spPr>
      </p:pic>
    </p:spTree>
    <p:extLst>
      <p:ext uri="{BB962C8B-B14F-4D97-AF65-F5344CB8AC3E}">
        <p14:creationId xmlns:p14="http://schemas.microsoft.com/office/powerpoint/2010/main" val="2321129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7D54-8FE3-018E-B689-D24F44ECF949}"/>
              </a:ext>
            </a:extLst>
          </p:cNvPr>
          <p:cNvSpPr>
            <a:spLocks noGrp="1"/>
          </p:cNvSpPr>
          <p:nvPr>
            <p:ph type="title"/>
          </p:nvPr>
        </p:nvSpPr>
        <p:spPr>
          <a:xfrm>
            <a:off x="804672" y="964692"/>
            <a:ext cx="5894832" cy="1188720"/>
          </a:xfrm>
        </p:spPr>
        <p:txBody>
          <a:bodyPr>
            <a:normAutofit/>
          </a:bodyPr>
          <a:lstStyle/>
          <a:p>
            <a:r>
              <a:rPr lang="en-US" dirty="0"/>
              <a:t>5. Learning to Learn</a:t>
            </a:r>
          </a:p>
        </p:txBody>
      </p:sp>
      <p:sp>
        <p:nvSpPr>
          <p:cNvPr id="3" name="Content Placeholder 2">
            <a:extLst>
              <a:ext uri="{FF2B5EF4-FFF2-40B4-BE49-F238E27FC236}">
                <a16:creationId xmlns:a16="http://schemas.microsoft.com/office/drawing/2014/main" id="{97074EEB-470A-3387-1A1A-073F9B487981}"/>
              </a:ext>
            </a:extLst>
          </p:cNvPr>
          <p:cNvSpPr>
            <a:spLocks noGrp="1"/>
          </p:cNvSpPr>
          <p:nvPr>
            <p:ph idx="1"/>
          </p:nvPr>
        </p:nvSpPr>
        <p:spPr>
          <a:xfrm>
            <a:off x="803243" y="2638044"/>
            <a:ext cx="6435757" cy="3762756"/>
          </a:xfrm>
        </p:spPr>
        <p:txBody>
          <a:bodyPr>
            <a:normAutofit fontScale="85000" lnSpcReduction="20000"/>
          </a:bodyPr>
          <a:lstStyle/>
          <a:p>
            <a:pPr marL="0" indent="0">
              <a:buNone/>
            </a:pPr>
            <a:r>
              <a:rPr lang="en-CA" sz="3600" dirty="0">
                <a:latin typeface="Tekton Pro" pitchFamily="34" charset="0"/>
              </a:rPr>
              <a:t>In the Prelude Program students will be surrounded by like-minded peers who are keen to learn. For them, learning through feedback is more important than marks. Students must bring curiosity and a willingness to try, make mistakes, and learn from them, understanding that learning takes time.</a:t>
            </a:r>
          </a:p>
          <a:p>
            <a:endParaRPr lang="en-US" dirty="0"/>
          </a:p>
        </p:txBody>
      </p:sp>
      <p:pic>
        <p:nvPicPr>
          <p:cNvPr id="7" name="Graphic 6" descr="Education">
            <a:extLst>
              <a:ext uri="{FF2B5EF4-FFF2-40B4-BE49-F238E27FC236}">
                <a16:creationId xmlns:a16="http://schemas.microsoft.com/office/drawing/2014/main" id="{0EF22DDC-92CD-C6C4-FA59-85A3A8371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890" y="1768763"/>
            <a:ext cx="3328416" cy="3328416"/>
          </a:xfrm>
          <a:prstGeom prst="rect">
            <a:avLst/>
          </a:prstGeom>
        </p:spPr>
      </p:pic>
    </p:spTree>
    <p:extLst>
      <p:ext uri="{BB962C8B-B14F-4D97-AF65-F5344CB8AC3E}">
        <p14:creationId xmlns:p14="http://schemas.microsoft.com/office/powerpoint/2010/main" val="120391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23C1-3424-69AF-061A-23DF1A3BD0FE}"/>
              </a:ext>
            </a:extLst>
          </p:cNvPr>
          <p:cNvSpPr>
            <a:spLocks noGrp="1"/>
          </p:cNvSpPr>
          <p:nvPr>
            <p:ph type="title"/>
          </p:nvPr>
        </p:nvSpPr>
        <p:spPr>
          <a:xfrm>
            <a:off x="5445496" y="978776"/>
            <a:ext cx="5925310" cy="1174991"/>
          </a:xfrm>
        </p:spPr>
        <p:txBody>
          <a:bodyPr>
            <a:normAutofit/>
          </a:bodyPr>
          <a:lstStyle/>
          <a:p>
            <a:r>
              <a:rPr lang="en-US" sz="2400"/>
              <a:t>6. Develop and Use Valuable Study Skills </a:t>
            </a:r>
          </a:p>
        </p:txBody>
      </p:sp>
      <p:pic>
        <p:nvPicPr>
          <p:cNvPr id="5" name="Picture 4" descr="Sticky notes on a wall">
            <a:extLst>
              <a:ext uri="{FF2B5EF4-FFF2-40B4-BE49-F238E27FC236}">
                <a16:creationId xmlns:a16="http://schemas.microsoft.com/office/drawing/2014/main" id="{B49FBAA0-76D3-0F36-85BE-26B68747405C}"/>
              </a:ext>
            </a:extLst>
          </p:cNvPr>
          <p:cNvPicPr>
            <a:picLocks noChangeAspect="1"/>
          </p:cNvPicPr>
          <p:nvPr/>
        </p:nvPicPr>
        <p:blipFill>
          <a:blip r:embed="rId2"/>
          <a:srcRect l="26185" r="26448" b="2"/>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83B87BC-05BE-912F-4D3B-594E1A9D4D52}"/>
              </a:ext>
            </a:extLst>
          </p:cNvPr>
          <p:cNvSpPr>
            <a:spLocks noGrp="1"/>
          </p:cNvSpPr>
          <p:nvPr>
            <p:ph idx="1"/>
          </p:nvPr>
        </p:nvSpPr>
        <p:spPr>
          <a:xfrm>
            <a:off x="4876800" y="2438400"/>
            <a:ext cx="7010400" cy="4114800"/>
          </a:xfrm>
        </p:spPr>
        <p:txBody>
          <a:bodyPr>
            <a:normAutofit fontScale="92500" lnSpcReduction="10000"/>
          </a:bodyPr>
          <a:lstStyle/>
          <a:p>
            <a:pPr marL="0" indent="0">
              <a:lnSpc>
                <a:spcPct val="90000"/>
              </a:lnSpc>
              <a:buNone/>
            </a:pPr>
            <a:r>
              <a:rPr lang="en-CA" sz="2000" b="1" dirty="0">
                <a:latin typeface="Tekton Pro" pitchFamily="34" charset="0"/>
              </a:rPr>
              <a:t>Along with the strategies listed below, which students will practice, Prelude students will also have opportunities to </a:t>
            </a:r>
            <a:r>
              <a:rPr lang="en-CA" sz="2000" b="1" dirty="0">
                <a:highlight>
                  <a:srgbClr val="FFFF00"/>
                </a:highlight>
                <a:latin typeface="Tekton Pro" pitchFamily="34" charset="0"/>
              </a:rPr>
              <a:t>receive monthly mentorship on topics such as balance, finding joy, how to ask for help, and many others, from more senior students through the Leaders Program.</a:t>
            </a:r>
            <a:endParaRPr lang="en-CA" sz="2000" b="1" dirty="0">
              <a:latin typeface="Script MT Bold" panose="03040602040607080904" pitchFamily="66" charset="0"/>
            </a:endParaRPr>
          </a:p>
          <a:p>
            <a:pPr marL="0" indent="0">
              <a:lnSpc>
                <a:spcPct val="90000"/>
              </a:lnSpc>
              <a:buNone/>
            </a:pPr>
            <a:endParaRPr lang="en-CA" sz="1400" b="1" dirty="0">
              <a:latin typeface="Script MT Bold" panose="03040602040607080904" pitchFamily="66" charset="0"/>
            </a:endParaRPr>
          </a:p>
          <a:p>
            <a:pPr marL="0" indent="0">
              <a:lnSpc>
                <a:spcPct val="90000"/>
              </a:lnSpc>
              <a:buNone/>
            </a:pPr>
            <a:r>
              <a:rPr lang="en-CA" sz="1600" b="1" dirty="0">
                <a:latin typeface="Script MT Bold" panose="03040602040607080904" pitchFamily="66" charset="0"/>
              </a:rPr>
              <a:t>Cornell note-taking</a:t>
            </a:r>
          </a:p>
          <a:p>
            <a:pPr marL="0" indent="0">
              <a:lnSpc>
                <a:spcPct val="90000"/>
              </a:lnSpc>
              <a:buNone/>
            </a:pPr>
            <a:r>
              <a:rPr lang="en-CA" sz="1600" b="1" dirty="0">
                <a:latin typeface="Tekton Pro" pitchFamily="34" charset="0"/>
              </a:rPr>
              <a:t>Two-column notes</a:t>
            </a:r>
          </a:p>
          <a:p>
            <a:pPr marL="0" indent="0">
              <a:lnSpc>
                <a:spcPct val="90000"/>
              </a:lnSpc>
              <a:buNone/>
            </a:pPr>
            <a:r>
              <a:rPr lang="en-CA" sz="1600" b="1" dirty="0">
                <a:latin typeface="Gungsuh" panose="02030600000101010101" pitchFamily="18" charset="-127"/>
                <a:ea typeface="Gungsuh" panose="02030600000101010101" pitchFamily="18" charset="-127"/>
              </a:rPr>
              <a:t>Cue cards or flash cards</a:t>
            </a:r>
          </a:p>
          <a:p>
            <a:pPr marL="0" indent="0">
              <a:lnSpc>
                <a:spcPct val="90000"/>
              </a:lnSpc>
              <a:buNone/>
            </a:pPr>
            <a:r>
              <a:rPr lang="en-CA" sz="1600" b="1" dirty="0">
                <a:latin typeface="Bookman Old Style" panose="02050604050505020204" pitchFamily="18" charset="0"/>
              </a:rPr>
              <a:t>Mind maps or concept maps</a:t>
            </a:r>
          </a:p>
          <a:p>
            <a:pPr marL="0" indent="0">
              <a:lnSpc>
                <a:spcPct val="90000"/>
              </a:lnSpc>
              <a:buNone/>
            </a:pPr>
            <a:r>
              <a:rPr lang="en-CA" sz="1600" b="1" dirty="0">
                <a:latin typeface="Arial Rounded MT Bold" panose="020F0704030504030204" pitchFamily="34" charset="0"/>
              </a:rPr>
              <a:t>SQR</a:t>
            </a:r>
            <a:r>
              <a:rPr lang="en-CA" sz="1600" b="1" baseline="30000" dirty="0">
                <a:latin typeface="Arial Rounded MT Bold" panose="020F0704030504030204" pitchFamily="34" charset="0"/>
              </a:rPr>
              <a:t>3</a:t>
            </a:r>
            <a:r>
              <a:rPr lang="en-CA" sz="1600" b="1" dirty="0">
                <a:latin typeface="Arial Rounded MT Bold" panose="020F0704030504030204" pitchFamily="34" charset="0"/>
              </a:rPr>
              <a:t>  (survey, question, read, recite &amp; review)</a:t>
            </a:r>
          </a:p>
          <a:p>
            <a:pPr marL="0" indent="0">
              <a:lnSpc>
                <a:spcPct val="90000"/>
              </a:lnSpc>
              <a:buNone/>
            </a:pPr>
            <a:r>
              <a:rPr lang="en-CA" sz="1600" b="1" dirty="0">
                <a:effectLst>
                  <a:outerShdw blurRad="38100" dist="38100" dir="2700000" algn="tl">
                    <a:srgbClr val="000000">
                      <a:alpha val="43137"/>
                    </a:srgbClr>
                  </a:outerShdw>
                </a:effectLst>
                <a:latin typeface="Script MT Bold" panose="03040602040607080904" pitchFamily="66" charset="0"/>
              </a:rPr>
              <a:t>Cheat sheets or Placemats</a:t>
            </a:r>
          </a:p>
          <a:p>
            <a:pPr marL="0" indent="0">
              <a:lnSpc>
                <a:spcPct val="90000"/>
              </a:lnSpc>
              <a:buNone/>
            </a:pPr>
            <a:r>
              <a:rPr lang="en-CA" sz="1600" dirty="0">
                <a:latin typeface="Forte" panose="03060902040502070203" pitchFamily="66" charset="0"/>
              </a:rPr>
              <a:t>Making your own test questions</a:t>
            </a:r>
          </a:p>
          <a:p>
            <a:pPr marL="0" indent="0">
              <a:lnSpc>
                <a:spcPct val="90000"/>
              </a:lnSpc>
              <a:buNone/>
            </a:pPr>
            <a:r>
              <a:rPr lang="en-CA" sz="1600" b="1" dirty="0">
                <a:latin typeface="Tekton Pro" pitchFamily="34" charset="0"/>
              </a:rPr>
              <a:t>Study Buddies</a:t>
            </a:r>
          </a:p>
          <a:p>
            <a:pPr>
              <a:lnSpc>
                <a:spcPct val="90000"/>
              </a:lnSpc>
            </a:pPr>
            <a:endParaRPr lang="en-US" sz="1400" dirty="0"/>
          </a:p>
        </p:txBody>
      </p:sp>
    </p:spTree>
    <p:extLst>
      <p:ext uri="{BB962C8B-B14F-4D97-AF65-F5344CB8AC3E}">
        <p14:creationId xmlns:p14="http://schemas.microsoft.com/office/powerpoint/2010/main" val="370053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0F61-9C65-04B9-1BB1-A32E65D2E042}"/>
              </a:ext>
            </a:extLst>
          </p:cNvPr>
          <p:cNvSpPr>
            <a:spLocks noGrp="1"/>
          </p:cNvSpPr>
          <p:nvPr>
            <p:ph type="title"/>
          </p:nvPr>
        </p:nvSpPr>
        <p:spPr>
          <a:xfrm>
            <a:off x="5381807" y="964692"/>
            <a:ext cx="5894832" cy="1188720"/>
          </a:xfrm>
        </p:spPr>
        <p:txBody>
          <a:bodyPr>
            <a:normAutofit/>
          </a:bodyPr>
          <a:lstStyle/>
          <a:p>
            <a:r>
              <a:rPr lang="en-US" dirty="0"/>
              <a:t>7. Manage time effectively</a:t>
            </a:r>
          </a:p>
        </p:txBody>
      </p:sp>
      <p:sp>
        <p:nvSpPr>
          <p:cNvPr id="3" name="Content Placeholder 2">
            <a:extLst>
              <a:ext uri="{FF2B5EF4-FFF2-40B4-BE49-F238E27FC236}">
                <a16:creationId xmlns:a16="http://schemas.microsoft.com/office/drawing/2014/main" id="{F07F6C99-9587-2CBE-C555-EB73D19C9645}"/>
              </a:ext>
            </a:extLst>
          </p:cNvPr>
          <p:cNvSpPr>
            <a:spLocks noGrp="1"/>
          </p:cNvSpPr>
          <p:nvPr>
            <p:ph idx="1"/>
          </p:nvPr>
        </p:nvSpPr>
        <p:spPr>
          <a:xfrm>
            <a:off x="5380378" y="2638044"/>
            <a:ext cx="5963317" cy="3263206"/>
          </a:xfrm>
        </p:spPr>
        <p:txBody>
          <a:bodyPr>
            <a:normAutofit fontScale="77500" lnSpcReduction="20000"/>
          </a:bodyPr>
          <a:lstStyle/>
          <a:p>
            <a:r>
              <a:rPr lang="en-CA" sz="3600" dirty="0">
                <a:latin typeface="Tekton Pro" pitchFamily="34" charset="0"/>
              </a:rPr>
              <a:t>It is already known that school isn’t everything. Extra-curricular activities and relationships are important too. You must have balance in your life.</a:t>
            </a:r>
          </a:p>
          <a:p>
            <a:r>
              <a:rPr lang="en-CA" sz="3600" dirty="0">
                <a:latin typeface="Tekton Pro" pitchFamily="34" charset="0"/>
                <a:sym typeface="Wingdings"/>
              </a:rPr>
              <a:t>The best sign of success is when you can balance work with play.  This requires careful planning, practice, and strong communication.</a:t>
            </a:r>
            <a:endParaRPr lang="en-CA" sz="3600" dirty="0">
              <a:latin typeface="Tekton Pro" pitchFamily="34" charset="0"/>
            </a:endParaRPr>
          </a:p>
          <a:p>
            <a:endParaRPr lang="en-US" dirty="0"/>
          </a:p>
        </p:txBody>
      </p:sp>
      <p:pic>
        <p:nvPicPr>
          <p:cNvPr id="7" name="Graphic 6" descr="Scales of Justice">
            <a:extLst>
              <a:ext uri="{FF2B5EF4-FFF2-40B4-BE49-F238E27FC236}">
                <a16:creationId xmlns:a16="http://schemas.microsoft.com/office/drawing/2014/main" id="{094CFA49-0DD1-829A-0D10-A39BC70264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499" y="1768763"/>
            <a:ext cx="3328416" cy="3328416"/>
          </a:xfrm>
          <a:prstGeom prst="rect">
            <a:avLst/>
          </a:prstGeom>
        </p:spPr>
      </p:pic>
    </p:spTree>
    <p:extLst>
      <p:ext uri="{BB962C8B-B14F-4D97-AF65-F5344CB8AC3E}">
        <p14:creationId xmlns:p14="http://schemas.microsoft.com/office/powerpoint/2010/main" val="157409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Glasses on top of a book">
            <a:extLst>
              <a:ext uri="{FF2B5EF4-FFF2-40B4-BE49-F238E27FC236}">
                <a16:creationId xmlns:a16="http://schemas.microsoft.com/office/drawing/2014/main" id="{3747702B-DBC4-2A8F-E2EE-3929F4587004}"/>
              </a:ext>
            </a:extLst>
          </p:cNvPr>
          <p:cNvPicPr>
            <a:picLocks noChangeAspect="1"/>
          </p:cNvPicPr>
          <p:nvPr/>
        </p:nvPicPr>
        <p:blipFill rotWithShape="1">
          <a:blip r:embed="rId2"/>
          <a:srcRect t="14112" b="983"/>
          <a:stretch/>
        </p:blipFill>
        <p:spPr>
          <a:xfrm>
            <a:off x="20" y="10"/>
            <a:ext cx="12191980" cy="6857990"/>
          </a:xfrm>
          <a:prstGeom prst="rect">
            <a:avLst/>
          </a:prstGeom>
        </p:spPr>
      </p:pic>
      <p:sp>
        <p:nvSpPr>
          <p:cNvPr id="2" name="TextBox 1"/>
          <p:cNvSpPr txBox="1"/>
          <p:nvPr/>
        </p:nvSpPr>
        <p:spPr>
          <a:xfrm>
            <a:off x="2231136" y="2958103"/>
            <a:ext cx="7729728" cy="941796"/>
          </a:xfrm>
          <a:prstGeom prst="rect">
            <a:avLst/>
          </a:prstGeom>
          <a:solidFill>
            <a:srgbClr val="FFFFFF">
              <a:alpha val="80000"/>
            </a:srgbClr>
          </a:solidFill>
        </p:spPr>
        <p:txBody>
          <a:bodyPr vert="horz" lIns="182880" tIns="182880" rIns="182880" bIns="182880" rtlCol="0" anchor="ctr">
            <a:normAutofit/>
          </a:bodyPr>
          <a:lstStyle/>
          <a:p>
            <a:pPr algn="ctr" defTabSz="914400">
              <a:lnSpc>
                <a:spcPct val="90000"/>
              </a:lnSpc>
              <a:spcBef>
                <a:spcPct val="0"/>
              </a:spcBef>
              <a:spcAft>
                <a:spcPts val="600"/>
              </a:spcAft>
            </a:pPr>
            <a:r>
              <a:rPr lang="en-US" sz="2800" b="1" kern="1200" cap="all" spc="200" baseline="0" dirty="0">
                <a:solidFill>
                  <a:srgbClr val="262626"/>
                </a:solidFill>
                <a:effectLst>
                  <a:outerShdw blurRad="38100" dist="38100" dir="2700000" algn="tl">
                    <a:srgbClr val="000000">
                      <a:alpha val="43137"/>
                    </a:srgbClr>
                  </a:outerShdw>
                </a:effectLst>
                <a:latin typeface="+mj-lt"/>
                <a:ea typeface="+mj-ea"/>
                <a:cs typeface="+mj-cs"/>
              </a:rPr>
              <a:t>2. Prelude Courses</a:t>
            </a:r>
          </a:p>
        </p:txBody>
      </p:sp>
    </p:spTree>
    <p:extLst>
      <p:ext uri="{BB962C8B-B14F-4D97-AF65-F5344CB8AC3E}">
        <p14:creationId xmlns:p14="http://schemas.microsoft.com/office/powerpoint/2010/main" val="3005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752601" y="1371600"/>
            <a:ext cx="2402533" cy="1754326"/>
          </a:xfrm>
          <a:prstGeom prst="rect">
            <a:avLst/>
          </a:prstGeom>
          <a:noFill/>
        </p:spPr>
        <p:txBody>
          <a:bodyPr wrap="square" rtlCol="0">
            <a:spAutoFit/>
          </a:bodyPr>
          <a:lstStyle/>
          <a:p>
            <a:pPr algn="ctr"/>
            <a:r>
              <a:rPr lang="en-US" sz="3600" i="1" dirty="0">
                <a:solidFill>
                  <a:srgbClr val="104C2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Prelude</a:t>
            </a:r>
            <a:r>
              <a:rPr lang="en-US" sz="3600" i="1" dirty="0">
                <a:solidFill>
                  <a:srgbClr val="104C28"/>
                </a:solidFill>
                <a:latin typeface="Times New Roman" panose="02020603050405020304" pitchFamily="18" charset="0"/>
                <a:cs typeface="Times New Roman" panose="02020603050405020304" pitchFamily="18" charset="0"/>
              </a:rPr>
              <a:t> Program Courses</a:t>
            </a:r>
          </a:p>
        </p:txBody>
      </p:sp>
      <p:sp>
        <p:nvSpPr>
          <p:cNvPr id="13" name="TextBox 12"/>
          <p:cNvSpPr txBox="1"/>
          <p:nvPr/>
        </p:nvSpPr>
        <p:spPr>
          <a:xfrm>
            <a:off x="6248400" y="4495801"/>
            <a:ext cx="2133600" cy="461665"/>
          </a:xfrm>
          <a:prstGeom prst="rect">
            <a:avLst/>
          </a:prstGeom>
          <a:noFill/>
        </p:spPr>
        <p:txBody>
          <a:bodyPr wrap="square" rtlCol="0">
            <a:spAutoFit/>
          </a:bodyPr>
          <a:lstStyle/>
          <a:p>
            <a:pPr algn="ctr"/>
            <a:r>
              <a:rPr lang="en-US" sz="2400" b="1" dirty="0">
                <a:solidFill>
                  <a:schemeClr val="tx2">
                    <a:lumMod val="60000"/>
                    <a:lumOff val="40000"/>
                  </a:schemeClr>
                </a:solidFill>
                <a:latin typeface="Arial" panose="020B0604020202020204" pitchFamily="34" charset="0"/>
                <a:cs typeface="Arial" panose="020B0604020202020204" pitchFamily="34" charset="0"/>
              </a:rPr>
              <a:t>Mathematics</a:t>
            </a:r>
          </a:p>
        </p:txBody>
      </p:sp>
      <p:sp>
        <p:nvSpPr>
          <p:cNvPr id="15" name="TextBox 14"/>
          <p:cNvSpPr txBox="1"/>
          <p:nvPr/>
        </p:nvSpPr>
        <p:spPr>
          <a:xfrm>
            <a:off x="6705600" y="4953001"/>
            <a:ext cx="1181100" cy="461665"/>
          </a:xfrm>
          <a:prstGeom prst="rect">
            <a:avLst/>
          </a:prstGeom>
          <a:noFill/>
        </p:spPr>
        <p:txBody>
          <a:bodyPr wrap="square" rtlCol="0">
            <a:spAutoFit/>
          </a:bodyPr>
          <a:lstStyle/>
          <a:p>
            <a:pPr algn="ctr"/>
            <a:r>
              <a:rPr lang="en-US" sz="2400" b="1" dirty="0">
                <a:solidFill>
                  <a:schemeClr val="tx2">
                    <a:lumMod val="60000"/>
                    <a:lumOff val="40000"/>
                  </a:schemeClr>
                </a:solidFill>
                <a:latin typeface="Arial" panose="020B0604020202020204" pitchFamily="34" charset="0"/>
                <a:cs typeface="Arial" panose="020B0604020202020204" pitchFamily="34" charset="0"/>
              </a:rPr>
              <a:t>PE 10</a:t>
            </a:r>
          </a:p>
        </p:txBody>
      </p:sp>
      <p:sp>
        <p:nvSpPr>
          <p:cNvPr id="17" name="TextBox 16"/>
          <p:cNvSpPr txBox="1"/>
          <p:nvPr/>
        </p:nvSpPr>
        <p:spPr>
          <a:xfrm>
            <a:off x="5562600" y="5456367"/>
            <a:ext cx="3962400" cy="461665"/>
          </a:xfrm>
          <a:prstGeom prst="rect">
            <a:avLst/>
          </a:prstGeom>
          <a:noFill/>
        </p:spPr>
        <p:txBody>
          <a:bodyPr wrap="square" rtlCol="0">
            <a:spAutoFit/>
          </a:bodyPr>
          <a:lstStyle/>
          <a:p>
            <a:pPr algn="ctr"/>
            <a:r>
              <a:rPr lang="en-US" sz="2400" b="1" dirty="0">
                <a:solidFill>
                  <a:schemeClr val="tx2">
                    <a:lumMod val="60000"/>
                    <a:lumOff val="40000"/>
                  </a:schemeClr>
                </a:solidFill>
                <a:latin typeface="Arial" panose="020B0604020202020204" pitchFamily="34" charset="0"/>
                <a:cs typeface="Arial" panose="020B0604020202020204" pitchFamily="34" charset="0"/>
              </a:rPr>
              <a:t>Two Electives</a:t>
            </a:r>
          </a:p>
        </p:txBody>
      </p:sp>
      <p:sp>
        <p:nvSpPr>
          <p:cNvPr id="3" name="TextBox 2"/>
          <p:cNvSpPr txBox="1"/>
          <p:nvPr/>
        </p:nvSpPr>
        <p:spPr>
          <a:xfrm>
            <a:off x="5964867" y="838201"/>
            <a:ext cx="3864929"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English Language Arts</a:t>
            </a:r>
          </a:p>
        </p:txBody>
      </p:sp>
      <p:sp>
        <p:nvSpPr>
          <p:cNvPr id="7" name="TextBox 6"/>
          <p:cNvSpPr txBox="1"/>
          <p:nvPr/>
        </p:nvSpPr>
        <p:spPr>
          <a:xfrm>
            <a:off x="4876800" y="3119736"/>
            <a:ext cx="2057400"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Social Studies</a:t>
            </a:r>
          </a:p>
        </p:txBody>
      </p:sp>
      <p:sp>
        <p:nvSpPr>
          <p:cNvPr id="8" name="TextBox 7"/>
          <p:cNvSpPr txBox="1"/>
          <p:nvPr/>
        </p:nvSpPr>
        <p:spPr>
          <a:xfrm>
            <a:off x="7543800" y="3119736"/>
            <a:ext cx="2667000"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Sciences </a:t>
            </a:r>
            <a:r>
              <a:rPr lang="en-US" sz="2400" b="1" i="1" dirty="0" err="1">
                <a:solidFill>
                  <a:srgbClr val="104C28"/>
                </a:solidFill>
                <a:latin typeface="Times New Roman" panose="02020603050405020304" pitchFamily="18" charset="0"/>
                <a:cs typeface="Times New Roman" panose="02020603050405020304" pitchFamily="18" charset="0"/>
              </a:rPr>
              <a:t>Humaines</a:t>
            </a:r>
            <a:endParaRPr lang="en-US" sz="2400" b="1" i="1" dirty="0">
              <a:solidFill>
                <a:srgbClr val="104C28"/>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257800" y="3729336"/>
            <a:ext cx="1447800"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Science</a:t>
            </a:r>
          </a:p>
        </p:txBody>
      </p:sp>
      <p:sp>
        <p:nvSpPr>
          <p:cNvPr id="10" name="TextBox 9"/>
          <p:cNvSpPr txBox="1"/>
          <p:nvPr/>
        </p:nvSpPr>
        <p:spPr>
          <a:xfrm>
            <a:off x="8077200" y="3729336"/>
            <a:ext cx="1447800"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Science</a:t>
            </a:r>
          </a:p>
        </p:txBody>
      </p:sp>
      <p:sp>
        <p:nvSpPr>
          <p:cNvPr id="12" name="TextBox 11"/>
          <p:cNvSpPr txBox="1"/>
          <p:nvPr/>
        </p:nvSpPr>
        <p:spPr>
          <a:xfrm>
            <a:off x="4350224" y="1443336"/>
            <a:ext cx="2971800"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International Studies/</a:t>
            </a:r>
          </a:p>
        </p:txBody>
      </p:sp>
      <p:sp>
        <p:nvSpPr>
          <p:cNvPr id="21" name="TextBox 20"/>
          <p:cNvSpPr txBox="1"/>
          <p:nvPr/>
        </p:nvSpPr>
        <p:spPr>
          <a:xfrm>
            <a:off x="5410200" y="304801"/>
            <a:ext cx="1371600" cy="461665"/>
          </a:xfrm>
          <a:prstGeom prst="rect">
            <a:avLst/>
          </a:prstGeom>
          <a:noFill/>
          <a:ln>
            <a:solidFill>
              <a:srgbClr val="FFFF00"/>
            </a:solidFill>
          </a:ln>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English</a:t>
            </a:r>
          </a:p>
        </p:txBody>
      </p:sp>
      <p:sp>
        <p:nvSpPr>
          <p:cNvPr id="22" name="TextBox 21"/>
          <p:cNvSpPr txBox="1"/>
          <p:nvPr/>
        </p:nvSpPr>
        <p:spPr>
          <a:xfrm>
            <a:off x="7620000" y="304801"/>
            <a:ext cx="2590800" cy="461665"/>
          </a:xfrm>
          <a:prstGeom prst="rect">
            <a:avLst/>
          </a:prstGeom>
          <a:noFill/>
          <a:ln>
            <a:solidFill>
              <a:srgbClr val="FFFF00"/>
            </a:solidFill>
          </a:ln>
        </p:spPr>
        <p:txBody>
          <a:bodyPr wrap="square" rtlCol="0">
            <a:spAutoFit/>
          </a:bodyPr>
          <a:lstStyle/>
          <a:p>
            <a:pPr algn="ctr"/>
            <a:r>
              <a:rPr lang="en-US" sz="2400" b="1" i="1" dirty="0">
                <a:latin typeface="Times New Roman" panose="02020603050405020304" pitchFamily="18" charset="0"/>
                <a:cs typeface="Times New Roman" panose="02020603050405020304" pitchFamily="18" charset="0"/>
              </a:rPr>
              <a:t>French Immersion</a:t>
            </a:r>
          </a:p>
        </p:txBody>
      </p:sp>
      <p:sp>
        <p:nvSpPr>
          <p:cNvPr id="24" name="TextBox 23"/>
          <p:cNvSpPr txBox="1"/>
          <p:nvPr/>
        </p:nvSpPr>
        <p:spPr>
          <a:xfrm>
            <a:off x="1981200" y="4787206"/>
            <a:ext cx="1955322" cy="1384995"/>
          </a:xfrm>
          <a:prstGeom prst="rect">
            <a:avLst/>
          </a:prstGeom>
          <a:noFill/>
        </p:spPr>
        <p:txBody>
          <a:bodyPr wrap="square" rtlCol="0">
            <a:spAutoFit/>
          </a:bodyPr>
          <a:lstStyle/>
          <a:p>
            <a:pPr algn="ctr"/>
            <a:r>
              <a:rPr lang="en-US" sz="2800" b="1" dirty="0">
                <a:solidFill>
                  <a:schemeClr val="tx2">
                    <a:lumMod val="60000"/>
                    <a:lumOff val="40000"/>
                  </a:schemeClr>
                </a:solidFill>
                <a:latin typeface="Arial" panose="020B0604020202020204" pitchFamily="34" charset="0"/>
                <a:cs typeface="Arial" panose="020B0604020202020204" pitchFamily="34" charset="0"/>
              </a:rPr>
              <a:t>Regular Program Courses</a:t>
            </a:r>
          </a:p>
        </p:txBody>
      </p:sp>
      <p:cxnSp>
        <p:nvCxnSpPr>
          <p:cNvPr id="5" name="Straight Connector 4"/>
          <p:cNvCxnSpPr/>
          <p:nvPr/>
        </p:nvCxnSpPr>
        <p:spPr>
          <a:xfrm>
            <a:off x="2286000" y="4343400"/>
            <a:ext cx="80772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15200" y="1299866"/>
            <a:ext cx="0" cy="2891135"/>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9" name="Left Brace 28"/>
          <p:cNvSpPr/>
          <p:nvPr/>
        </p:nvSpPr>
        <p:spPr>
          <a:xfrm>
            <a:off x="4038601" y="304800"/>
            <a:ext cx="447211" cy="3962400"/>
          </a:xfrm>
          <a:prstGeom prst="leftBrace">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7315200" y="152401"/>
            <a:ext cx="0" cy="614065"/>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2" name="Left Brace 31"/>
          <p:cNvSpPr/>
          <p:nvPr/>
        </p:nvSpPr>
        <p:spPr>
          <a:xfrm>
            <a:off x="4019550" y="4419600"/>
            <a:ext cx="457200" cy="2057400"/>
          </a:xfrm>
          <a:prstGeom prst="leftBrace">
            <a:avLst/>
          </a:prstGeom>
          <a:ln w="2540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7391400" y="1443336"/>
            <a:ext cx="3124200" cy="1200329"/>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Etudes </a:t>
            </a:r>
            <a:r>
              <a:rPr lang="en-US" sz="2400" b="1" i="1" dirty="0" err="1">
                <a:solidFill>
                  <a:srgbClr val="104C28"/>
                </a:solidFill>
                <a:latin typeface="Times New Roman" panose="02020603050405020304" pitchFamily="18" charset="0"/>
                <a:cs typeface="Times New Roman" panose="02020603050405020304" pitchFamily="18" charset="0"/>
              </a:rPr>
              <a:t>Internationales</a:t>
            </a:r>
            <a:r>
              <a:rPr lang="en-US" sz="2400" b="1" i="1" dirty="0">
                <a:solidFill>
                  <a:srgbClr val="104C28"/>
                </a:solidFill>
                <a:latin typeface="Times New Roman" panose="02020603050405020304" pitchFamily="18" charset="0"/>
                <a:cs typeface="Times New Roman" panose="02020603050405020304" pitchFamily="18" charset="0"/>
              </a:rPr>
              <a:t>/</a:t>
            </a:r>
          </a:p>
          <a:p>
            <a:pPr algn="ctr"/>
            <a:r>
              <a:rPr lang="en-US" sz="2400" b="1" i="1" dirty="0">
                <a:solidFill>
                  <a:srgbClr val="104C28"/>
                </a:solidFill>
                <a:latin typeface="Times New Roman" panose="02020603050405020304" pitchFamily="18" charset="0"/>
                <a:cs typeface="Times New Roman" panose="02020603050405020304" pitchFamily="18" charset="0"/>
              </a:rPr>
              <a:t>Leadership* </a:t>
            </a:r>
          </a:p>
        </p:txBody>
      </p:sp>
      <p:sp>
        <p:nvSpPr>
          <p:cNvPr id="28" name="TextBox 27"/>
          <p:cNvSpPr txBox="1"/>
          <p:nvPr/>
        </p:nvSpPr>
        <p:spPr>
          <a:xfrm>
            <a:off x="4191000" y="1828801"/>
            <a:ext cx="3117376" cy="461665"/>
          </a:xfrm>
          <a:prstGeom prst="rect">
            <a:avLst/>
          </a:prstGeom>
          <a:noFill/>
        </p:spPr>
        <p:txBody>
          <a:bodyPr wrap="square" rtlCol="0">
            <a:spAutoFit/>
          </a:bodyPr>
          <a:lstStyle/>
          <a:p>
            <a:pPr algn="ctr"/>
            <a:r>
              <a:rPr lang="en-US" sz="2400" b="1" i="1" dirty="0">
                <a:solidFill>
                  <a:srgbClr val="104C28"/>
                </a:solidFill>
                <a:latin typeface="Times New Roman" panose="02020603050405020304" pitchFamily="18" charset="0"/>
                <a:cs typeface="Times New Roman" panose="02020603050405020304" pitchFamily="18" charset="0"/>
              </a:rPr>
              <a:t>Leadership*</a:t>
            </a:r>
          </a:p>
        </p:txBody>
      </p:sp>
      <p:sp>
        <p:nvSpPr>
          <p:cNvPr id="4" name="TextBox 3">
            <a:extLst>
              <a:ext uri="{FF2B5EF4-FFF2-40B4-BE49-F238E27FC236}">
                <a16:creationId xmlns:a16="http://schemas.microsoft.com/office/drawing/2014/main" id="{F8383451-DD46-B90A-31FF-49F4227033A1}"/>
              </a:ext>
            </a:extLst>
          </p:cNvPr>
          <p:cNvSpPr txBox="1"/>
          <p:nvPr/>
        </p:nvSpPr>
        <p:spPr>
          <a:xfrm>
            <a:off x="5869106" y="6153834"/>
            <a:ext cx="6019800" cy="646331"/>
          </a:xfrm>
          <a:prstGeom prst="rect">
            <a:avLst/>
          </a:prstGeom>
          <a:noFill/>
        </p:spPr>
        <p:txBody>
          <a:bodyPr wrap="square" rtlCol="0">
            <a:spAutoFit/>
          </a:bodyPr>
          <a:lstStyle/>
          <a:p>
            <a:r>
              <a:rPr lang="en-US" dirty="0"/>
              <a:t>*Please note that IS/Leadership are run together over a single semester, with 10 weeks dedicated to each course.  </a:t>
            </a:r>
          </a:p>
        </p:txBody>
      </p:sp>
    </p:spTree>
    <p:extLst>
      <p:ext uri="{BB962C8B-B14F-4D97-AF65-F5344CB8AC3E}">
        <p14:creationId xmlns:p14="http://schemas.microsoft.com/office/powerpoint/2010/main" val="7924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Top view of cubes connected with black lines">
            <a:extLst>
              <a:ext uri="{FF2B5EF4-FFF2-40B4-BE49-F238E27FC236}">
                <a16:creationId xmlns:a16="http://schemas.microsoft.com/office/drawing/2014/main" id="{5EC9D6B8-3AFC-487D-CC98-49E9CA15945B}"/>
              </a:ext>
            </a:extLst>
          </p:cNvPr>
          <p:cNvPicPr>
            <a:picLocks noChangeAspect="1"/>
          </p:cNvPicPr>
          <p:nvPr/>
        </p:nvPicPr>
        <p:blipFill rotWithShape="1">
          <a:blip r:embed="rId2"/>
          <a:srcRect t="27232" b="22768"/>
          <a:stretch/>
        </p:blipFill>
        <p:spPr>
          <a:xfrm>
            <a:off x="20" y="10"/>
            <a:ext cx="12191980" cy="4571990"/>
          </a:xfrm>
          <a:prstGeom prst="rect">
            <a:avLst/>
          </a:prstGeom>
        </p:spPr>
      </p:pic>
      <p:sp>
        <p:nvSpPr>
          <p:cNvPr id="2" name="Title 1">
            <a:extLst>
              <a:ext uri="{FF2B5EF4-FFF2-40B4-BE49-F238E27FC236}">
                <a16:creationId xmlns:a16="http://schemas.microsoft.com/office/drawing/2014/main" id="{5F4E256C-9433-EE6F-8130-D0DBC5B92CEC}"/>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dirty="0"/>
              <a:t>3. The Application Process</a:t>
            </a:r>
          </a:p>
        </p:txBody>
      </p:sp>
    </p:spTree>
    <p:extLst>
      <p:ext uri="{BB962C8B-B14F-4D97-AF65-F5344CB8AC3E}">
        <p14:creationId xmlns:p14="http://schemas.microsoft.com/office/powerpoint/2010/main" val="290971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11C0-63EE-AFFD-2636-02AC77956A6C}"/>
              </a:ext>
            </a:extLst>
          </p:cNvPr>
          <p:cNvSpPr>
            <a:spLocks noGrp="1"/>
          </p:cNvSpPr>
          <p:nvPr>
            <p:ph type="title"/>
          </p:nvPr>
        </p:nvSpPr>
        <p:spPr>
          <a:xfrm>
            <a:off x="2231136" y="681501"/>
            <a:ext cx="7729728" cy="1188720"/>
          </a:xfrm>
        </p:spPr>
        <p:txBody>
          <a:bodyPr/>
          <a:lstStyle/>
          <a:p>
            <a:r>
              <a:rPr lang="en-US" dirty="0"/>
              <a:t>Important Dates</a:t>
            </a:r>
          </a:p>
        </p:txBody>
      </p:sp>
      <p:sp>
        <p:nvSpPr>
          <p:cNvPr id="3" name="Content Placeholder 2">
            <a:extLst>
              <a:ext uri="{FF2B5EF4-FFF2-40B4-BE49-F238E27FC236}">
                <a16:creationId xmlns:a16="http://schemas.microsoft.com/office/drawing/2014/main" id="{1D7262DB-6CD1-ADCE-35AA-6158632978E3}"/>
              </a:ext>
            </a:extLst>
          </p:cNvPr>
          <p:cNvSpPr>
            <a:spLocks noGrp="1"/>
          </p:cNvSpPr>
          <p:nvPr>
            <p:ph idx="1"/>
          </p:nvPr>
        </p:nvSpPr>
        <p:spPr>
          <a:xfrm>
            <a:off x="990600" y="2286000"/>
            <a:ext cx="10363200" cy="4191000"/>
          </a:xfrm>
        </p:spPr>
        <p:txBody>
          <a:bodyPr>
            <a:normAutofit fontScale="92500" lnSpcReduction="10000"/>
          </a:bodyPr>
          <a:lstStyle/>
          <a:p>
            <a:pPr marL="0" indent="0">
              <a:buNone/>
            </a:pPr>
            <a:r>
              <a:rPr lang="en-US" b="1" dirty="0"/>
              <a:t>12 December, 2025</a:t>
            </a:r>
          </a:p>
          <a:p>
            <a:pPr marL="0" indent="0">
              <a:buNone/>
            </a:pPr>
            <a:r>
              <a:rPr lang="en-US" dirty="0"/>
              <a:t>	Information slides, Learner Profile, Proof of Residency Form, and digital application form are available 	through the Churchill Prelude webpage.  </a:t>
            </a:r>
            <a:r>
              <a:rPr lang="en-US" dirty="0">
                <a:hlinkClick r:id="rId2"/>
              </a:rPr>
              <a:t>Click Here</a:t>
            </a:r>
            <a:endParaRPr lang="en-US" dirty="0"/>
          </a:p>
          <a:p>
            <a:pPr marL="0" indent="0">
              <a:buNone/>
            </a:pPr>
            <a:r>
              <a:rPr lang="en-US" b="1" dirty="0"/>
              <a:t>6 January, 2026</a:t>
            </a:r>
          </a:p>
          <a:p>
            <a:pPr marL="0" indent="0">
              <a:buNone/>
            </a:pPr>
            <a:r>
              <a:rPr lang="en-US" dirty="0"/>
              <a:t>	The </a:t>
            </a:r>
            <a:r>
              <a:rPr lang="en-US" b="1" dirty="0"/>
              <a:t>Prelude Application </a:t>
            </a:r>
            <a:r>
              <a:rPr lang="en-US" dirty="0"/>
              <a:t>is due through Microsoft Forms by 3:10pm.  The </a:t>
            </a:r>
            <a:r>
              <a:rPr lang="en-US" b="1" dirty="0"/>
              <a:t>Proof of Residency 	</a:t>
            </a:r>
            <a:r>
              <a:rPr lang="en-US" dirty="0"/>
              <a:t>form is due in the Main Office by 3:10pm.  Please make sure that you have read all of the FAQ 	before applying and that the application form is complete.</a:t>
            </a:r>
          </a:p>
          <a:p>
            <a:pPr marL="0" indent="0">
              <a:buNone/>
            </a:pPr>
            <a:r>
              <a:rPr lang="en-US" b="1" dirty="0"/>
              <a:t>8 January, 2026</a:t>
            </a:r>
          </a:p>
          <a:p>
            <a:pPr marL="0" indent="0">
              <a:buNone/>
            </a:pPr>
            <a:r>
              <a:rPr lang="en-US" dirty="0"/>
              <a:t>	Students write the final portion of the application during FIT in assigned classrooms.  Students must 	check their student email on Jan. 7 for locations.   Please see the next slide for more details.  </a:t>
            </a:r>
          </a:p>
          <a:p>
            <a:pPr marL="0" indent="0">
              <a:buNone/>
            </a:pPr>
            <a:r>
              <a:rPr lang="en-US" b="1" dirty="0"/>
              <a:t>9 February, 2026</a:t>
            </a:r>
          </a:p>
          <a:p>
            <a:pPr marL="0" indent="0">
              <a:buNone/>
            </a:pPr>
            <a:r>
              <a:rPr lang="en-US" dirty="0"/>
              <a:t>	</a:t>
            </a:r>
            <a:r>
              <a:rPr lang="en-US" b="1" dirty="0"/>
              <a:t>Offer letters </a:t>
            </a:r>
            <a:r>
              <a:rPr lang="en-US" dirty="0"/>
              <a:t>will be available in the </a:t>
            </a:r>
            <a:r>
              <a:rPr lang="en-US" b="1" dirty="0"/>
              <a:t>Main Office</a:t>
            </a:r>
            <a:r>
              <a:rPr lang="en-US" dirty="0"/>
              <a:t>.  Please stay tuned to Teams for announcements 	and read all parts of the letter carefully.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3532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CF68-2323-0378-F34C-0C1F70E02C14}"/>
              </a:ext>
            </a:extLst>
          </p:cNvPr>
          <p:cNvSpPr>
            <a:spLocks noGrp="1"/>
          </p:cNvSpPr>
          <p:nvPr>
            <p:ph type="title"/>
          </p:nvPr>
        </p:nvSpPr>
        <p:spPr>
          <a:xfrm>
            <a:off x="2133600" y="457200"/>
            <a:ext cx="7729728" cy="1188720"/>
          </a:xfrm>
        </p:spPr>
        <p:txBody>
          <a:bodyPr/>
          <a:lstStyle/>
          <a:p>
            <a:r>
              <a:rPr lang="en-US" dirty="0"/>
              <a:t>Application Honesty</a:t>
            </a:r>
          </a:p>
        </p:txBody>
      </p:sp>
      <p:sp>
        <p:nvSpPr>
          <p:cNvPr id="3" name="Content Placeholder 2">
            <a:extLst>
              <a:ext uri="{FF2B5EF4-FFF2-40B4-BE49-F238E27FC236}">
                <a16:creationId xmlns:a16="http://schemas.microsoft.com/office/drawing/2014/main" id="{E8F3ACC5-2E80-1C76-F0C8-6A87EFA3C726}"/>
              </a:ext>
            </a:extLst>
          </p:cNvPr>
          <p:cNvSpPr>
            <a:spLocks noGrp="1"/>
          </p:cNvSpPr>
          <p:nvPr>
            <p:ph idx="1"/>
          </p:nvPr>
        </p:nvSpPr>
        <p:spPr>
          <a:xfrm>
            <a:off x="457200" y="1905000"/>
            <a:ext cx="11277600" cy="4648200"/>
          </a:xfrm>
        </p:spPr>
        <p:txBody>
          <a:bodyPr>
            <a:normAutofit/>
          </a:bodyPr>
          <a:lstStyle/>
          <a:p>
            <a:pPr marL="0" indent="0">
              <a:lnSpc>
                <a:spcPct val="90000"/>
              </a:lnSpc>
              <a:buNone/>
            </a:pPr>
            <a:r>
              <a:rPr lang="en-US" sz="2000" dirty="0">
                <a:solidFill>
                  <a:srgbClr val="404040"/>
                </a:solidFill>
              </a:rPr>
              <a:t>In order to better support academic honesty, students will be writing the main part of the application in-person this year on </a:t>
            </a:r>
            <a:r>
              <a:rPr lang="en-US" sz="2000" b="1" dirty="0">
                <a:solidFill>
                  <a:srgbClr val="404040"/>
                </a:solidFill>
              </a:rPr>
              <a:t>January 8</a:t>
            </a:r>
            <a:r>
              <a:rPr lang="en-US" sz="2000" b="1" baseline="30000" dirty="0">
                <a:solidFill>
                  <a:srgbClr val="404040"/>
                </a:solidFill>
              </a:rPr>
              <a:t>th</a:t>
            </a:r>
            <a:r>
              <a:rPr lang="en-US" sz="2000" dirty="0">
                <a:solidFill>
                  <a:srgbClr val="404040"/>
                </a:solidFill>
              </a:rPr>
              <a:t>.  Students will </a:t>
            </a:r>
            <a:r>
              <a:rPr lang="en-US" sz="2000" b="1" dirty="0">
                <a:solidFill>
                  <a:srgbClr val="404040"/>
                </a:solidFill>
              </a:rPr>
              <a:t>receive an email on January 7</a:t>
            </a:r>
            <a:r>
              <a:rPr lang="en-US" sz="2000" b="1" baseline="30000" dirty="0">
                <a:solidFill>
                  <a:srgbClr val="404040"/>
                </a:solidFill>
              </a:rPr>
              <a:t>th</a:t>
            </a:r>
            <a:r>
              <a:rPr lang="en-US" sz="2000" dirty="0">
                <a:solidFill>
                  <a:srgbClr val="404040"/>
                </a:solidFill>
              </a:rPr>
              <a:t>, outlining which classroom they need to attend during FIT on </a:t>
            </a:r>
            <a:r>
              <a:rPr lang="en-US" sz="2000" b="1" dirty="0">
                <a:solidFill>
                  <a:srgbClr val="404040"/>
                </a:solidFill>
              </a:rPr>
              <a:t>Thursday, January 8</a:t>
            </a:r>
            <a:r>
              <a:rPr lang="en-US" sz="2000" b="1" baseline="30000" dirty="0">
                <a:solidFill>
                  <a:srgbClr val="404040"/>
                </a:solidFill>
              </a:rPr>
              <a:t>th</a:t>
            </a:r>
            <a:r>
              <a:rPr lang="en-US" sz="2000" b="1" dirty="0">
                <a:solidFill>
                  <a:srgbClr val="404040"/>
                </a:solidFill>
              </a:rPr>
              <a:t>. </a:t>
            </a:r>
            <a:r>
              <a:rPr lang="en-US" sz="2000" dirty="0">
                <a:solidFill>
                  <a:srgbClr val="404040"/>
                </a:solidFill>
              </a:rPr>
              <a:t>  They will write in response to two personal questions.  Please bring the following:</a:t>
            </a:r>
            <a:endParaRPr lang="en-US" sz="2000" b="1" dirty="0">
              <a:solidFill>
                <a:srgbClr val="404040"/>
              </a:solidFill>
            </a:endParaRPr>
          </a:p>
          <a:p>
            <a:pPr>
              <a:lnSpc>
                <a:spcPct val="90000"/>
              </a:lnSpc>
              <a:buFont typeface="Wingdings" pitchFamily="2" charset="2"/>
              <a:buChar char="ü"/>
            </a:pPr>
            <a:r>
              <a:rPr lang="en-US" sz="2000" dirty="0">
                <a:solidFill>
                  <a:srgbClr val="005600"/>
                </a:solidFill>
              </a:rPr>
              <a:t>Blue or black pen</a:t>
            </a:r>
          </a:p>
          <a:p>
            <a:pPr>
              <a:lnSpc>
                <a:spcPct val="90000"/>
              </a:lnSpc>
              <a:buFont typeface="Wingdings" pitchFamily="2" charset="2"/>
              <a:buChar char="ü"/>
            </a:pPr>
            <a:r>
              <a:rPr lang="en-US" sz="2000" dirty="0">
                <a:solidFill>
                  <a:srgbClr val="005600"/>
                </a:solidFill>
              </a:rPr>
              <a:t>Lined paper</a:t>
            </a:r>
          </a:p>
          <a:p>
            <a:pPr>
              <a:lnSpc>
                <a:spcPct val="90000"/>
              </a:lnSpc>
              <a:buFont typeface="Wingdings" pitchFamily="2" charset="2"/>
              <a:buChar char="ü"/>
            </a:pPr>
            <a:r>
              <a:rPr lang="en-US" sz="2000" dirty="0">
                <a:solidFill>
                  <a:srgbClr val="005600"/>
                </a:solidFill>
              </a:rPr>
              <a:t>Photo ID</a:t>
            </a:r>
          </a:p>
          <a:p>
            <a:pPr>
              <a:lnSpc>
                <a:spcPct val="90000"/>
              </a:lnSpc>
              <a:buFont typeface="Wingdings" pitchFamily="2" charset="2"/>
              <a:buChar char="Ø"/>
            </a:pPr>
            <a:r>
              <a:rPr lang="en-US" sz="2000" dirty="0">
                <a:solidFill>
                  <a:srgbClr val="800100"/>
                </a:solidFill>
              </a:rPr>
              <a:t>Notes are not permitted</a:t>
            </a:r>
          </a:p>
          <a:p>
            <a:pPr>
              <a:lnSpc>
                <a:spcPct val="90000"/>
              </a:lnSpc>
              <a:buFont typeface="Wingdings" pitchFamily="2" charset="2"/>
              <a:buChar char="Ø"/>
            </a:pPr>
            <a:r>
              <a:rPr lang="en-US" sz="2000" dirty="0">
                <a:solidFill>
                  <a:srgbClr val="800100"/>
                </a:solidFill>
              </a:rPr>
              <a:t>Dictionaries are not permitted</a:t>
            </a:r>
          </a:p>
          <a:p>
            <a:pPr>
              <a:lnSpc>
                <a:spcPct val="90000"/>
              </a:lnSpc>
              <a:buFont typeface="Wingdings" pitchFamily="2" charset="2"/>
              <a:buChar char="Ø"/>
            </a:pPr>
            <a:r>
              <a:rPr lang="en-US" sz="2000" dirty="0">
                <a:solidFill>
                  <a:srgbClr val="800100"/>
                </a:solidFill>
              </a:rPr>
              <a:t>Electronic devices are not permitted </a:t>
            </a:r>
          </a:p>
          <a:p>
            <a:pPr marL="0" indent="0">
              <a:lnSpc>
                <a:spcPct val="90000"/>
              </a:lnSpc>
              <a:buNone/>
            </a:pPr>
            <a:r>
              <a:rPr lang="en-US" sz="2000" dirty="0">
                <a:solidFill>
                  <a:srgbClr val="404040"/>
                </a:solidFill>
              </a:rPr>
              <a:t>If you have a legitimate reason for not attending this session (</a:t>
            </a:r>
            <a:r>
              <a:rPr lang="en-US" sz="2000" dirty="0" err="1">
                <a:solidFill>
                  <a:srgbClr val="404040"/>
                </a:solidFill>
              </a:rPr>
              <a:t>ie</a:t>
            </a:r>
            <a:r>
              <a:rPr lang="en-US" sz="2000" dirty="0">
                <a:solidFill>
                  <a:srgbClr val="404040"/>
                </a:solidFill>
              </a:rPr>
              <a:t>. Illness), please reach out to Ms. Deschner at </a:t>
            </a:r>
            <a:r>
              <a:rPr lang="en-US" sz="2000" dirty="0">
                <a:solidFill>
                  <a:srgbClr val="404040"/>
                </a:solidFill>
                <a:hlinkClick r:id="rId2"/>
              </a:rPr>
              <a:t>wdeschner@vsb.bc.ca</a:t>
            </a:r>
            <a:r>
              <a:rPr lang="en-US" sz="2000" dirty="0">
                <a:solidFill>
                  <a:srgbClr val="404040"/>
                </a:solidFill>
              </a:rPr>
              <a:t>.  </a:t>
            </a:r>
            <a:endParaRPr lang="en-US" dirty="0"/>
          </a:p>
        </p:txBody>
      </p:sp>
    </p:spTree>
    <p:extLst>
      <p:ext uri="{BB962C8B-B14F-4D97-AF65-F5344CB8AC3E}">
        <p14:creationId xmlns:p14="http://schemas.microsoft.com/office/powerpoint/2010/main" val="157233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alendar on table">
            <a:extLst>
              <a:ext uri="{FF2B5EF4-FFF2-40B4-BE49-F238E27FC236}">
                <a16:creationId xmlns:a16="http://schemas.microsoft.com/office/drawing/2014/main" id="{7E7206F9-FC3B-F04F-601D-4CFC6EEEEEB4}"/>
              </a:ext>
            </a:extLst>
          </p:cNvPr>
          <p:cNvPicPr>
            <a:picLocks noChangeAspect="1"/>
          </p:cNvPicPr>
          <p:nvPr/>
        </p:nvPicPr>
        <p:blipFill rotWithShape="1">
          <a:blip r:embed="rId2"/>
          <a:srcRect l="3295" r="37462" b="-1"/>
          <a:stretch/>
        </p:blipFill>
        <p:spPr>
          <a:xfrm>
            <a:off x="20" y="10"/>
            <a:ext cx="6086621" cy="6857990"/>
          </a:xfrm>
          <a:prstGeom prst="rect">
            <a:avLst/>
          </a:prstGeom>
        </p:spPr>
      </p:pic>
      <p:sp>
        <p:nvSpPr>
          <p:cNvPr id="2" name="TextBox 1"/>
          <p:cNvSpPr txBox="1"/>
          <p:nvPr/>
        </p:nvSpPr>
        <p:spPr>
          <a:xfrm>
            <a:off x="6900672" y="381000"/>
            <a:ext cx="4486656" cy="5514944"/>
          </a:xfrm>
          <a:prstGeom prst="rect">
            <a:avLst/>
          </a:prstGeom>
        </p:spPr>
        <p:txBody>
          <a:bodyPr vert="horz" lIns="91440" tIns="45720" rIns="91440" bIns="45720" rtlCol="0">
            <a:normAutofit/>
          </a:bodyPr>
          <a:lstStyle/>
          <a:p>
            <a:pPr algn="ctr" defTabSz="914400">
              <a:spcBef>
                <a:spcPts val="1000"/>
              </a:spcBef>
              <a:spcAft>
                <a:spcPts val="3000"/>
              </a:spcAft>
              <a:buClr>
                <a:schemeClr val="accent2"/>
              </a:buClr>
            </a:pPr>
            <a:r>
              <a:rPr lang="en-US" sz="3600" b="1" u="sng" dirty="0">
                <a:solidFill>
                  <a:schemeClr val="tx1">
                    <a:lumMod val="85000"/>
                    <a:lumOff val="15000"/>
                  </a:schemeClr>
                </a:solidFill>
              </a:rPr>
              <a:t>The Agenda</a:t>
            </a:r>
          </a:p>
          <a:p>
            <a:pPr marL="342900" indent="-228600" defTabSz="914400">
              <a:spcBef>
                <a:spcPts val="1000"/>
              </a:spcBef>
              <a:spcAft>
                <a:spcPts val="3000"/>
              </a:spcAft>
              <a:buClr>
                <a:schemeClr val="accent2"/>
              </a:buClr>
              <a:buFont typeface="Arial" panose="020B0604020202020204" pitchFamily="34" charset="0"/>
              <a:buChar char="•"/>
            </a:pPr>
            <a:r>
              <a:rPr lang="en-US" sz="2800" dirty="0">
                <a:solidFill>
                  <a:schemeClr val="tx1">
                    <a:lumMod val="85000"/>
                    <a:lumOff val="15000"/>
                  </a:schemeClr>
                </a:solidFill>
              </a:rPr>
              <a:t>The Prelude Program Goals and Purpose</a:t>
            </a:r>
          </a:p>
          <a:p>
            <a:pPr marL="342900" indent="-228600" defTabSz="914400">
              <a:spcBef>
                <a:spcPts val="1000"/>
              </a:spcBef>
              <a:spcAft>
                <a:spcPts val="3000"/>
              </a:spcAft>
              <a:buClr>
                <a:schemeClr val="accent2"/>
              </a:buClr>
              <a:buFont typeface="Arial" panose="020B0604020202020204" pitchFamily="34" charset="0"/>
              <a:buChar char="•"/>
            </a:pPr>
            <a:r>
              <a:rPr lang="en-US" sz="2800" dirty="0">
                <a:solidFill>
                  <a:schemeClr val="tx1">
                    <a:lumMod val="85000"/>
                    <a:lumOff val="15000"/>
                  </a:schemeClr>
                </a:solidFill>
              </a:rPr>
              <a:t>  Prelude Courses</a:t>
            </a:r>
          </a:p>
          <a:p>
            <a:pPr marL="342900" indent="-228600" defTabSz="914400">
              <a:spcBef>
                <a:spcPts val="1000"/>
              </a:spcBef>
              <a:spcAft>
                <a:spcPts val="3000"/>
              </a:spcAft>
              <a:buClr>
                <a:schemeClr val="accent2"/>
              </a:buClr>
              <a:buFont typeface="Arial" panose="020B0604020202020204" pitchFamily="34" charset="0"/>
              <a:buChar char="•"/>
            </a:pPr>
            <a:r>
              <a:rPr lang="en-US" sz="2800" dirty="0">
                <a:solidFill>
                  <a:schemeClr val="tx1">
                    <a:lumMod val="85000"/>
                    <a:lumOff val="15000"/>
                  </a:schemeClr>
                </a:solidFill>
              </a:rPr>
              <a:t> The Application Process</a:t>
            </a:r>
          </a:p>
        </p:txBody>
      </p:sp>
    </p:spTree>
    <p:extLst>
      <p:ext uri="{BB962C8B-B14F-4D97-AF65-F5344CB8AC3E}">
        <p14:creationId xmlns:p14="http://schemas.microsoft.com/office/powerpoint/2010/main" val="32959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AD05-3A91-F983-9819-0068318AB758}"/>
              </a:ext>
            </a:extLst>
          </p:cNvPr>
          <p:cNvSpPr>
            <a:spLocks noGrp="1"/>
          </p:cNvSpPr>
          <p:nvPr>
            <p:ph type="title"/>
          </p:nvPr>
        </p:nvSpPr>
        <p:spPr>
          <a:xfrm>
            <a:off x="816041" y="370332"/>
            <a:ext cx="5894832" cy="1188720"/>
          </a:xfrm>
        </p:spPr>
        <p:txBody>
          <a:bodyPr>
            <a:normAutofit/>
          </a:bodyPr>
          <a:lstStyle/>
          <a:p>
            <a:r>
              <a:rPr lang="en-US" dirty="0"/>
              <a:t>Prelude Portfolio Application</a:t>
            </a:r>
          </a:p>
        </p:txBody>
      </p:sp>
      <p:sp>
        <p:nvSpPr>
          <p:cNvPr id="3" name="Content Placeholder 2">
            <a:extLst>
              <a:ext uri="{FF2B5EF4-FFF2-40B4-BE49-F238E27FC236}">
                <a16:creationId xmlns:a16="http://schemas.microsoft.com/office/drawing/2014/main" id="{36318216-553F-2F16-BE7A-9EA4E7674DEE}"/>
              </a:ext>
            </a:extLst>
          </p:cNvPr>
          <p:cNvSpPr>
            <a:spLocks noGrp="1"/>
          </p:cNvSpPr>
          <p:nvPr>
            <p:ph idx="1"/>
          </p:nvPr>
        </p:nvSpPr>
        <p:spPr>
          <a:xfrm>
            <a:off x="304800" y="1905000"/>
            <a:ext cx="6917314" cy="4495800"/>
          </a:xfrm>
        </p:spPr>
        <p:txBody>
          <a:bodyPr>
            <a:normAutofit/>
          </a:bodyPr>
          <a:lstStyle/>
          <a:p>
            <a:r>
              <a:rPr lang="en-US" sz="2800" dirty="0"/>
              <a:t>You can find the </a:t>
            </a:r>
            <a:r>
              <a:rPr lang="en-US" sz="2800" b="1" dirty="0"/>
              <a:t>Prelude Application Form</a:t>
            </a:r>
            <a:r>
              <a:rPr lang="en-US" sz="2800" dirty="0"/>
              <a:t> here </a:t>
            </a:r>
            <a:r>
              <a:rPr lang="en-US" sz="2800" dirty="0">
                <a:hlinkClick r:id="rId2"/>
              </a:rPr>
              <a:t>Prelude Digital Application Form 2026</a:t>
            </a:r>
            <a:r>
              <a:rPr lang="en-US" sz="2800" dirty="0"/>
              <a:t> and in the application materials provided on the Prelude program page of the Churchill website (where you </a:t>
            </a:r>
            <a:r>
              <a:rPr lang="en-US" sz="2800"/>
              <a:t>are already </a:t>
            </a:r>
            <a:r>
              <a:rPr lang="en-US" sz="2800">
                <a:sym typeface="Wingdings" pitchFamily="2" charset="2"/>
              </a:rPr>
              <a:t>)</a:t>
            </a:r>
            <a:endParaRPr lang="en-US" sz="2800" dirty="0"/>
          </a:p>
          <a:p>
            <a:r>
              <a:rPr lang="en-US" sz="2800" dirty="0"/>
              <a:t>Thank you for taking the time to apply to Prelude!  We are very much looking forward to getting to know you and we appreciate your work!  </a:t>
            </a:r>
          </a:p>
        </p:txBody>
      </p:sp>
      <p:sp>
        <p:nvSpPr>
          <p:cNvPr id="19" name="Rectangle 18">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a:extLst>
              <a:ext uri="{FF2B5EF4-FFF2-40B4-BE49-F238E27FC236}">
                <a16:creationId xmlns:a16="http://schemas.microsoft.com/office/drawing/2014/main" id="{9812A56D-136F-B594-7F4B-DBA1C8E08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5890" y="1768763"/>
            <a:ext cx="3328416" cy="3328416"/>
          </a:xfrm>
          <a:prstGeom prst="rect">
            <a:avLst/>
          </a:prstGeom>
        </p:spPr>
      </p:pic>
    </p:spTree>
    <p:extLst>
      <p:ext uri="{BB962C8B-B14F-4D97-AF65-F5344CB8AC3E}">
        <p14:creationId xmlns:p14="http://schemas.microsoft.com/office/powerpoint/2010/main" val="107532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FE85-A703-22C4-90F9-8BFDFEA0F661}"/>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2C54CC51-F67B-9601-F04B-B44A1955195B}"/>
              </a:ext>
            </a:extLst>
          </p:cNvPr>
          <p:cNvSpPr>
            <a:spLocks noGrp="1"/>
          </p:cNvSpPr>
          <p:nvPr>
            <p:ph idx="1"/>
          </p:nvPr>
        </p:nvSpPr>
        <p:spPr>
          <a:xfrm>
            <a:off x="685800" y="2638044"/>
            <a:ext cx="10668000" cy="3101983"/>
          </a:xfrm>
        </p:spPr>
        <p:txBody>
          <a:bodyPr>
            <a:noAutofit/>
          </a:bodyPr>
          <a:lstStyle/>
          <a:p>
            <a:pPr marL="0" indent="0">
              <a:buNone/>
            </a:pPr>
            <a:r>
              <a:rPr lang="en-US" sz="3200" dirty="0"/>
              <a:t>It is important that students start practicing advocating and communicating on their own behalf.  Please help them to build independence </a:t>
            </a:r>
            <a:r>
              <a:rPr lang="en-US" sz="3200"/>
              <a:t>by encouraging </a:t>
            </a:r>
            <a:r>
              <a:rPr lang="en-US" sz="3200" dirty="0"/>
              <a:t>them to ask questions for themselves.  Students can email Ms. </a:t>
            </a:r>
            <a:r>
              <a:rPr lang="en-US" sz="3200" dirty="0" err="1"/>
              <a:t>Deschner</a:t>
            </a:r>
            <a:r>
              <a:rPr lang="en-US" sz="3200" dirty="0"/>
              <a:t>, the Prelude Program Coordinator, at </a:t>
            </a:r>
            <a:r>
              <a:rPr lang="en-US" sz="3200" dirty="0">
                <a:hlinkClick r:id="rId2"/>
              </a:rPr>
              <a:t>wdeschner@vsb.bc.ca</a:t>
            </a:r>
            <a:r>
              <a:rPr lang="en-US" sz="3200" dirty="0"/>
              <a:t> with any questions or stop by room 219 during FIT.  </a:t>
            </a:r>
          </a:p>
        </p:txBody>
      </p:sp>
    </p:spTree>
    <p:extLst>
      <p:ext uri="{BB962C8B-B14F-4D97-AF65-F5344CB8AC3E}">
        <p14:creationId xmlns:p14="http://schemas.microsoft.com/office/powerpoint/2010/main" val="6590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26CC-8ECA-9386-A51D-634840407215}"/>
              </a:ext>
            </a:extLst>
          </p:cNvPr>
          <p:cNvSpPr>
            <a:spLocks noGrp="1"/>
          </p:cNvSpPr>
          <p:nvPr>
            <p:ph type="title"/>
          </p:nvPr>
        </p:nvSpPr>
        <p:spPr>
          <a:xfrm>
            <a:off x="2231136" y="533400"/>
            <a:ext cx="7729728" cy="787908"/>
          </a:xfrm>
        </p:spPr>
        <p:txBody>
          <a:bodyPr/>
          <a:lstStyle/>
          <a:p>
            <a:r>
              <a:rPr lang="en-US" dirty="0"/>
              <a:t>A Message from Ms. Deschner</a:t>
            </a:r>
          </a:p>
        </p:txBody>
      </p:sp>
      <p:pic>
        <p:nvPicPr>
          <p:cNvPr id="4" name="Meeting in Admissions-20251211_081721-Meeting Recording.mp4">
            <a:hlinkClick r:id="" action="ppaction://media"/>
            <a:extLst>
              <a:ext uri="{FF2B5EF4-FFF2-40B4-BE49-F238E27FC236}">
                <a16:creationId xmlns:a16="http://schemas.microsoft.com/office/drawing/2014/main" id="{3A81B568-DB12-6B4E-53AE-3B935E82BA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6775" y="1676400"/>
            <a:ext cx="7993063" cy="4495800"/>
          </a:xfrm>
        </p:spPr>
      </p:pic>
    </p:spTree>
    <p:extLst>
      <p:ext uri="{BB962C8B-B14F-4D97-AF65-F5344CB8AC3E}">
        <p14:creationId xmlns:p14="http://schemas.microsoft.com/office/powerpoint/2010/main" val="6671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3E8F-EA21-9649-1C94-0A020A1F3AAA}"/>
              </a:ext>
            </a:extLst>
          </p:cNvPr>
          <p:cNvSpPr>
            <a:spLocks noGrp="1"/>
          </p:cNvSpPr>
          <p:nvPr>
            <p:ph type="title"/>
          </p:nvPr>
        </p:nvSpPr>
        <p:spPr>
          <a:xfrm>
            <a:off x="5445496" y="978776"/>
            <a:ext cx="5925310" cy="1174991"/>
          </a:xfrm>
        </p:spPr>
        <p:txBody>
          <a:bodyPr>
            <a:normAutofit/>
          </a:bodyPr>
          <a:lstStyle/>
          <a:p>
            <a:r>
              <a:rPr lang="en-US" sz="2400"/>
              <a:t>Overview</a:t>
            </a:r>
          </a:p>
        </p:txBody>
      </p:sp>
      <p:pic>
        <p:nvPicPr>
          <p:cNvPr id="5" name="Picture 4" descr="Coin-operated binoculars above Central Park Manhatten">
            <a:extLst>
              <a:ext uri="{FF2B5EF4-FFF2-40B4-BE49-F238E27FC236}">
                <a16:creationId xmlns:a16="http://schemas.microsoft.com/office/drawing/2014/main" id="{528D260D-8635-77C7-25C7-E4D840F387B5}"/>
              </a:ext>
            </a:extLst>
          </p:cNvPr>
          <p:cNvPicPr>
            <a:picLocks noChangeAspect="1"/>
          </p:cNvPicPr>
          <p:nvPr/>
        </p:nvPicPr>
        <p:blipFill rotWithShape="1">
          <a:blip r:embed="rId2"/>
          <a:srcRect l="11808" r="4303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F10CBE82-F51F-3607-E1EA-163CB56C2710}"/>
              </a:ext>
            </a:extLst>
          </p:cNvPr>
          <p:cNvSpPr>
            <a:spLocks noGrp="1"/>
          </p:cNvSpPr>
          <p:nvPr>
            <p:ph idx="1"/>
          </p:nvPr>
        </p:nvSpPr>
        <p:spPr>
          <a:xfrm>
            <a:off x="4953000" y="2362200"/>
            <a:ext cx="7238980" cy="3962400"/>
          </a:xfrm>
        </p:spPr>
        <p:txBody>
          <a:bodyPr>
            <a:normAutofit fontScale="62500" lnSpcReduction="20000"/>
          </a:bodyPr>
          <a:lstStyle/>
          <a:p>
            <a:pPr indent="-228600" defTabSz="914400">
              <a:spcBef>
                <a:spcPts val="1000"/>
              </a:spcBef>
              <a:buClr>
                <a:schemeClr val="accent2"/>
              </a:buClr>
              <a:buFont typeface="Arial" panose="020B0604020202020204" pitchFamily="34" charset="0"/>
              <a:buChar char="•"/>
            </a:pPr>
            <a:r>
              <a:rPr lang="en-US" sz="3800" dirty="0"/>
              <a:t>The Grade 10 </a:t>
            </a:r>
            <a:r>
              <a:rPr lang="en-US" sz="3800" dirty="0">
                <a:effectLst>
                  <a:outerShdw blurRad="38100" dist="38100" dir="2700000" algn="tl">
                    <a:srgbClr val="000000">
                      <a:alpha val="43137"/>
                    </a:srgbClr>
                  </a:outerShdw>
                </a:effectLst>
              </a:rPr>
              <a:t>Prelude Program </a:t>
            </a:r>
            <a:r>
              <a:rPr lang="en-US" sz="3800" dirty="0"/>
              <a:t>consists of engaging courses that place emphasis on the skills of independent research, analysis, inquiry, leadership, and communication in a variety of forms.  Collaboration, community-mindedness, self-management, and personal growth are key.  </a:t>
            </a:r>
          </a:p>
          <a:p>
            <a:pPr indent="-228600" defTabSz="914400">
              <a:spcBef>
                <a:spcPts val="1000"/>
              </a:spcBef>
              <a:buClr>
                <a:schemeClr val="accent2"/>
              </a:buClr>
              <a:buFont typeface="Arial" panose="020B0604020202020204" pitchFamily="34" charset="0"/>
              <a:buChar char="•"/>
            </a:pPr>
            <a:r>
              <a:rPr lang="en-US" sz="3800" dirty="0"/>
              <a:t>At the heart of Prelude are two program-specific courses designed to develop community engagement, happiness, leadership, and communication skills: </a:t>
            </a:r>
            <a:r>
              <a:rPr lang="en-US" sz="3800" dirty="0">
                <a:highlight>
                  <a:srgbClr val="FFFF00"/>
                </a:highlight>
              </a:rPr>
              <a:t>International Studies</a:t>
            </a:r>
            <a:r>
              <a:rPr lang="en-US" sz="3800" dirty="0"/>
              <a:t> and </a:t>
            </a:r>
            <a:r>
              <a:rPr lang="en-US" sz="3800" dirty="0">
                <a:highlight>
                  <a:srgbClr val="FFFF00"/>
                </a:highlight>
              </a:rPr>
              <a:t>Prelude Leadership</a:t>
            </a:r>
            <a:r>
              <a:rPr lang="en-US" sz="3800" dirty="0"/>
              <a:t>.</a:t>
            </a:r>
          </a:p>
          <a:p>
            <a:pPr indent="-228600" defTabSz="914400">
              <a:spcBef>
                <a:spcPts val="1000"/>
              </a:spcBef>
              <a:buClr>
                <a:schemeClr val="accent2"/>
              </a:buClr>
              <a:buFont typeface="Arial" panose="020B0604020202020204" pitchFamily="34" charset="0"/>
              <a:buChar char="•"/>
            </a:pPr>
            <a:r>
              <a:rPr lang="en-US" sz="3800" dirty="0"/>
              <a:t>A fuller program overview can be found here: </a:t>
            </a:r>
            <a:r>
              <a:rPr lang="en-US" sz="3800" dirty="0">
                <a:hlinkClick r:id="rId3"/>
              </a:rPr>
              <a:t>Prelude Website</a:t>
            </a:r>
            <a:endParaRPr lang="en-US" sz="3800" dirty="0"/>
          </a:p>
          <a:p>
            <a:endParaRPr lang="en-US" dirty="0"/>
          </a:p>
        </p:txBody>
      </p:sp>
    </p:spTree>
    <p:extLst>
      <p:ext uri="{BB962C8B-B14F-4D97-AF65-F5344CB8AC3E}">
        <p14:creationId xmlns:p14="http://schemas.microsoft.com/office/powerpoint/2010/main" val="148951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E3399-7B74-8C36-3ABF-AAB7BBECB497}"/>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sz="2200">
                <a:solidFill>
                  <a:srgbClr val="FFFFFF"/>
                </a:solidFill>
              </a:rPr>
              <a:t>Prelude Learner Profile: Growth and development</a:t>
            </a:r>
          </a:p>
        </p:txBody>
      </p:sp>
      <p:graphicFrame>
        <p:nvGraphicFramePr>
          <p:cNvPr id="8" name="Content Placeholder 2">
            <a:extLst>
              <a:ext uri="{FF2B5EF4-FFF2-40B4-BE49-F238E27FC236}">
                <a16:creationId xmlns:a16="http://schemas.microsoft.com/office/drawing/2014/main" id="{671A45DE-5471-66C8-85A2-A3F4FB0F3984}"/>
              </a:ext>
            </a:extLst>
          </p:cNvPr>
          <p:cNvGraphicFramePr>
            <a:graphicFrameLocks noGrp="1"/>
          </p:cNvGraphicFramePr>
          <p:nvPr>
            <p:ph idx="1"/>
            <p:extLst>
              <p:ext uri="{D42A27DB-BD31-4B8C-83A1-F6EECF244321}">
                <p14:modId xmlns:p14="http://schemas.microsoft.com/office/powerpoint/2010/main" val="2140335453"/>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63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81E6A2-4656-4CFE-9BF4-39D81EE2C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43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2656ABE-2752-2FA1-A582-870D98638C1E}"/>
              </a:ext>
            </a:extLst>
          </p:cNvPr>
          <p:cNvSpPr>
            <a:spLocks noGrp="1"/>
          </p:cNvSpPr>
          <p:nvPr>
            <p:ph type="ctrTitle"/>
          </p:nvPr>
        </p:nvSpPr>
        <p:spPr>
          <a:xfrm>
            <a:off x="804672" y="866738"/>
            <a:ext cx="4486656" cy="1231106"/>
          </a:xfrm>
          <a:noFill/>
          <a:ln>
            <a:solidFill>
              <a:schemeClr val="tx1"/>
            </a:solidFill>
          </a:ln>
        </p:spPr>
        <p:txBody>
          <a:bodyPr>
            <a:normAutofit/>
          </a:bodyPr>
          <a:lstStyle/>
          <a:p>
            <a:r>
              <a:rPr lang="en-US" sz="3200" dirty="0">
                <a:solidFill>
                  <a:schemeClr val="tx1"/>
                </a:solidFill>
              </a:rPr>
              <a:t>Camp</a:t>
            </a:r>
          </a:p>
        </p:txBody>
      </p:sp>
      <p:sp>
        <p:nvSpPr>
          <p:cNvPr id="3" name="Subtitle 2">
            <a:extLst>
              <a:ext uri="{FF2B5EF4-FFF2-40B4-BE49-F238E27FC236}">
                <a16:creationId xmlns:a16="http://schemas.microsoft.com/office/drawing/2014/main" id="{1ACEB85A-9845-C8A3-D9A0-22DA88E61072}"/>
              </a:ext>
            </a:extLst>
          </p:cNvPr>
          <p:cNvSpPr>
            <a:spLocks noGrp="1"/>
          </p:cNvSpPr>
          <p:nvPr>
            <p:ph type="subTitle" idx="1"/>
          </p:nvPr>
        </p:nvSpPr>
        <p:spPr>
          <a:xfrm>
            <a:off x="804672" y="2667000"/>
            <a:ext cx="4486656" cy="3462495"/>
          </a:xfrm>
        </p:spPr>
        <p:txBody>
          <a:bodyPr>
            <a:noAutofit/>
          </a:bodyPr>
          <a:lstStyle/>
          <a:p>
            <a:pPr algn="l">
              <a:lnSpc>
                <a:spcPct val="90000"/>
              </a:lnSpc>
            </a:pPr>
            <a:r>
              <a:rPr lang="en-US" dirty="0">
                <a:solidFill>
                  <a:schemeClr val="tx1"/>
                </a:solidFill>
              </a:rPr>
              <a:t>An early way to engage students with the Prelude Learner Profile will be two-night trip to Evans Lake to build leadership skills and community and to engage with the environment.  This trip, which will take place in autumn, was designed by former Prelude students as part of their Service-Learning Project in Prelude Leadership 10.  It was so successful that it has become an annual event!  Rates for camp and transport will be finalized by June 2026.  </a:t>
            </a:r>
          </a:p>
        </p:txBody>
      </p:sp>
      <p:pic>
        <p:nvPicPr>
          <p:cNvPr id="5" name="Picture 4" descr="Camping tents hit by the sun rays">
            <a:extLst>
              <a:ext uri="{FF2B5EF4-FFF2-40B4-BE49-F238E27FC236}">
                <a16:creationId xmlns:a16="http://schemas.microsoft.com/office/drawing/2014/main" id="{BA91A7A8-A2A4-3BFD-06A7-CEAE46F18B6C}"/>
              </a:ext>
            </a:extLst>
          </p:cNvPr>
          <p:cNvPicPr>
            <a:picLocks noChangeAspect="1"/>
          </p:cNvPicPr>
          <p:nvPr/>
        </p:nvPicPr>
        <p:blipFill>
          <a:blip r:embed="rId2"/>
          <a:srcRect l="20334" r="20332" b="-1"/>
          <a:stretch/>
        </p:blipFill>
        <p:spPr>
          <a:xfrm>
            <a:off x="6096000" y="10"/>
            <a:ext cx="6095999" cy="6857990"/>
          </a:xfrm>
          <a:prstGeom prst="rect">
            <a:avLst/>
          </a:prstGeom>
        </p:spPr>
      </p:pic>
    </p:spTree>
    <p:extLst>
      <p:ext uri="{BB962C8B-B14F-4D97-AF65-F5344CB8AC3E}">
        <p14:creationId xmlns:p14="http://schemas.microsoft.com/office/powerpoint/2010/main" val="386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271EC-A6DC-324F-9E22-990C734D5300}"/>
              </a:ext>
            </a:extLst>
          </p:cNvPr>
          <p:cNvSpPr txBox="1"/>
          <p:nvPr/>
        </p:nvSpPr>
        <p:spPr>
          <a:xfrm>
            <a:off x="5458969" y="2386744"/>
            <a:ext cx="5928358" cy="1645920"/>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4000" cap="all" spc="200" dirty="0">
                <a:solidFill>
                  <a:srgbClr val="262626"/>
                </a:solidFill>
                <a:latin typeface="+mj-lt"/>
                <a:ea typeface="+mj-ea"/>
                <a:cs typeface="+mj-cs"/>
              </a:rPr>
              <a:t>Cross-Curricular Skill Development</a:t>
            </a:r>
          </a:p>
          <a:p>
            <a:pPr algn="ctr" defTabSz="914400">
              <a:lnSpc>
                <a:spcPct val="90000"/>
              </a:lnSpc>
              <a:spcBef>
                <a:spcPct val="0"/>
              </a:spcBef>
              <a:spcAft>
                <a:spcPts val="600"/>
              </a:spcAft>
            </a:pPr>
            <a:endParaRPr lang="en-US" sz="3800" cap="all" spc="200" dirty="0">
              <a:solidFill>
                <a:srgbClr val="262626"/>
              </a:solidFill>
              <a:latin typeface="+mj-lt"/>
              <a:ea typeface="+mj-ea"/>
              <a:cs typeface="+mj-cs"/>
            </a:endParaRPr>
          </a:p>
        </p:txBody>
      </p:sp>
      <p:pic>
        <p:nvPicPr>
          <p:cNvPr id="4" name="Picture 3" descr="Skydivers make a formation above the clouds">
            <a:extLst>
              <a:ext uri="{FF2B5EF4-FFF2-40B4-BE49-F238E27FC236}">
                <a16:creationId xmlns:a16="http://schemas.microsoft.com/office/drawing/2014/main" id="{3C714B3A-58F8-456F-ECAB-13ED5BB70356}"/>
              </a:ext>
            </a:extLst>
          </p:cNvPr>
          <p:cNvPicPr>
            <a:picLocks noChangeAspect="1"/>
          </p:cNvPicPr>
          <p:nvPr/>
        </p:nvPicPr>
        <p:blipFill rotWithShape="1">
          <a:blip r:embed="rId2"/>
          <a:srcRect l="32154" r="22545" b="-1"/>
          <a:stretch/>
        </p:blipFill>
        <p:spPr>
          <a:xfrm>
            <a:off x="20" y="10"/>
            <a:ext cx="4654277" cy="6857990"/>
          </a:xfrm>
          <a:prstGeom prst="rect">
            <a:avLst/>
          </a:prstGeom>
        </p:spPr>
      </p:pic>
      <p:sp>
        <p:nvSpPr>
          <p:cNvPr id="3" name="TextBox 2">
            <a:extLst>
              <a:ext uri="{FF2B5EF4-FFF2-40B4-BE49-F238E27FC236}">
                <a16:creationId xmlns:a16="http://schemas.microsoft.com/office/drawing/2014/main" id="{7BDCC369-6966-4A97-1487-EF6B00F7E60F}"/>
              </a:ext>
            </a:extLst>
          </p:cNvPr>
          <p:cNvSpPr txBox="1"/>
          <p:nvPr/>
        </p:nvSpPr>
        <p:spPr>
          <a:xfrm>
            <a:off x="5458969" y="5410200"/>
            <a:ext cx="5361431" cy="646331"/>
          </a:xfrm>
          <a:prstGeom prst="rect">
            <a:avLst/>
          </a:prstGeom>
          <a:noFill/>
        </p:spPr>
        <p:txBody>
          <a:bodyPr wrap="square" rtlCol="0">
            <a:spAutoFit/>
          </a:bodyPr>
          <a:lstStyle/>
          <a:p>
            <a:r>
              <a:rPr lang="en-US" dirty="0"/>
              <a:t>Image is metaphorical and does not reflect actual Prelude field trip…yet.  </a:t>
            </a:r>
          </a:p>
        </p:txBody>
      </p:sp>
    </p:spTree>
    <p:extLst>
      <p:ext uri="{BB962C8B-B14F-4D97-AF65-F5344CB8AC3E}">
        <p14:creationId xmlns:p14="http://schemas.microsoft.com/office/powerpoint/2010/main" val="6169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1F66-1B2F-3B83-A2BF-49C0BEE50E98}"/>
              </a:ext>
            </a:extLst>
          </p:cNvPr>
          <p:cNvSpPr>
            <a:spLocks noGrp="1"/>
          </p:cNvSpPr>
          <p:nvPr>
            <p:ph type="title"/>
          </p:nvPr>
        </p:nvSpPr>
        <p:spPr>
          <a:xfrm>
            <a:off x="804672" y="964692"/>
            <a:ext cx="5894832" cy="1188720"/>
          </a:xfrm>
        </p:spPr>
        <p:txBody>
          <a:bodyPr>
            <a:normAutofit/>
          </a:bodyPr>
          <a:lstStyle/>
          <a:p>
            <a:r>
              <a:rPr lang="en-US">
                <a:latin typeface="Arial Rounded MT Bold" panose="020F0704030504030204" pitchFamily="34" charset="0"/>
                <a:sym typeface="Wingdings"/>
              </a:rPr>
              <a:t>1. </a:t>
            </a:r>
            <a:r>
              <a:rPr lang="en-US">
                <a:latin typeface="Arial Rounded MT Bold" panose="020F0704030504030204" pitchFamily="34" charset="0"/>
              </a:rPr>
              <a:t>Learning to Question</a:t>
            </a:r>
            <a:br>
              <a:rPr lang="en-US">
                <a:latin typeface="Arial Rounded MT Bold" panose="020F0704030504030204" pitchFamily="34" charset="0"/>
              </a:rPr>
            </a:br>
            <a:endParaRPr lang="en-US" dirty="0"/>
          </a:p>
        </p:txBody>
      </p:sp>
      <p:sp>
        <p:nvSpPr>
          <p:cNvPr id="3" name="Content Placeholder 2">
            <a:extLst>
              <a:ext uri="{FF2B5EF4-FFF2-40B4-BE49-F238E27FC236}">
                <a16:creationId xmlns:a16="http://schemas.microsoft.com/office/drawing/2014/main" id="{49C4CE6B-3DC8-6CCA-A7EE-AFA4876D33A4}"/>
              </a:ext>
            </a:extLst>
          </p:cNvPr>
          <p:cNvSpPr>
            <a:spLocks noGrp="1"/>
          </p:cNvSpPr>
          <p:nvPr>
            <p:ph idx="1"/>
          </p:nvPr>
        </p:nvSpPr>
        <p:spPr>
          <a:xfrm>
            <a:off x="381000" y="2638044"/>
            <a:ext cx="6841113" cy="3686556"/>
          </a:xfrm>
        </p:spPr>
        <p:txBody>
          <a:bodyPr>
            <a:normAutofit/>
          </a:bodyPr>
          <a:lstStyle/>
          <a:p>
            <a:pPr marL="0" indent="0">
              <a:buNone/>
            </a:pPr>
            <a:r>
              <a:rPr lang="en-CA" sz="3200" dirty="0">
                <a:latin typeface="Tekton Pro" pitchFamily="34" charset="0"/>
              </a:rPr>
              <a:t>You aren’t really learning until you realize that education isn’t about accumulating information – it’s about </a:t>
            </a:r>
            <a:r>
              <a:rPr lang="en-CA" sz="3200" b="1" dirty="0">
                <a:latin typeface="Tekton Pro" pitchFamily="34" charset="0"/>
              </a:rPr>
              <a:t>assimilating</a:t>
            </a:r>
            <a:r>
              <a:rPr lang="en-CA" sz="3200" dirty="0">
                <a:latin typeface="Tekton Pro" pitchFamily="34" charset="0"/>
              </a:rPr>
              <a:t> and critiquing information. How does new knowledge fit with what you already know? Students will continue to learn to think critically.</a:t>
            </a:r>
          </a:p>
          <a:p>
            <a:pPr marL="0" indent="0">
              <a:buNone/>
            </a:pPr>
            <a:endParaRPr lang="en-US" dirty="0"/>
          </a:p>
        </p:txBody>
      </p:sp>
      <p:pic>
        <p:nvPicPr>
          <p:cNvPr id="7" name="Graphic 6" descr="Head with Gears">
            <a:extLst>
              <a:ext uri="{FF2B5EF4-FFF2-40B4-BE49-F238E27FC236}">
                <a16:creationId xmlns:a16="http://schemas.microsoft.com/office/drawing/2014/main" id="{3EDE3F38-6ADA-9E72-9155-685CE067B8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890" y="1768763"/>
            <a:ext cx="3328416" cy="3328416"/>
          </a:xfrm>
          <a:prstGeom prst="rect">
            <a:avLst/>
          </a:prstGeom>
        </p:spPr>
      </p:pic>
    </p:spTree>
    <p:extLst>
      <p:ext uri="{BB962C8B-B14F-4D97-AF65-F5344CB8AC3E}">
        <p14:creationId xmlns:p14="http://schemas.microsoft.com/office/powerpoint/2010/main" val="1248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C293-42AE-83F0-F427-FCBEB35EF803}"/>
              </a:ext>
            </a:extLst>
          </p:cNvPr>
          <p:cNvSpPr>
            <a:spLocks noGrp="1"/>
          </p:cNvSpPr>
          <p:nvPr>
            <p:ph type="title"/>
          </p:nvPr>
        </p:nvSpPr>
        <p:spPr>
          <a:xfrm>
            <a:off x="5381807" y="964692"/>
            <a:ext cx="5894832" cy="1188720"/>
          </a:xfrm>
        </p:spPr>
        <p:txBody>
          <a:bodyPr>
            <a:normAutofit/>
          </a:bodyPr>
          <a:lstStyle/>
          <a:p>
            <a:r>
              <a:rPr lang="en-US" dirty="0"/>
              <a:t>2. Learning to Write</a:t>
            </a:r>
          </a:p>
        </p:txBody>
      </p:sp>
      <p:sp>
        <p:nvSpPr>
          <p:cNvPr id="3" name="Content Placeholder 2">
            <a:extLst>
              <a:ext uri="{FF2B5EF4-FFF2-40B4-BE49-F238E27FC236}">
                <a16:creationId xmlns:a16="http://schemas.microsoft.com/office/drawing/2014/main" id="{BD353A25-E716-BBF6-279B-E27395ED3A37}"/>
              </a:ext>
            </a:extLst>
          </p:cNvPr>
          <p:cNvSpPr>
            <a:spLocks noGrp="1"/>
          </p:cNvSpPr>
          <p:nvPr>
            <p:ph idx="1"/>
          </p:nvPr>
        </p:nvSpPr>
        <p:spPr>
          <a:xfrm>
            <a:off x="4949692" y="2638044"/>
            <a:ext cx="7013708" cy="3838956"/>
          </a:xfrm>
        </p:spPr>
        <p:txBody>
          <a:bodyPr>
            <a:normAutofit fontScale="85000" lnSpcReduction="10000"/>
          </a:bodyPr>
          <a:lstStyle/>
          <a:p>
            <a:r>
              <a:rPr lang="en-CA" sz="3200" dirty="0">
                <a:latin typeface="Tekton Pro" pitchFamily="34" charset="0"/>
              </a:rPr>
              <a:t>Writing skills are essential for lifelong learning and for almost every career (and some would argue that they’re pretty great for finding joy and creative expression as well).</a:t>
            </a:r>
          </a:p>
          <a:p>
            <a:r>
              <a:rPr lang="en-CA" sz="3200" dirty="0">
                <a:latin typeface="Tekton Pro" pitchFamily="34" charset="0"/>
              </a:rPr>
              <a:t>Students will work in a variety of genres with different audiences and different purposes in mind to further their communication skills and their ability to take part in challenging and important conversations.  </a:t>
            </a:r>
          </a:p>
          <a:p>
            <a:endParaRPr lang="en-US" dirty="0"/>
          </a:p>
        </p:txBody>
      </p:sp>
      <p:pic>
        <p:nvPicPr>
          <p:cNvPr id="7" name="Graphic 6" descr="Pencil">
            <a:extLst>
              <a:ext uri="{FF2B5EF4-FFF2-40B4-BE49-F238E27FC236}">
                <a16:creationId xmlns:a16="http://schemas.microsoft.com/office/drawing/2014/main" id="{DCA10CE5-C2C0-69CB-EF34-5C6963B521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499" y="1768763"/>
            <a:ext cx="3328416" cy="3328416"/>
          </a:xfrm>
          <a:prstGeom prst="rect">
            <a:avLst/>
          </a:prstGeom>
        </p:spPr>
      </p:pic>
    </p:spTree>
    <p:extLst>
      <p:ext uri="{BB962C8B-B14F-4D97-AF65-F5344CB8AC3E}">
        <p14:creationId xmlns:p14="http://schemas.microsoft.com/office/powerpoint/2010/main" val="181193873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{736BFF68-5529-7846-922F-08F5390FD364}tf10001120</Template>
  <TotalTime>6714</TotalTime>
  <Words>1132</Words>
  <Application>Microsoft Macintosh PowerPoint</Application>
  <PresentationFormat>Widescreen</PresentationFormat>
  <Paragraphs>101</Paragraphs>
  <Slides>21</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Bookman Old Style</vt:lpstr>
      <vt:lpstr>Arial Rounded MT Bold</vt:lpstr>
      <vt:lpstr>Calibri</vt:lpstr>
      <vt:lpstr>Forte</vt:lpstr>
      <vt:lpstr>Gill Sans MT</vt:lpstr>
      <vt:lpstr>Times New Roman</vt:lpstr>
      <vt:lpstr>Wingdings</vt:lpstr>
      <vt:lpstr>Tekton Pro</vt:lpstr>
      <vt:lpstr>Script MT Bold</vt:lpstr>
      <vt:lpstr>Gungsuh</vt:lpstr>
      <vt:lpstr>Parcel</vt:lpstr>
      <vt:lpstr>PowerPoint Presentation</vt:lpstr>
      <vt:lpstr>PowerPoint Presentation</vt:lpstr>
      <vt:lpstr>A Message from Ms. Deschner</vt:lpstr>
      <vt:lpstr>Overview</vt:lpstr>
      <vt:lpstr>Prelude Learner Profile: Growth and development</vt:lpstr>
      <vt:lpstr>Camp</vt:lpstr>
      <vt:lpstr>PowerPoint Presentation</vt:lpstr>
      <vt:lpstr>1. Learning to Question </vt:lpstr>
      <vt:lpstr>2. Learning to Write</vt:lpstr>
      <vt:lpstr>3. Learning to Research</vt:lpstr>
      <vt:lpstr>4. Learning to Communicate</vt:lpstr>
      <vt:lpstr>5. Learning to Learn</vt:lpstr>
      <vt:lpstr>6. Develop and Use Valuable Study Skills </vt:lpstr>
      <vt:lpstr>7. Manage time effectively</vt:lpstr>
      <vt:lpstr>PowerPoint Presentation</vt:lpstr>
      <vt:lpstr>PowerPoint Presentation</vt:lpstr>
      <vt:lpstr>3. The Application Process</vt:lpstr>
      <vt:lpstr>Important Dates</vt:lpstr>
      <vt:lpstr>Application Honesty</vt:lpstr>
      <vt:lpstr>Prelude Portfolio Application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dc:creator>
  <cp:lastModifiedBy>Wynn Deschner</cp:lastModifiedBy>
  <cp:revision>124</cp:revision>
  <cp:lastPrinted>2016-01-04T19:30:34Z</cp:lastPrinted>
  <dcterms:created xsi:type="dcterms:W3CDTF">2015-12-30T18:40:58Z</dcterms:created>
  <dcterms:modified xsi:type="dcterms:W3CDTF">2025-12-11T17:47:48Z</dcterms:modified>
</cp:coreProperties>
</file>