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80" r:id="rId4"/>
    <p:sldId id="281" r:id="rId5"/>
    <p:sldId id="282" r:id="rId6"/>
    <p:sldId id="283" r:id="rId7"/>
    <p:sldId id="284" r:id="rId8"/>
    <p:sldId id="273" r:id="rId9"/>
    <p:sldId id="259" r:id="rId10"/>
    <p:sldId id="261" r:id="rId11"/>
    <p:sldId id="264" r:id="rId12"/>
    <p:sldId id="260" r:id="rId13"/>
    <p:sldId id="263" r:id="rId14"/>
    <p:sldId id="271" r:id="rId15"/>
    <p:sldId id="268" r:id="rId16"/>
    <p:sldId id="262" r:id="rId17"/>
    <p:sldId id="265" r:id="rId18"/>
    <p:sldId id="266" r:id="rId19"/>
    <p:sldId id="269" r:id="rId20"/>
    <p:sldId id="272" r:id="rId21"/>
    <p:sldId id="277" r:id="rId22"/>
    <p:sldId id="279" r:id="rId23"/>
    <p:sldId id="278" r:id="rId24"/>
    <p:sldId id="285" r:id="rId25"/>
    <p:sldId id="286" r:id="rId26"/>
    <p:sldId id="287" r:id="rId27"/>
    <p:sldId id="276" r:id="rId28"/>
    <p:sldId id="27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8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1D4790-149E-4E62-90BF-77D3292E9510}" v="1" dt="2026-01-15T05:22:32.9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16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9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FFA332-2160-4E84-BD2F-C10269827AD2}" type="doc">
      <dgm:prSet loTypeId="urn:microsoft.com/office/officeart/2005/8/layout/list1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4C57F964-6BD3-45AC-A8CC-CA2C4F2AD4AD}">
      <dgm:prSet custT="1"/>
      <dgm:spPr/>
      <dgm:t>
        <a:bodyPr/>
        <a:lstStyle/>
        <a:p>
          <a:r>
            <a:rPr lang="en-CA" sz="2400" dirty="0"/>
            <a:t>Fine Art Targets</a:t>
          </a:r>
          <a:endParaRPr lang="en-US" sz="2400" dirty="0"/>
        </a:p>
      </dgm:t>
    </dgm:pt>
    <dgm:pt modelId="{47FBDC6E-DCD0-48F7-94D0-E772FFED4E2D}" type="parTrans" cxnId="{A6FE438F-37FE-4DBB-A6DF-87F68EF00CB8}">
      <dgm:prSet/>
      <dgm:spPr/>
      <dgm:t>
        <a:bodyPr/>
        <a:lstStyle/>
        <a:p>
          <a:endParaRPr lang="en-US"/>
        </a:p>
      </dgm:t>
    </dgm:pt>
    <dgm:pt modelId="{4588BB40-3C93-4356-A85C-A1870BC2566F}" type="sibTrans" cxnId="{A6FE438F-37FE-4DBB-A6DF-87F68EF00CB8}">
      <dgm:prSet/>
      <dgm:spPr/>
      <dgm:t>
        <a:bodyPr/>
        <a:lstStyle/>
        <a:p>
          <a:endParaRPr lang="en-US"/>
        </a:p>
      </dgm:t>
    </dgm:pt>
    <dgm:pt modelId="{C00DE01F-79A3-4619-91CC-0EAA53AF1F07}">
      <dgm:prSet custT="1"/>
      <dgm:spPr/>
      <dgm:t>
        <a:bodyPr/>
        <a:lstStyle/>
        <a:p>
          <a:r>
            <a:rPr lang="en-CA" sz="2400" dirty="0"/>
            <a:t>Academic Classes</a:t>
          </a:r>
          <a:endParaRPr lang="en-US" sz="2400" dirty="0"/>
        </a:p>
      </dgm:t>
    </dgm:pt>
    <dgm:pt modelId="{B593A1B5-5781-4001-943B-0E87A4CCC3FE}" type="parTrans" cxnId="{69CD818C-2C43-49F1-A2B8-1D068824C605}">
      <dgm:prSet/>
      <dgm:spPr/>
      <dgm:t>
        <a:bodyPr/>
        <a:lstStyle/>
        <a:p>
          <a:endParaRPr lang="en-US"/>
        </a:p>
      </dgm:t>
    </dgm:pt>
    <dgm:pt modelId="{35969479-9845-4C6C-B398-F47B664766C6}" type="sibTrans" cxnId="{69CD818C-2C43-49F1-A2B8-1D068824C605}">
      <dgm:prSet/>
      <dgm:spPr/>
      <dgm:t>
        <a:bodyPr/>
        <a:lstStyle/>
        <a:p>
          <a:endParaRPr lang="en-US"/>
        </a:p>
      </dgm:t>
    </dgm:pt>
    <dgm:pt modelId="{028C297D-93DE-486F-A245-4ADA41DFCF03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en-CA" sz="2400" dirty="0"/>
            <a:t>Certification and </a:t>
          </a:r>
        </a:p>
        <a:p>
          <a:pPr>
            <a:spcAft>
              <a:spcPct val="35000"/>
            </a:spcAft>
          </a:pPr>
          <a:r>
            <a:rPr lang="en-CA" sz="2400" dirty="0"/>
            <a:t>program expectations</a:t>
          </a:r>
          <a:endParaRPr lang="en-US" sz="2400" dirty="0"/>
        </a:p>
      </dgm:t>
    </dgm:pt>
    <dgm:pt modelId="{5895BF89-04BC-4C99-89BD-E37D741C7774}" type="parTrans" cxnId="{779C95DF-B28E-444C-9AC3-F03624E8493C}">
      <dgm:prSet/>
      <dgm:spPr/>
      <dgm:t>
        <a:bodyPr/>
        <a:lstStyle/>
        <a:p>
          <a:endParaRPr lang="en-US"/>
        </a:p>
      </dgm:t>
    </dgm:pt>
    <dgm:pt modelId="{B0B395E0-4601-466C-BA19-CE1D51468712}" type="sibTrans" cxnId="{779C95DF-B28E-444C-9AC3-F03624E8493C}">
      <dgm:prSet/>
      <dgm:spPr/>
      <dgm:t>
        <a:bodyPr/>
        <a:lstStyle/>
        <a:p>
          <a:endParaRPr lang="en-US"/>
        </a:p>
      </dgm:t>
    </dgm:pt>
    <dgm:pt modelId="{CA267D6E-EA15-4277-A458-7F1936E8B107}">
      <dgm:prSet/>
      <dgm:spPr/>
      <dgm:t>
        <a:bodyPr/>
        <a:lstStyle/>
        <a:p>
          <a:endParaRPr lang="en-US" sz="1400" dirty="0"/>
        </a:p>
      </dgm:t>
    </dgm:pt>
    <dgm:pt modelId="{45552233-7C37-4F8A-9D6C-83C2E2868D4A}" type="parTrans" cxnId="{89F7ED91-ABE3-49EB-9194-EA3011B293D4}">
      <dgm:prSet/>
      <dgm:spPr/>
      <dgm:t>
        <a:bodyPr/>
        <a:lstStyle/>
        <a:p>
          <a:endParaRPr lang="en-CA"/>
        </a:p>
      </dgm:t>
    </dgm:pt>
    <dgm:pt modelId="{AA7D03A0-6F6F-4F38-9846-38FE6C1763CE}" type="sibTrans" cxnId="{89F7ED91-ABE3-49EB-9194-EA3011B293D4}">
      <dgm:prSet/>
      <dgm:spPr/>
      <dgm:t>
        <a:bodyPr/>
        <a:lstStyle/>
        <a:p>
          <a:endParaRPr lang="en-CA"/>
        </a:p>
      </dgm:t>
    </dgm:pt>
    <dgm:pt modelId="{C1D95A6F-E2D3-40F8-8D07-1B5D7CFD9EF4}">
      <dgm:prSet custT="1"/>
      <dgm:spPr/>
      <dgm:t>
        <a:bodyPr/>
        <a:lstStyle/>
        <a:p>
          <a:endParaRPr lang="en-US" sz="2000" dirty="0"/>
        </a:p>
      </dgm:t>
    </dgm:pt>
    <dgm:pt modelId="{8AFF9BDE-0C23-4AA4-B20F-E43ECD00FF3F}" type="parTrans" cxnId="{5591BB40-A532-4DBE-AEFD-E9239D5842EC}">
      <dgm:prSet/>
      <dgm:spPr/>
      <dgm:t>
        <a:bodyPr/>
        <a:lstStyle/>
        <a:p>
          <a:endParaRPr lang="en-CA"/>
        </a:p>
      </dgm:t>
    </dgm:pt>
    <dgm:pt modelId="{2550D2A0-B572-4D68-BFB5-71A0F7F4B231}" type="sibTrans" cxnId="{5591BB40-A532-4DBE-AEFD-E9239D5842EC}">
      <dgm:prSet/>
      <dgm:spPr/>
      <dgm:t>
        <a:bodyPr/>
        <a:lstStyle/>
        <a:p>
          <a:endParaRPr lang="en-CA"/>
        </a:p>
      </dgm:t>
    </dgm:pt>
    <dgm:pt modelId="{066D48D9-364A-4A42-A9E1-B9A303CC35D2}" type="pres">
      <dgm:prSet presAssocID="{FCFFA332-2160-4E84-BD2F-C10269827AD2}" presName="linear" presStyleCnt="0">
        <dgm:presLayoutVars>
          <dgm:dir/>
          <dgm:animLvl val="lvl"/>
          <dgm:resizeHandles val="exact"/>
        </dgm:presLayoutVars>
      </dgm:prSet>
      <dgm:spPr/>
    </dgm:pt>
    <dgm:pt modelId="{10C7539C-70AC-405F-9CF4-7A56223E1670}" type="pres">
      <dgm:prSet presAssocID="{4C57F964-6BD3-45AC-A8CC-CA2C4F2AD4AD}" presName="parentLin" presStyleCnt="0"/>
      <dgm:spPr/>
    </dgm:pt>
    <dgm:pt modelId="{6B5E8ADA-CBB4-4066-850F-5BE10521340C}" type="pres">
      <dgm:prSet presAssocID="{4C57F964-6BD3-45AC-A8CC-CA2C4F2AD4AD}" presName="parentLeftMargin" presStyleLbl="node1" presStyleIdx="0" presStyleCnt="3"/>
      <dgm:spPr/>
    </dgm:pt>
    <dgm:pt modelId="{275F3B79-A329-439C-BFD5-4D43CB7EDADC}" type="pres">
      <dgm:prSet presAssocID="{4C57F964-6BD3-45AC-A8CC-CA2C4F2AD4AD}" presName="parentText" presStyleLbl="node1" presStyleIdx="0" presStyleCnt="3" custScaleX="113828" custScaleY="243902" custLinFactNeighborX="499" custLinFactNeighborY="5198">
        <dgm:presLayoutVars>
          <dgm:chMax val="0"/>
          <dgm:bulletEnabled val="1"/>
        </dgm:presLayoutVars>
      </dgm:prSet>
      <dgm:spPr/>
    </dgm:pt>
    <dgm:pt modelId="{189DF868-6076-4DE5-B2AA-C8E3E967B907}" type="pres">
      <dgm:prSet presAssocID="{4C57F964-6BD3-45AC-A8CC-CA2C4F2AD4AD}" presName="negativeSpace" presStyleCnt="0"/>
      <dgm:spPr/>
    </dgm:pt>
    <dgm:pt modelId="{2B0B2A1A-21BB-4B45-8D4B-401902E628C4}" type="pres">
      <dgm:prSet presAssocID="{4C57F964-6BD3-45AC-A8CC-CA2C4F2AD4AD}" presName="childText" presStyleLbl="conFgAcc1" presStyleIdx="0" presStyleCnt="3">
        <dgm:presLayoutVars>
          <dgm:bulletEnabled val="1"/>
        </dgm:presLayoutVars>
      </dgm:prSet>
      <dgm:spPr/>
    </dgm:pt>
    <dgm:pt modelId="{259266C0-45B9-4E92-8A41-C20EE2BE74E2}" type="pres">
      <dgm:prSet presAssocID="{4588BB40-3C93-4356-A85C-A1870BC2566F}" presName="spaceBetweenRectangles" presStyleCnt="0"/>
      <dgm:spPr/>
    </dgm:pt>
    <dgm:pt modelId="{56083354-3A14-4469-A516-EAB93FA3DE11}" type="pres">
      <dgm:prSet presAssocID="{C00DE01F-79A3-4619-91CC-0EAA53AF1F07}" presName="parentLin" presStyleCnt="0"/>
      <dgm:spPr/>
    </dgm:pt>
    <dgm:pt modelId="{09620B4A-CFA3-488D-ACB2-8F535E9A3C5F}" type="pres">
      <dgm:prSet presAssocID="{C00DE01F-79A3-4619-91CC-0EAA53AF1F07}" presName="parentLeftMargin" presStyleLbl="node1" presStyleIdx="0" presStyleCnt="3"/>
      <dgm:spPr/>
    </dgm:pt>
    <dgm:pt modelId="{26F60806-6E60-4D82-A2AF-51F6C277AFD8}" type="pres">
      <dgm:prSet presAssocID="{C00DE01F-79A3-4619-91CC-0EAA53AF1F07}" presName="parentText" presStyleLbl="node1" presStyleIdx="1" presStyleCnt="3" custScaleX="113828" custScaleY="243902">
        <dgm:presLayoutVars>
          <dgm:chMax val="0"/>
          <dgm:bulletEnabled val="1"/>
        </dgm:presLayoutVars>
      </dgm:prSet>
      <dgm:spPr/>
    </dgm:pt>
    <dgm:pt modelId="{EF7D3FAB-4E08-4C16-9027-0D3D2076CD78}" type="pres">
      <dgm:prSet presAssocID="{C00DE01F-79A3-4619-91CC-0EAA53AF1F07}" presName="negativeSpace" presStyleCnt="0"/>
      <dgm:spPr/>
    </dgm:pt>
    <dgm:pt modelId="{8EB745C7-648B-488C-8CA6-5E8E9F9BC41D}" type="pres">
      <dgm:prSet presAssocID="{C00DE01F-79A3-4619-91CC-0EAA53AF1F07}" presName="childText" presStyleLbl="conFgAcc1" presStyleIdx="1" presStyleCnt="3">
        <dgm:presLayoutVars>
          <dgm:bulletEnabled val="1"/>
        </dgm:presLayoutVars>
      </dgm:prSet>
      <dgm:spPr/>
    </dgm:pt>
    <dgm:pt modelId="{F7B0DB16-68D9-4EDB-A562-BF5615D8E65B}" type="pres">
      <dgm:prSet presAssocID="{35969479-9845-4C6C-B398-F47B664766C6}" presName="spaceBetweenRectangles" presStyleCnt="0"/>
      <dgm:spPr/>
    </dgm:pt>
    <dgm:pt modelId="{D8774506-B2D3-411E-ACDE-11A3D4988FC2}" type="pres">
      <dgm:prSet presAssocID="{028C297D-93DE-486F-A245-4ADA41DFCF03}" presName="parentLin" presStyleCnt="0"/>
      <dgm:spPr/>
    </dgm:pt>
    <dgm:pt modelId="{D8D6F489-CF3C-4B55-8537-F1134D0E029D}" type="pres">
      <dgm:prSet presAssocID="{028C297D-93DE-486F-A245-4ADA41DFCF03}" presName="parentLeftMargin" presStyleLbl="node1" presStyleIdx="1" presStyleCnt="3"/>
      <dgm:spPr/>
    </dgm:pt>
    <dgm:pt modelId="{784DDC16-5024-476B-BDC7-7854EF61BF53}" type="pres">
      <dgm:prSet presAssocID="{028C297D-93DE-486F-A245-4ADA41DFCF03}" presName="parentText" presStyleLbl="node1" presStyleIdx="2" presStyleCnt="3" custScaleX="113717" custScaleY="221729">
        <dgm:presLayoutVars>
          <dgm:chMax val="0"/>
          <dgm:bulletEnabled val="1"/>
        </dgm:presLayoutVars>
      </dgm:prSet>
      <dgm:spPr/>
    </dgm:pt>
    <dgm:pt modelId="{6097382F-EF80-45FC-9723-AD2695DF4805}" type="pres">
      <dgm:prSet presAssocID="{028C297D-93DE-486F-A245-4ADA41DFCF03}" presName="negativeSpace" presStyleCnt="0"/>
      <dgm:spPr/>
    </dgm:pt>
    <dgm:pt modelId="{ED5755CE-637F-4542-B837-3573BB17E1EA}" type="pres">
      <dgm:prSet presAssocID="{028C297D-93DE-486F-A245-4ADA41DFCF03}" presName="childText" presStyleLbl="conFgAcc1" presStyleIdx="2" presStyleCnt="3" custScaleX="100000">
        <dgm:presLayoutVars>
          <dgm:bulletEnabled val="1"/>
        </dgm:presLayoutVars>
      </dgm:prSet>
      <dgm:spPr/>
    </dgm:pt>
  </dgm:ptLst>
  <dgm:cxnLst>
    <dgm:cxn modelId="{5591BB40-A532-4DBE-AEFD-E9239D5842EC}" srcId="{028C297D-93DE-486F-A245-4ADA41DFCF03}" destId="{C1D95A6F-E2D3-40F8-8D07-1B5D7CFD9EF4}" srcOrd="1" destOrd="0" parTransId="{8AFF9BDE-0C23-4AA4-B20F-E43ECD00FF3F}" sibTransId="{2550D2A0-B572-4D68-BFB5-71A0F7F4B231}"/>
    <dgm:cxn modelId="{F0F58D42-C0EB-4725-9D2B-EA9245B658B8}" type="presOf" srcId="{028C297D-93DE-486F-A245-4ADA41DFCF03}" destId="{D8D6F489-CF3C-4B55-8537-F1134D0E029D}" srcOrd="0" destOrd="0" presId="urn:microsoft.com/office/officeart/2005/8/layout/list1"/>
    <dgm:cxn modelId="{45608C43-7903-48DE-ADE5-A9F82363A3EA}" type="presOf" srcId="{4C57F964-6BD3-45AC-A8CC-CA2C4F2AD4AD}" destId="{6B5E8ADA-CBB4-4066-850F-5BE10521340C}" srcOrd="0" destOrd="0" presId="urn:microsoft.com/office/officeart/2005/8/layout/list1"/>
    <dgm:cxn modelId="{AFDED163-E420-425B-87CB-B689187CE9C9}" type="presOf" srcId="{CA267D6E-EA15-4277-A458-7F1936E8B107}" destId="{ED5755CE-637F-4542-B837-3573BB17E1EA}" srcOrd="0" destOrd="0" presId="urn:microsoft.com/office/officeart/2005/8/layout/list1"/>
    <dgm:cxn modelId="{D892257B-29F9-4D6D-9476-FA134DF9DB71}" type="presOf" srcId="{FCFFA332-2160-4E84-BD2F-C10269827AD2}" destId="{066D48D9-364A-4A42-A9E1-B9A303CC35D2}" srcOrd="0" destOrd="0" presId="urn:microsoft.com/office/officeart/2005/8/layout/list1"/>
    <dgm:cxn modelId="{69CD818C-2C43-49F1-A2B8-1D068824C605}" srcId="{FCFFA332-2160-4E84-BD2F-C10269827AD2}" destId="{C00DE01F-79A3-4619-91CC-0EAA53AF1F07}" srcOrd="1" destOrd="0" parTransId="{B593A1B5-5781-4001-943B-0E87A4CCC3FE}" sibTransId="{35969479-9845-4C6C-B398-F47B664766C6}"/>
    <dgm:cxn modelId="{A6FE438F-37FE-4DBB-A6DF-87F68EF00CB8}" srcId="{FCFFA332-2160-4E84-BD2F-C10269827AD2}" destId="{4C57F964-6BD3-45AC-A8CC-CA2C4F2AD4AD}" srcOrd="0" destOrd="0" parTransId="{47FBDC6E-DCD0-48F7-94D0-E772FFED4E2D}" sibTransId="{4588BB40-3C93-4356-A85C-A1870BC2566F}"/>
    <dgm:cxn modelId="{89F7ED91-ABE3-49EB-9194-EA3011B293D4}" srcId="{028C297D-93DE-486F-A245-4ADA41DFCF03}" destId="{CA267D6E-EA15-4277-A458-7F1936E8B107}" srcOrd="0" destOrd="0" parTransId="{45552233-7C37-4F8A-9D6C-83C2E2868D4A}" sibTransId="{AA7D03A0-6F6F-4F38-9846-38FE6C1763CE}"/>
    <dgm:cxn modelId="{744D4E92-C7AA-4D20-AB95-C6CF82DA519A}" type="presOf" srcId="{028C297D-93DE-486F-A245-4ADA41DFCF03}" destId="{784DDC16-5024-476B-BDC7-7854EF61BF53}" srcOrd="1" destOrd="0" presId="urn:microsoft.com/office/officeart/2005/8/layout/list1"/>
    <dgm:cxn modelId="{20A738BB-F5ED-48F5-8C85-F6D6DA8D1B69}" type="presOf" srcId="{4C57F964-6BD3-45AC-A8CC-CA2C4F2AD4AD}" destId="{275F3B79-A329-439C-BFD5-4D43CB7EDADC}" srcOrd="1" destOrd="0" presId="urn:microsoft.com/office/officeart/2005/8/layout/list1"/>
    <dgm:cxn modelId="{779C95DF-B28E-444C-9AC3-F03624E8493C}" srcId="{FCFFA332-2160-4E84-BD2F-C10269827AD2}" destId="{028C297D-93DE-486F-A245-4ADA41DFCF03}" srcOrd="2" destOrd="0" parTransId="{5895BF89-04BC-4C99-89BD-E37D741C7774}" sibTransId="{B0B395E0-4601-466C-BA19-CE1D51468712}"/>
    <dgm:cxn modelId="{7AFD5EE9-C950-428E-8E29-F257F99D61BF}" type="presOf" srcId="{C1D95A6F-E2D3-40F8-8D07-1B5D7CFD9EF4}" destId="{ED5755CE-637F-4542-B837-3573BB17E1EA}" srcOrd="0" destOrd="1" presId="urn:microsoft.com/office/officeart/2005/8/layout/list1"/>
    <dgm:cxn modelId="{6C3D54F2-CA73-47D2-B76D-DD9B923E1505}" type="presOf" srcId="{C00DE01F-79A3-4619-91CC-0EAA53AF1F07}" destId="{26F60806-6E60-4D82-A2AF-51F6C277AFD8}" srcOrd="1" destOrd="0" presId="urn:microsoft.com/office/officeart/2005/8/layout/list1"/>
    <dgm:cxn modelId="{CEE7AFF6-D798-4EBA-B623-F7B879FD0B27}" type="presOf" srcId="{C00DE01F-79A3-4619-91CC-0EAA53AF1F07}" destId="{09620B4A-CFA3-488D-ACB2-8F535E9A3C5F}" srcOrd="0" destOrd="0" presId="urn:microsoft.com/office/officeart/2005/8/layout/list1"/>
    <dgm:cxn modelId="{55BAD39C-9EF3-4208-9B48-2AF2D0E50196}" type="presParOf" srcId="{066D48D9-364A-4A42-A9E1-B9A303CC35D2}" destId="{10C7539C-70AC-405F-9CF4-7A56223E1670}" srcOrd="0" destOrd="0" presId="urn:microsoft.com/office/officeart/2005/8/layout/list1"/>
    <dgm:cxn modelId="{63386437-DCD7-48A6-AA23-A1948FA6D87C}" type="presParOf" srcId="{10C7539C-70AC-405F-9CF4-7A56223E1670}" destId="{6B5E8ADA-CBB4-4066-850F-5BE10521340C}" srcOrd="0" destOrd="0" presId="urn:microsoft.com/office/officeart/2005/8/layout/list1"/>
    <dgm:cxn modelId="{56A5253B-9904-4448-9D9D-B9C91AA1767D}" type="presParOf" srcId="{10C7539C-70AC-405F-9CF4-7A56223E1670}" destId="{275F3B79-A329-439C-BFD5-4D43CB7EDADC}" srcOrd="1" destOrd="0" presId="urn:microsoft.com/office/officeart/2005/8/layout/list1"/>
    <dgm:cxn modelId="{C751142E-E420-4BB6-B77A-14EFDBB3F493}" type="presParOf" srcId="{066D48D9-364A-4A42-A9E1-B9A303CC35D2}" destId="{189DF868-6076-4DE5-B2AA-C8E3E967B907}" srcOrd="1" destOrd="0" presId="urn:microsoft.com/office/officeart/2005/8/layout/list1"/>
    <dgm:cxn modelId="{2D9086E7-7E4F-4E00-B1A2-262826C48ECD}" type="presParOf" srcId="{066D48D9-364A-4A42-A9E1-B9A303CC35D2}" destId="{2B0B2A1A-21BB-4B45-8D4B-401902E628C4}" srcOrd="2" destOrd="0" presId="urn:microsoft.com/office/officeart/2005/8/layout/list1"/>
    <dgm:cxn modelId="{E1BC93A9-516C-447A-BB7F-4CF780471098}" type="presParOf" srcId="{066D48D9-364A-4A42-A9E1-B9A303CC35D2}" destId="{259266C0-45B9-4E92-8A41-C20EE2BE74E2}" srcOrd="3" destOrd="0" presId="urn:microsoft.com/office/officeart/2005/8/layout/list1"/>
    <dgm:cxn modelId="{E1D91789-F302-4F3A-A1CE-AD612E84ACCE}" type="presParOf" srcId="{066D48D9-364A-4A42-A9E1-B9A303CC35D2}" destId="{56083354-3A14-4469-A516-EAB93FA3DE11}" srcOrd="4" destOrd="0" presId="urn:microsoft.com/office/officeart/2005/8/layout/list1"/>
    <dgm:cxn modelId="{FB4C2201-4277-4C18-A1B5-E347561017C7}" type="presParOf" srcId="{56083354-3A14-4469-A516-EAB93FA3DE11}" destId="{09620B4A-CFA3-488D-ACB2-8F535E9A3C5F}" srcOrd="0" destOrd="0" presId="urn:microsoft.com/office/officeart/2005/8/layout/list1"/>
    <dgm:cxn modelId="{B78F8B1A-0B61-4F8F-9DCA-91D0C7FDA907}" type="presParOf" srcId="{56083354-3A14-4469-A516-EAB93FA3DE11}" destId="{26F60806-6E60-4D82-A2AF-51F6C277AFD8}" srcOrd="1" destOrd="0" presId="urn:microsoft.com/office/officeart/2005/8/layout/list1"/>
    <dgm:cxn modelId="{BEE8E8BC-2DF0-43B3-910A-18029985CC26}" type="presParOf" srcId="{066D48D9-364A-4A42-A9E1-B9A303CC35D2}" destId="{EF7D3FAB-4E08-4C16-9027-0D3D2076CD78}" srcOrd="5" destOrd="0" presId="urn:microsoft.com/office/officeart/2005/8/layout/list1"/>
    <dgm:cxn modelId="{79566FAA-38DA-4161-B536-950F99E4666A}" type="presParOf" srcId="{066D48D9-364A-4A42-A9E1-B9A303CC35D2}" destId="{8EB745C7-648B-488C-8CA6-5E8E9F9BC41D}" srcOrd="6" destOrd="0" presId="urn:microsoft.com/office/officeart/2005/8/layout/list1"/>
    <dgm:cxn modelId="{9A7BEB20-366B-42BC-8882-98FCFBDE007D}" type="presParOf" srcId="{066D48D9-364A-4A42-A9E1-B9A303CC35D2}" destId="{F7B0DB16-68D9-4EDB-A562-BF5615D8E65B}" srcOrd="7" destOrd="0" presId="urn:microsoft.com/office/officeart/2005/8/layout/list1"/>
    <dgm:cxn modelId="{AC61025A-7F9F-4657-A643-A5481AD68277}" type="presParOf" srcId="{066D48D9-364A-4A42-A9E1-B9A303CC35D2}" destId="{D8774506-B2D3-411E-ACDE-11A3D4988FC2}" srcOrd="8" destOrd="0" presId="urn:microsoft.com/office/officeart/2005/8/layout/list1"/>
    <dgm:cxn modelId="{3C9DDF05-2682-4045-BA2A-B7A28208116E}" type="presParOf" srcId="{D8774506-B2D3-411E-ACDE-11A3D4988FC2}" destId="{D8D6F489-CF3C-4B55-8537-F1134D0E029D}" srcOrd="0" destOrd="0" presId="urn:microsoft.com/office/officeart/2005/8/layout/list1"/>
    <dgm:cxn modelId="{59678DC9-19F5-4FAC-9748-8EB14256591B}" type="presParOf" srcId="{D8774506-B2D3-411E-ACDE-11A3D4988FC2}" destId="{784DDC16-5024-476B-BDC7-7854EF61BF53}" srcOrd="1" destOrd="0" presId="urn:microsoft.com/office/officeart/2005/8/layout/list1"/>
    <dgm:cxn modelId="{A4FEAA30-BD20-4CD1-AED9-40005DE146B3}" type="presParOf" srcId="{066D48D9-364A-4A42-A9E1-B9A303CC35D2}" destId="{6097382F-EF80-45FC-9723-AD2695DF4805}" srcOrd="9" destOrd="0" presId="urn:microsoft.com/office/officeart/2005/8/layout/list1"/>
    <dgm:cxn modelId="{5B17B436-05E9-4974-8478-9A40B5D8C4DB}" type="presParOf" srcId="{066D48D9-364A-4A42-A9E1-B9A303CC35D2}" destId="{ED5755CE-637F-4542-B837-3573BB17E1E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E11CA2-94C0-411E-B0BF-9E81C34CF990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5729C2-874F-4235-A9D2-15EF92D5B31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/>
            <a:t>Art</a:t>
          </a:r>
          <a:endParaRPr lang="en-US"/>
        </a:p>
      </dgm:t>
    </dgm:pt>
    <dgm:pt modelId="{FBC2B7D8-6A29-4CEC-A210-CFA422F89FCF}" type="parTrans" cxnId="{BA30DA1D-A4C1-49CC-90CD-F09AEC321D21}">
      <dgm:prSet/>
      <dgm:spPr/>
      <dgm:t>
        <a:bodyPr/>
        <a:lstStyle/>
        <a:p>
          <a:endParaRPr lang="en-US"/>
        </a:p>
      </dgm:t>
    </dgm:pt>
    <dgm:pt modelId="{76778AEE-6678-4649-A31A-050BDA1FB77F}" type="sibTrans" cxnId="{BA30DA1D-A4C1-49CC-90CD-F09AEC321D21}">
      <dgm:prSet/>
      <dgm:spPr/>
      <dgm:t>
        <a:bodyPr/>
        <a:lstStyle/>
        <a:p>
          <a:endParaRPr lang="en-US"/>
        </a:p>
      </dgm:t>
    </dgm:pt>
    <dgm:pt modelId="{372FC91D-A423-45D0-9D3E-8FEBA271357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/>
            <a:t>Band</a:t>
          </a:r>
          <a:endParaRPr lang="en-US"/>
        </a:p>
      </dgm:t>
    </dgm:pt>
    <dgm:pt modelId="{FAD57F4E-5A7C-4BD4-9F99-A57A2C5C1DA1}" type="parTrans" cxnId="{4CC12806-42FB-4A56-B9A3-A92167BDE5DB}">
      <dgm:prSet/>
      <dgm:spPr/>
      <dgm:t>
        <a:bodyPr/>
        <a:lstStyle/>
        <a:p>
          <a:endParaRPr lang="en-US"/>
        </a:p>
      </dgm:t>
    </dgm:pt>
    <dgm:pt modelId="{7AA9A729-884B-42D6-A34D-19F42A67EE18}" type="sibTrans" cxnId="{4CC12806-42FB-4A56-B9A3-A92167BDE5DB}">
      <dgm:prSet/>
      <dgm:spPr/>
      <dgm:t>
        <a:bodyPr/>
        <a:lstStyle/>
        <a:p>
          <a:endParaRPr lang="en-US"/>
        </a:p>
      </dgm:t>
    </dgm:pt>
    <dgm:pt modelId="{8C96F576-4426-4BFA-9557-0BE644181F6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/>
            <a:t>Drama</a:t>
          </a:r>
          <a:endParaRPr lang="en-US"/>
        </a:p>
      </dgm:t>
    </dgm:pt>
    <dgm:pt modelId="{01F42574-924F-4125-9ED3-B8A7A6232D5E}" type="parTrans" cxnId="{6921DCCD-235A-4112-8D8C-CB929C147A99}">
      <dgm:prSet/>
      <dgm:spPr/>
      <dgm:t>
        <a:bodyPr/>
        <a:lstStyle/>
        <a:p>
          <a:endParaRPr lang="en-US"/>
        </a:p>
      </dgm:t>
    </dgm:pt>
    <dgm:pt modelId="{C2F4B85A-C45C-44D4-832C-A12886721E02}" type="sibTrans" cxnId="{6921DCCD-235A-4112-8D8C-CB929C147A99}">
      <dgm:prSet/>
      <dgm:spPr/>
      <dgm:t>
        <a:bodyPr/>
        <a:lstStyle/>
        <a:p>
          <a:endParaRPr lang="en-US"/>
        </a:p>
      </dgm:t>
    </dgm:pt>
    <dgm:pt modelId="{F8FC3E28-9746-4DF6-B8FD-4080C6CFC1A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/>
            <a:t>Choir</a:t>
          </a:r>
          <a:endParaRPr lang="en-US"/>
        </a:p>
      </dgm:t>
    </dgm:pt>
    <dgm:pt modelId="{FDA6F9FC-C301-4BEF-A5D2-50BD9EAFB3C8}" type="parTrans" cxnId="{1C0653C1-5A2B-480B-9A56-E1B25672CEC2}">
      <dgm:prSet/>
      <dgm:spPr/>
      <dgm:t>
        <a:bodyPr/>
        <a:lstStyle/>
        <a:p>
          <a:endParaRPr lang="en-US"/>
        </a:p>
      </dgm:t>
    </dgm:pt>
    <dgm:pt modelId="{B8B2D826-046D-4330-9F92-233F5C19DEBE}" type="sibTrans" cxnId="{1C0653C1-5A2B-480B-9A56-E1B25672CEC2}">
      <dgm:prSet/>
      <dgm:spPr/>
      <dgm:t>
        <a:bodyPr/>
        <a:lstStyle/>
        <a:p>
          <a:endParaRPr lang="en-US"/>
        </a:p>
      </dgm:t>
    </dgm:pt>
    <dgm:pt modelId="{E7C4FDF3-C892-47FB-ADF2-6D61CA2B3B0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/>
            <a:t>Media</a:t>
          </a:r>
          <a:endParaRPr lang="en-US"/>
        </a:p>
      </dgm:t>
    </dgm:pt>
    <dgm:pt modelId="{F430CC15-AAA2-43B0-98A8-147660DA86C6}" type="parTrans" cxnId="{A1958CFD-F4F0-431C-A430-384311DFA90B}">
      <dgm:prSet/>
      <dgm:spPr/>
      <dgm:t>
        <a:bodyPr/>
        <a:lstStyle/>
        <a:p>
          <a:endParaRPr lang="en-US"/>
        </a:p>
      </dgm:t>
    </dgm:pt>
    <dgm:pt modelId="{7A04CB8D-CC4E-4A9E-BDB1-AF2F6A80E217}" type="sibTrans" cxnId="{A1958CFD-F4F0-431C-A430-384311DFA90B}">
      <dgm:prSet/>
      <dgm:spPr/>
      <dgm:t>
        <a:bodyPr/>
        <a:lstStyle/>
        <a:p>
          <a:endParaRPr lang="en-US"/>
        </a:p>
      </dgm:t>
    </dgm:pt>
    <dgm:pt modelId="{36EB6649-1C0B-4661-B95C-915C7619A44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CA"/>
            <a:t>Strings</a:t>
          </a:r>
          <a:endParaRPr lang="en-US"/>
        </a:p>
      </dgm:t>
    </dgm:pt>
    <dgm:pt modelId="{D4EE39EA-152E-4628-BDD9-CBF3C3CE6A42}" type="parTrans" cxnId="{ABB270B8-2CE0-4F1D-8382-35BD0C6CA2A9}">
      <dgm:prSet/>
      <dgm:spPr/>
      <dgm:t>
        <a:bodyPr/>
        <a:lstStyle/>
        <a:p>
          <a:endParaRPr lang="en-US"/>
        </a:p>
      </dgm:t>
    </dgm:pt>
    <dgm:pt modelId="{879BFD22-345C-4713-A637-4FFB5BB61A5C}" type="sibTrans" cxnId="{ABB270B8-2CE0-4F1D-8382-35BD0C6CA2A9}">
      <dgm:prSet/>
      <dgm:spPr/>
      <dgm:t>
        <a:bodyPr/>
        <a:lstStyle/>
        <a:p>
          <a:endParaRPr lang="en-US"/>
        </a:p>
      </dgm:t>
    </dgm:pt>
    <dgm:pt modelId="{91A5F6D1-9CC6-45E7-9637-A26DF39E31C3}" type="pres">
      <dgm:prSet presAssocID="{76E11CA2-94C0-411E-B0BF-9E81C34CF990}" presName="root" presStyleCnt="0">
        <dgm:presLayoutVars>
          <dgm:dir/>
          <dgm:resizeHandles val="exact"/>
        </dgm:presLayoutVars>
      </dgm:prSet>
      <dgm:spPr/>
    </dgm:pt>
    <dgm:pt modelId="{BE659644-3C3B-40F9-9357-DCF62CE1A36E}" type="pres">
      <dgm:prSet presAssocID="{535729C2-874F-4235-A9D2-15EF92D5B31B}" presName="compNode" presStyleCnt="0"/>
      <dgm:spPr/>
    </dgm:pt>
    <dgm:pt modelId="{5131908F-0DA6-4826-8D1D-B7573BE79173}" type="pres">
      <dgm:prSet presAssocID="{535729C2-874F-4235-A9D2-15EF92D5B31B}" presName="iconBgRect" presStyleLbl="bgShp" presStyleIdx="0" presStyleCnt="6"/>
      <dgm:spPr/>
    </dgm:pt>
    <dgm:pt modelId="{BB581EC2-CB96-4E48-B2F0-B1E7A00D32DA}" type="pres">
      <dgm:prSet presAssocID="{535729C2-874F-4235-A9D2-15EF92D5B31B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asel"/>
        </a:ext>
      </dgm:extLst>
    </dgm:pt>
    <dgm:pt modelId="{96D3977F-4DE7-4BD5-AFAE-1025D46CA343}" type="pres">
      <dgm:prSet presAssocID="{535729C2-874F-4235-A9D2-15EF92D5B31B}" presName="spaceRect" presStyleCnt="0"/>
      <dgm:spPr/>
    </dgm:pt>
    <dgm:pt modelId="{D60C628F-C99C-4407-96C6-583A5424A47E}" type="pres">
      <dgm:prSet presAssocID="{535729C2-874F-4235-A9D2-15EF92D5B31B}" presName="textRect" presStyleLbl="revTx" presStyleIdx="0" presStyleCnt="6">
        <dgm:presLayoutVars>
          <dgm:chMax val="1"/>
          <dgm:chPref val="1"/>
        </dgm:presLayoutVars>
      </dgm:prSet>
      <dgm:spPr/>
    </dgm:pt>
    <dgm:pt modelId="{C4678839-2734-45DC-8BA4-34C10666879B}" type="pres">
      <dgm:prSet presAssocID="{76778AEE-6678-4649-A31A-050BDA1FB77F}" presName="sibTrans" presStyleCnt="0"/>
      <dgm:spPr/>
    </dgm:pt>
    <dgm:pt modelId="{DB4207BB-B600-4D3D-988E-E98EA8737E59}" type="pres">
      <dgm:prSet presAssocID="{372FC91D-A423-45D0-9D3E-8FEBA271357D}" presName="compNode" presStyleCnt="0"/>
      <dgm:spPr/>
    </dgm:pt>
    <dgm:pt modelId="{83C832C0-260F-4912-B215-EECF7630DE7E}" type="pres">
      <dgm:prSet presAssocID="{372FC91D-A423-45D0-9D3E-8FEBA271357D}" presName="iconBgRect" presStyleLbl="bgShp" presStyleIdx="1" presStyleCnt="6"/>
      <dgm:spPr/>
    </dgm:pt>
    <dgm:pt modelId="{28BB3238-8B8C-46C1-BD6E-D5ED123B1FE9}" type="pres">
      <dgm:prSet presAssocID="{372FC91D-A423-45D0-9D3E-8FEBA271357D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axophone"/>
        </a:ext>
      </dgm:extLst>
    </dgm:pt>
    <dgm:pt modelId="{05769E31-F3D7-48B1-8A3F-BE09E6F19B30}" type="pres">
      <dgm:prSet presAssocID="{372FC91D-A423-45D0-9D3E-8FEBA271357D}" presName="spaceRect" presStyleCnt="0"/>
      <dgm:spPr/>
    </dgm:pt>
    <dgm:pt modelId="{9B6D18E4-4635-47C9-92C6-42EBE03A79AF}" type="pres">
      <dgm:prSet presAssocID="{372FC91D-A423-45D0-9D3E-8FEBA271357D}" presName="textRect" presStyleLbl="revTx" presStyleIdx="1" presStyleCnt="6">
        <dgm:presLayoutVars>
          <dgm:chMax val="1"/>
          <dgm:chPref val="1"/>
        </dgm:presLayoutVars>
      </dgm:prSet>
      <dgm:spPr/>
    </dgm:pt>
    <dgm:pt modelId="{E21C55BA-E0FB-4F10-9975-A5B3A8C7E7C4}" type="pres">
      <dgm:prSet presAssocID="{7AA9A729-884B-42D6-A34D-19F42A67EE18}" presName="sibTrans" presStyleCnt="0"/>
      <dgm:spPr/>
    </dgm:pt>
    <dgm:pt modelId="{247DCB06-2390-45D9-8410-E72F58030CD8}" type="pres">
      <dgm:prSet presAssocID="{8C96F576-4426-4BFA-9557-0BE644181F64}" presName="compNode" presStyleCnt="0"/>
      <dgm:spPr/>
    </dgm:pt>
    <dgm:pt modelId="{40EF0285-652C-4A6B-87FE-8B4E21B58E5D}" type="pres">
      <dgm:prSet presAssocID="{8C96F576-4426-4BFA-9557-0BE644181F64}" presName="iconBgRect" presStyleLbl="bgShp" presStyleIdx="2" presStyleCnt="6"/>
      <dgm:spPr/>
    </dgm:pt>
    <dgm:pt modelId="{BBAD72DD-4699-422D-8018-E0BE8C1D5033}" type="pres">
      <dgm:prSet presAssocID="{8C96F576-4426-4BFA-9557-0BE644181F64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rama"/>
        </a:ext>
      </dgm:extLst>
    </dgm:pt>
    <dgm:pt modelId="{AA9F5D4B-A831-408E-8F78-902F8B5CEA2E}" type="pres">
      <dgm:prSet presAssocID="{8C96F576-4426-4BFA-9557-0BE644181F64}" presName="spaceRect" presStyleCnt="0"/>
      <dgm:spPr/>
    </dgm:pt>
    <dgm:pt modelId="{D7C4050F-841E-4ED4-81CF-1C53C6A79DFC}" type="pres">
      <dgm:prSet presAssocID="{8C96F576-4426-4BFA-9557-0BE644181F64}" presName="textRect" presStyleLbl="revTx" presStyleIdx="2" presStyleCnt="6">
        <dgm:presLayoutVars>
          <dgm:chMax val="1"/>
          <dgm:chPref val="1"/>
        </dgm:presLayoutVars>
      </dgm:prSet>
      <dgm:spPr/>
    </dgm:pt>
    <dgm:pt modelId="{D474763E-5D50-4EFD-B109-918583C57A15}" type="pres">
      <dgm:prSet presAssocID="{C2F4B85A-C45C-44D4-832C-A12886721E02}" presName="sibTrans" presStyleCnt="0"/>
      <dgm:spPr/>
    </dgm:pt>
    <dgm:pt modelId="{6F0B50C0-2F81-429E-8FF5-9C25CD26F73A}" type="pres">
      <dgm:prSet presAssocID="{F8FC3E28-9746-4DF6-B8FD-4080C6CFC1AC}" presName="compNode" presStyleCnt="0"/>
      <dgm:spPr/>
    </dgm:pt>
    <dgm:pt modelId="{E3583751-D9E8-447A-BA84-A029D457A378}" type="pres">
      <dgm:prSet presAssocID="{F8FC3E28-9746-4DF6-B8FD-4080C6CFC1AC}" presName="iconBgRect" presStyleLbl="bgShp" presStyleIdx="3" presStyleCnt="6"/>
      <dgm:spPr/>
    </dgm:pt>
    <dgm:pt modelId="{A185EA0B-FF68-4996-BAA9-16531AB3135F}" type="pres">
      <dgm:prSet presAssocID="{F8FC3E28-9746-4DF6-B8FD-4080C6CFC1AC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ss clef"/>
        </a:ext>
      </dgm:extLst>
    </dgm:pt>
    <dgm:pt modelId="{F70BC816-8BFA-4C89-A87A-F6279A6CA823}" type="pres">
      <dgm:prSet presAssocID="{F8FC3E28-9746-4DF6-B8FD-4080C6CFC1AC}" presName="spaceRect" presStyleCnt="0"/>
      <dgm:spPr/>
    </dgm:pt>
    <dgm:pt modelId="{45666415-E728-4B82-8054-BAF9BC978742}" type="pres">
      <dgm:prSet presAssocID="{F8FC3E28-9746-4DF6-B8FD-4080C6CFC1AC}" presName="textRect" presStyleLbl="revTx" presStyleIdx="3" presStyleCnt="6">
        <dgm:presLayoutVars>
          <dgm:chMax val="1"/>
          <dgm:chPref val="1"/>
        </dgm:presLayoutVars>
      </dgm:prSet>
      <dgm:spPr/>
    </dgm:pt>
    <dgm:pt modelId="{03EE6596-9785-434E-B66B-59F139F70FB3}" type="pres">
      <dgm:prSet presAssocID="{B8B2D826-046D-4330-9F92-233F5C19DEBE}" presName="sibTrans" presStyleCnt="0"/>
      <dgm:spPr/>
    </dgm:pt>
    <dgm:pt modelId="{75BEF196-C70F-4E20-A022-E1ABAD9A9A71}" type="pres">
      <dgm:prSet presAssocID="{E7C4FDF3-C892-47FB-ADF2-6D61CA2B3B03}" presName="compNode" presStyleCnt="0"/>
      <dgm:spPr/>
    </dgm:pt>
    <dgm:pt modelId="{D5C28130-5B8E-4274-87FA-F28D6AE8DEB7}" type="pres">
      <dgm:prSet presAssocID="{E7C4FDF3-C892-47FB-ADF2-6D61CA2B3B03}" presName="iconBgRect" presStyleLbl="bgShp" presStyleIdx="4" presStyleCnt="6"/>
      <dgm:spPr/>
    </dgm:pt>
    <dgm:pt modelId="{62AAEA3D-7528-4756-A046-BA9F451B4BB6}" type="pres">
      <dgm:prSet presAssocID="{E7C4FDF3-C892-47FB-ADF2-6D61CA2B3B03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y"/>
        </a:ext>
      </dgm:extLst>
    </dgm:pt>
    <dgm:pt modelId="{5170EEE0-FC35-42CD-A0AB-6121C734426C}" type="pres">
      <dgm:prSet presAssocID="{E7C4FDF3-C892-47FB-ADF2-6D61CA2B3B03}" presName="spaceRect" presStyleCnt="0"/>
      <dgm:spPr/>
    </dgm:pt>
    <dgm:pt modelId="{9CCED715-0690-4475-B68B-DA302EEDB0C2}" type="pres">
      <dgm:prSet presAssocID="{E7C4FDF3-C892-47FB-ADF2-6D61CA2B3B03}" presName="textRect" presStyleLbl="revTx" presStyleIdx="4" presStyleCnt="6">
        <dgm:presLayoutVars>
          <dgm:chMax val="1"/>
          <dgm:chPref val="1"/>
        </dgm:presLayoutVars>
      </dgm:prSet>
      <dgm:spPr/>
    </dgm:pt>
    <dgm:pt modelId="{DA174FE5-6869-42B5-B44C-909D0BF0B635}" type="pres">
      <dgm:prSet presAssocID="{7A04CB8D-CC4E-4A9E-BDB1-AF2F6A80E217}" presName="sibTrans" presStyleCnt="0"/>
      <dgm:spPr/>
    </dgm:pt>
    <dgm:pt modelId="{C360153A-3FD9-4FD9-A901-009A83EBBFAB}" type="pres">
      <dgm:prSet presAssocID="{36EB6649-1C0B-4661-B95C-915C7619A44E}" presName="compNode" presStyleCnt="0"/>
      <dgm:spPr/>
    </dgm:pt>
    <dgm:pt modelId="{1D15A6EC-F949-4238-9362-46250E721B9B}" type="pres">
      <dgm:prSet presAssocID="{36EB6649-1C0B-4661-B95C-915C7619A44E}" presName="iconBgRect" presStyleLbl="bgShp" presStyleIdx="5" presStyleCnt="6"/>
      <dgm:spPr/>
    </dgm:pt>
    <dgm:pt modelId="{A02AB043-D302-47C0-9168-8ACB78ACD985}" type="pres">
      <dgm:prSet presAssocID="{36EB6649-1C0B-4661-B95C-915C7619A44E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olin"/>
        </a:ext>
      </dgm:extLst>
    </dgm:pt>
    <dgm:pt modelId="{27F7406D-0B94-48B0-B1B4-A263DA2D9423}" type="pres">
      <dgm:prSet presAssocID="{36EB6649-1C0B-4661-B95C-915C7619A44E}" presName="spaceRect" presStyleCnt="0"/>
      <dgm:spPr/>
    </dgm:pt>
    <dgm:pt modelId="{60D42B98-2D91-4561-A392-457766570C12}" type="pres">
      <dgm:prSet presAssocID="{36EB6649-1C0B-4661-B95C-915C7619A44E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4CC12806-42FB-4A56-B9A3-A92167BDE5DB}" srcId="{76E11CA2-94C0-411E-B0BF-9E81C34CF990}" destId="{372FC91D-A423-45D0-9D3E-8FEBA271357D}" srcOrd="1" destOrd="0" parTransId="{FAD57F4E-5A7C-4BD4-9F99-A57A2C5C1DA1}" sibTransId="{7AA9A729-884B-42D6-A34D-19F42A67EE18}"/>
    <dgm:cxn modelId="{90D93207-1232-4D3C-B8AD-A67F0E2632D9}" type="presOf" srcId="{535729C2-874F-4235-A9D2-15EF92D5B31B}" destId="{D60C628F-C99C-4407-96C6-583A5424A47E}" srcOrd="0" destOrd="0" presId="urn:microsoft.com/office/officeart/2018/5/layout/IconCircleLabelList"/>
    <dgm:cxn modelId="{84523212-97F1-4CE5-B97E-B021429E3A58}" type="presOf" srcId="{8C96F576-4426-4BFA-9557-0BE644181F64}" destId="{D7C4050F-841E-4ED4-81CF-1C53C6A79DFC}" srcOrd="0" destOrd="0" presId="urn:microsoft.com/office/officeart/2018/5/layout/IconCircleLabelList"/>
    <dgm:cxn modelId="{BA30DA1D-A4C1-49CC-90CD-F09AEC321D21}" srcId="{76E11CA2-94C0-411E-B0BF-9E81C34CF990}" destId="{535729C2-874F-4235-A9D2-15EF92D5B31B}" srcOrd="0" destOrd="0" parTransId="{FBC2B7D8-6A29-4CEC-A210-CFA422F89FCF}" sibTransId="{76778AEE-6678-4649-A31A-050BDA1FB77F}"/>
    <dgm:cxn modelId="{5568C048-D437-4F6B-9C49-5C5C2DADE819}" type="presOf" srcId="{372FC91D-A423-45D0-9D3E-8FEBA271357D}" destId="{9B6D18E4-4635-47C9-92C6-42EBE03A79AF}" srcOrd="0" destOrd="0" presId="urn:microsoft.com/office/officeart/2018/5/layout/IconCircleLabelList"/>
    <dgm:cxn modelId="{76ABEF6E-BC17-4B6B-99DB-76BD06B6F927}" type="presOf" srcId="{F8FC3E28-9746-4DF6-B8FD-4080C6CFC1AC}" destId="{45666415-E728-4B82-8054-BAF9BC978742}" srcOrd="0" destOrd="0" presId="urn:microsoft.com/office/officeart/2018/5/layout/IconCircleLabelList"/>
    <dgm:cxn modelId="{8494F573-F557-4635-B6EC-98EDA14C4B56}" type="presOf" srcId="{E7C4FDF3-C892-47FB-ADF2-6D61CA2B3B03}" destId="{9CCED715-0690-4475-B68B-DA302EEDB0C2}" srcOrd="0" destOrd="0" presId="urn:microsoft.com/office/officeart/2018/5/layout/IconCircleLabelList"/>
    <dgm:cxn modelId="{ABB270B8-2CE0-4F1D-8382-35BD0C6CA2A9}" srcId="{76E11CA2-94C0-411E-B0BF-9E81C34CF990}" destId="{36EB6649-1C0B-4661-B95C-915C7619A44E}" srcOrd="5" destOrd="0" parTransId="{D4EE39EA-152E-4628-BDD9-CBF3C3CE6A42}" sibTransId="{879BFD22-345C-4713-A637-4FFB5BB61A5C}"/>
    <dgm:cxn modelId="{849F3CC0-4618-458F-801F-BC1880DFBAC6}" type="presOf" srcId="{36EB6649-1C0B-4661-B95C-915C7619A44E}" destId="{60D42B98-2D91-4561-A392-457766570C12}" srcOrd="0" destOrd="0" presId="urn:microsoft.com/office/officeart/2018/5/layout/IconCircleLabelList"/>
    <dgm:cxn modelId="{1C0653C1-5A2B-480B-9A56-E1B25672CEC2}" srcId="{76E11CA2-94C0-411E-B0BF-9E81C34CF990}" destId="{F8FC3E28-9746-4DF6-B8FD-4080C6CFC1AC}" srcOrd="3" destOrd="0" parTransId="{FDA6F9FC-C301-4BEF-A5D2-50BD9EAFB3C8}" sibTransId="{B8B2D826-046D-4330-9F92-233F5C19DEBE}"/>
    <dgm:cxn modelId="{6921DCCD-235A-4112-8D8C-CB929C147A99}" srcId="{76E11CA2-94C0-411E-B0BF-9E81C34CF990}" destId="{8C96F576-4426-4BFA-9557-0BE644181F64}" srcOrd="2" destOrd="0" parTransId="{01F42574-924F-4125-9ED3-B8A7A6232D5E}" sibTransId="{C2F4B85A-C45C-44D4-832C-A12886721E02}"/>
    <dgm:cxn modelId="{7207DDF9-DAB6-4C0B-98DC-D47B21C1294C}" type="presOf" srcId="{76E11CA2-94C0-411E-B0BF-9E81C34CF990}" destId="{91A5F6D1-9CC6-45E7-9637-A26DF39E31C3}" srcOrd="0" destOrd="0" presId="urn:microsoft.com/office/officeart/2018/5/layout/IconCircleLabelList"/>
    <dgm:cxn modelId="{A1958CFD-F4F0-431C-A430-384311DFA90B}" srcId="{76E11CA2-94C0-411E-B0BF-9E81C34CF990}" destId="{E7C4FDF3-C892-47FB-ADF2-6D61CA2B3B03}" srcOrd="4" destOrd="0" parTransId="{F430CC15-AAA2-43B0-98A8-147660DA86C6}" sibTransId="{7A04CB8D-CC4E-4A9E-BDB1-AF2F6A80E217}"/>
    <dgm:cxn modelId="{D3107CD9-1B4E-415F-9BE3-D9422FCC7EA7}" type="presParOf" srcId="{91A5F6D1-9CC6-45E7-9637-A26DF39E31C3}" destId="{BE659644-3C3B-40F9-9357-DCF62CE1A36E}" srcOrd="0" destOrd="0" presId="urn:microsoft.com/office/officeart/2018/5/layout/IconCircleLabelList"/>
    <dgm:cxn modelId="{D2579FE2-CB37-4553-BE5B-E26F4BEC1F8F}" type="presParOf" srcId="{BE659644-3C3B-40F9-9357-DCF62CE1A36E}" destId="{5131908F-0DA6-4826-8D1D-B7573BE79173}" srcOrd="0" destOrd="0" presId="urn:microsoft.com/office/officeart/2018/5/layout/IconCircleLabelList"/>
    <dgm:cxn modelId="{4B744343-B45E-44A4-88E2-72ACA063C5A1}" type="presParOf" srcId="{BE659644-3C3B-40F9-9357-DCF62CE1A36E}" destId="{BB581EC2-CB96-4E48-B2F0-B1E7A00D32DA}" srcOrd="1" destOrd="0" presId="urn:microsoft.com/office/officeart/2018/5/layout/IconCircleLabelList"/>
    <dgm:cxn modelId="{57371721-A224-4E19-95D5-4FD3780D1A1D}" type="presParOf" srcId="{BE659644-3C3B-40F9-9357-DCF62CE1A36E}" destId="{96D3977F-4DE7-4BD5-AFAE-1025D46CA343}" srcOrd="2" destOrd="0" presId="urn:microsoft.com/office/officeart/2018/5/layout/IconCircleLabelList"/>
    <dgm:cxn modelId="{CDE1A665-2947-4C2A-A7B9-BB86DD4EAD74}" type="presParOf" srcId="{BE659644-3C3B-40F9-9357-DCF62CE1A36E}" destId="{D60C628F-C99C-4407-96C6-583A5424A47E}" srcOrd="3" destOrd="0" presId="urn:microsoft.com/office/officeart/2018/5/layout/IconCircleLabelList"/>
    <dgm:cxn modelId="{F357DB94-8D27-4E21-A9CD-0F2DA38A946E}" type="presParOf" srcId="{91A5F6D1-9CC6-45E7-9637-A26DF39E31C3}" destId="{C4678839-2734-45DC-8BA4-34C10666879B}" srcOrd="1" destOrd="0" presId="urn:microsoft.com/office/officeart/2018/5/layout/IconCircleLabelList"/>
    <dgm:cxn modelId="{FB6EC7AB-F19E-4253-828C-E983E6350553}" type="presParOf" srcId="{91A5F6D1-9CC6-45E7-9637-A26DF39E31C3}" destId="{DB4207BB-B600-4D3D-988E-E98EA8737E59}" srcOrd="2" destOrd="0" presId="urn:microsoft.com/office/officeart/2018/5/layout/IconCircleLabelList"/>
    <dgm:cxn modelId="{6C3495B2-B4D8-49E8-BF7F-30E329E648C0}" type="presParOf" srcId="{DB4207BB-B600-4D3D-988E-E98EA8737E59}" destId="{83C832C0-260F-4912-B215-EECF7630DE7E}" srcOrd="0" destOrd="0" presId="urn:microsoft.com/office/officeart/2018/5/layout/IconCircleLabelList"/>
    <dgm:cxn modelId="{0375F8B5-7D11-422E-96A9-EEC1B956DB63}" type="presParOf" srcId="{DB4207BB-B600-4D3D-988E-E98EA8737E59}" destId="{28BB3238-8B8C-46C1-BD6E-D5ED123B1FE9}" srcOrd="1" destOrd="0" presId="urn:microsoft.com/office/officeart/2018/5/layout/IconCircleLabelList"/>
    <dgm:cxn modelId="{A28B48D4-BD14-4F3B-9805-5CEC50C5FE2A}" type="presParOf" srcId="{DB4207BB-B600-4D3D-988E-E98EA8737E59}" destId="{05769E31-F3D7-48B1-8A3F-BE09E6F19B30}" srcOrd="2" destOrd="0" presId="urn:microsoft.com/office/officeart/2018/5/layout/IconCircleLabelList"/>
    <dgm:cxn modelId="{86AE4D74-DFE6-4399-BF3C-26DE83CD204B}" type="presParOf" srcId="{DB4207BB-B600-4D3D-988E-E98EA8737E59}" destId="{9B6D18E4-4635-47C9-92C6-42EBE03A79AF}" srcOrd="3" destOrd="0" presId="urn:microsoft.com/office/officeart/2018/5/layout/IconCircleLabelList"/>
    <dgm:cxn modelId="{6D45C6CD-D395-48C6-A90A-D169B5C0246C}" type="presParOf" srcId="{91A5F6D1-9CC6-45E7-9637-A26DF39E31C3}" destId="{E21C55BA-E0FB-4F10-9975-A5B3A8C7E7C4}" srcOrd="3" destOrd="0" presId="urn:microsoft.com/office/officeart/2018/5/layout/IconCircleLabelList"/>
    <dgm:cxn modelId="{280B484D-A5FE-4C6B-B711-32F810F70C83}" type="presParOf" srcId="{91A5F6D1-9CC6-45E7-9637-A26DF39E31C3}" destId="{247DCB06-2390-45D9-8410-E72F58030CD8}" srcOrd="4" destOrd="0" presId="urn:microsoft.com/office/officeart/2018/5/layout/IconCircleLabelList"/>
    <dgm:cxn modelId="{758ECB85-BA98-4751-B75C-01A2F7791B5D}" type="presParOf" srcId="{247DCB06-2390-45D9-8410-E72F58030CD8}" destId="{40EF0285-652C-4A6B-87FE-8B4E21B58E5D}" srcOrd="0" destOrd="0" presId="urn:microsoft.com/office/officeart/2018/5/layout/IconCircleLabelList"/>
    <dgm:cxn modelId="{B8A8E887-B3A6-4F7D-92A8-1CF5944AF246}" type="presParOf" srcId="{247DCB06-2390-45D9-8410-E72F58030CD8}" destId="{BBAD72DD-4699-422D-8018-E0BE8C1D5033}" srcOrd="1" destOrd="0" presId="urn:microsoft.com/office/officeart/2018/5/layout/IconCircleLabelList"/>
    <dgm:cxn modelId="{61044D7F-3C19-4FCB-8B07-2F9C8571AA58}" type="presParOf" srcId="{247DCB06-2390-45D9-8410-E72F58030CD8}" destId="{AA9F5D4B-A831-408E-8F78-902F8B5CEA2E}" srcOrd="2" destOrd="0" presId="urn:microsoft.com/office/officeart/2018/5/layout/IconCircleLabelList"/>
    <dgm:cxn modelId="{B7FAC98A-E519-4B48-BA0E-3BE1958894FA}" type="presParOf" srcId="{247DCB06-2390-45D9-8410-E72F58030CD8}" destId="{D7C4050F-841E-4ED4-81CF-1C53C6A79DFC}" srcOrd="3" destOrd="0" presId="urn:microsoft.com/office/officeart/2018/5/layout/IconCircleLabelList"/>
    <dgm:cxn modelId="{74841F13-7074-46AA-9A29-36613069BCD2}" type="presParOf" srcId="{91A5F6D1-9CC6-45E7-9637-A26DF39E31C3}" destId="{D474763E-5D50-4EFD-B109-918583C57A15}" srcOrd="5" destOrd="0" presId="urn:microsoft.com/office/officeart/2018/5/layout/IconCircleLabelList"/>
    <dgm:cxn modelId="{51AA93AA-F55A-43B6-89FD-7D6013698E4B}" type="presParOf" srcId="{91A5F6D1-9CC6-45E7-9637-A26DF39E31C3}" destId="{6F0B50C0-2F81-429E-8FF5-9C25CD26F73A}" srcOrd="6" destOrd="0" presId="urn:microsoft.com/office/officeart/2018/5/layout/IconCircleLabelList"/>
    <dgm:cxn modelId="{C1E2C141-5639-4C24-AA7F-78F3BA2F0CBA}" type="presParOf" srcId="{6F0B50C0-2F81-429E-8FF5-9C25CD26F73A}" destId="{E3583751-D9E8-447A-BA84-A029D457A378}" srcOrd="0" destOrd="0" presId="urn:microsoft.com/office/officeart/2018/5/layout/IconCircleLabelList"/>
    <dgm:cxn modelId="{1D363CE3-01D7-46CE-8521-2362BBCEF8A3}" type="presParOf" srcId="{6F0B50C0-2F81-429E-8FF5-9C25CD26F73A}" destId="{A185EA0B-FF68-4996-BAA9-16531AB3135F}" srcOrd="1" destOrd="0" presId="urn:microsoft.com/office/officeart/2018/5/layout/IconCircleLabelList"/>
    <dgm:cxn modelId="{6273C1B1-C770-4832-9E96-E520DDC5152B}" type="presParOf" srcId="{6F0B50C0-2F81-429E-8FF5-9C25CD26F73A}" destId="{F70BC816-8BFA-4C89-A87A-F6279A6CA823}" srcOrd="2" destOrd="0" presId="urn:microsoft.com/office/officeart/2018/5/layout/IconCircleLabelList"/>
    <dgm:cxn modelId="{CEB80C4D-02A0-4012-B402-36F207EB9AD1}" type="presParOf" srcId="{6F0B50C0-2F81-429E-8FF5-9C25CD26F73A}" destId="{45666415-E728-4B82-8054-BAF9BC978742}" srcOrd="3" destOrd="0" presId="urn:microsoft.com/office/officeart/2018/5/layout/IconCircleLabelList"/>
    <dgm:cxn modelId="{B026D4A4-90FC-4A87-88FD-4704E196C5E9}" type="presParOf" srcId="{91A5F6D1-9CC6-45E7-9637-A26DF39E31C3}" destId="{03EE6596-9785-434E-B66B-59F139F70FB3}" srcOrd="7" destOrd="0" presId="urn:microsoft.com/office/officeart/2018/5/layout/IconCircleLabelList"/>
    <dgm:cxn modelId="{E7C8874E-C217-486B-982E-6991905EAFB3}" type="presParOf" srcId="{91A5F6D1-9CC6-45E7-9637-A26DF39E31C3}" destId="{75BEF196-C70F-4E20-A022-E1ABAD9A9A71}" srcOrd="8" destOrd="0" presId="urn:microsoft.com/office/officeart/2018/5/layout/IconCircleLabelList"/>
    <dgm:cxn modelId="{3CCF580A-7F8F-43A5-992A-9F6911B09FC6}" type="presParOf" srcId="{75BEF196-C70F-4E20-A022-E1ABAD9A9A71}" destId="{D5C28130-5B8E-4274-87FA-F28D6AE8DEB7}" srcOrd="0" destOrd="0" presId="urn:microsoft.com/office/officeart/2018/5/layout/IconCircleLabelList"/>
    <dgm:cxn modelId="{8DD46648-BC64-4B82-A9B7-3EB5FE4B5E36}" type="presParOf" srcId="{75BEF196-C70F-4E20-A022-E1ABAD9A9A71}" destId="{62AAEA3D-7528-4756-A046-BA9F451B4BB6}" srcOrd="1" destOrd="0" presId="urn:microsoft.com/office/officeart/2018/5/layout/IconCircleLabelList"/>
    <dgm:cxn modelId="{615490D2-1EF6-4A09-A1D6-CC163A30AD53}" type="presParOf" srcId="{75BEF196-C70F-4E20-A022-E1ABAD9A9A71}" destId="{5170EEE0-FC35-42CD-A0AB-6121C734426C}" srcOrd="2" destOrd="0" presId="urn:microsoft.com/office/officeart/2018/5/layout/IconCircleLabelList"/>
    <dgm:cxn modelId="{861FB41E-B929-47DB-B197-D0A85455AB19}" type="presParOf" srcId="{75BEF196-C70F-4E20-A022-E1ABAD9A9A71}" destId="{9CCED715-0690-4475-B68B-DA302EEDB0C2}" srcOrd="3" destOrd="0" presId="urn:microsoft.com/office/officeart/2018/5/layout/IconCircleLabelList"/>
    <dgm:cxn modelId="{D4B1E372-C605-484D-A0C2-37D5D2AC79A7}" type="presParOf" srcId="{91A5F6D1-9CC6-45E7-9637-A26DF39E31C3}" destId="{DA174FE5-6869-42B5-B44C-909D0BF0B635}" srcOrd="9" destOrd="0" presId="urn:microsoft.com/office/officeart/2018/5/layout/IconCircleLabelList"/>
    <dgm:cxn modelId="{CF0D059F-ECD9-4CAA-A5C2-66883A7BCDC9}" type="presParOf" srcId="{91A5F6D1-9CC6-45E7-9637-A26DF39E31C3}" destId="{C360153A-3FD9-4FD9-A901-009A83EBBFAB}" srcOrd="10" destOrd="0" presId="urn:microsoft.com/office/officeart/2018/5/layout/IconCircleLabelList"/>
    <dgm:cxn modelId="{5DD1E214-5357-4261-AB77-47AD65A272A9}" type="presParOf" srcId="{C360153A-3FD9-4FD9-A901-009A83EBBFAB}" destId="{1D15A6EC-F949-4238-9362-46250E721B9B}" srcOrd="0" destOrd="0" presId="urn:microsoft.com/office/officeart/2018/5/layout/IconCircleLabelList"/>
    <dgm:cxn modelId="{413C64DB-E847-453B-82B6-5C0387B83A7E}" type="presParOf" srcId="{C360153A-3FD9-4FD9-A901-009A83EBBFAB}" destId="{A02AB043-D302-47C0-9168-8ACB78ACD985}" srcOrd="1" destOrd="0" presId="urn:microsoft.com/office/officeart/2018/5/layout/IconCircleLabelList"/>
    <dgm:cxn modelId="{1B1FB9FE-AB3C-494A-8CE1-C1CE0E00B8BD}" type="presParOf" srcId="{C360153A-3FD9-4FD9-A901-009A83EBBFAB}" destId="{27F7406D-0B94-48B0-B1B4-A263DA2D9423}" srcOrd="2" destOrd="0" presId="urn:microsoft.com/office/officeart/2018/5/layout/IconCircleLabelList"/>
    <dgm:cxn modelId="{0319186E-4034-4B28-863D-D7EDC92F4EDE}" type="presParOf" srcId="{C360153A-3FD9-4FD9-A901-009A83EBBFAB}" destId="{60D42B98-2D91-4561-A392-457766570C12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0B2A1A-21BB-4B45-8D4B-401902E628C4}">
      <dsp:nvSpPr>
        <dsp:cNvPr id="0" name=""/>
        <dsp:cNvSpPr/>
      </dsp:nvSpPr>
      <dsp:spPr>
        <a:xfrm>
          <a:off x="0" y="974986"/>
          <a:ext cx="497477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5F3B79-A329-439C-BFD5-4D43CB7EDADC}">
      <dsp:nvSpPr>
        <dsp:cNvPr id="0" name=""/>
        <dsp:cNvSpPr/>
      </dsp:nvSpPr>
      <dsp:spPr>
        <a:xfrm>
          <a:off x="249735" y="139405"/>
          <a:ext cx="3960006" cy="10799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1624" tIns="0" rIns="13162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Fine Art Targets</a:t>
          </a:r>
          <a:endParaRPr lang="en-US" sz="2400" kern="1200" dirty="0"/>
        </a:p>
      </dsp:txBody>
      <dsp:txXfrm>
        <a:off x="302456" y="192126"/>
        <a:ext cx="3854564" cy="974556"/>
      </dsp:txXfrm>
    </dsp:sp>
    <dsp:sp modelId="{8EB745C7-648B-488C-8CA6-5E8E9F9BC41D}">
      <dsp:nvSpPr>
        <dsp:cNvPr id="0" name=""/>
        <dsp:cNvSpPr/>
      </dsp:nvSpPr>
      <dsp:spPr>
        <a:xfrm>
          <a:off x="0" y="2292585"/>
          <a:ext cx="4974771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60806-6E60-4D82-A2AF-51F6C277AFD8}">
      <dsp:nvSpPr>
        <dsp:cNvPr id="0" name=""/>
        <dsp:cNvSpPr/>
      </dsp:nvSpPr>
      <dsp:spPr>
        <a:xfrm>
          <a:off x="248495" y="1433986"/>
          <a:ext cx="3960006" cy="107999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1624" tIns="0" rIns="13162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Academic Classes</a:t>
          </a:r>
          <a:endParaRPr lang="en-US" sz="2400" kern="1200" dirty="0"/>
        </a:p>
      </dsp:txBody>
      <dsp:txXfrm>
        <a:off x="301216" y="1486707"/>
        <a:ext cx="3854564" cy="974556"/>
      </dsp:txXfrm>
    </dsp:sp>
    <dsp:sp modelId="{ED5755CE-637F-4542-B837-3573BB17E1EA}">
      <dsp:nvSpPr>
        <dsp:cNvPr id="0" name=""/>
        <dsp:cNvSpPr/>
      </dsp:nvSpPr>
      <dsp:spPr>
        <a:xfrm>
          <a:off x="0" y="3512001"/>
          <a:ext cx="4974771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6098" tIns="312420" rIns="386098" bIns="1422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0" y="3512001"/>
        <a:ext cx="4974771" cy="992250"/>
      </dsp:txXfrm>
    </dsp:sp>
    <dsp:sp modelId="{784DDC16-5024-476B-BDC7-7854EF61BF53}">
      <dsp:nvSpPr>
        <dsp:cNvPr id="0" name=""/>
        <dsp:cNvSpPr/>
      </dsp:nvSpPr>
      <dsp:spPr>
        <a:xfrm>
          <a:off x="248738" y="2751585"/>
          <a:ext cx="3960012" cy="98181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1624" tIns="0" rIns="13162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CA" sz="2400" kern="1200" dirty="0"/>
            <a:t>Certification and 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 dirty="0"/>
            <a:t>program expectations</a:t>
          </a:r>
          <a:endParaRPr lang="en-US" sz="2400" kern="1200" dirty="0"/>
        </a:p>
      </dsp:txBody>
      <dsp:txXfrm>
        <a:off x="296666" y="2799513"/>
        <a:ext cx="3864156" cy="885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1908F-0DA6-4826-8D1D-B7573BE79173}">
      <dsp:nvSpPr>
        <dsp:cNvPr id="0" name=""/>
        <dsp:cNvSpPr/>
      </dsp:nvSpPr>
      <dsp:spPr>
        <a:xfrm>
          <a:off x="304026" y="128388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581EC2-CB96-4E48-B2F0-B1E7A00D32DA}">
      <dsp:nvSpPr>
        <dsp:cNvPr id="0" name=""/>
        <dsp:cNvSpPr/>
      </dsp:nvSpPr>
      <dsp:spPr>
        <a:xfrm>
          <a:off x="504891" y="329253"/>
          <a:ext cx="540791" cy="5407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C628F-C99C-4407-96C6-583A5424A47E}">
      <dsp:nvSpPr>
        <dsp:cNvPr id="0" name=""/>
        <dsp:cNvSpPr/>
      </dsp:nvSpPr>
      <dsp:spPr>
        <a:xfrm>
          <a:off x="2728" y="1364482"/>
          <a:ext cx="1545117" cy="61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2400" kern="1200"/>
            <a:t>Art</a:t>
          </a:r>
          <a:endParaRPr lang="en-US" sz="2400" kern="1200"/>
        </a:p>
      </dsp:txBody>
      <dsp:txXfrm>
        <a:off x="2728" y="1364482"/>
        <a:ext cx="1545117" cy="618046"/>
      </dsp:txXfrm>
    </dsp:sp>
    <dsp:sp modelId="{83C832C0-260F-4912-B215-EECF7630DE7E}">
      <dsp:nvSpPr>
        <dsp:cNvPr id="0" name=""/>
        <dsp:cNvSpPr/>
      </dsp:nvSpPr>
      <dsp:spPr>
        <a:xfrm>
          <a:off x="2119539" y="128388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BB3238-8B8C-46C1-BD6E-D5ED123B1FE9}">
      <dsp:nvSpPr>
        <dsp:cNvPr id="0" name=""/>
        <dsp:cNvSpPr/>
      </dsp:nvSpPr>
      <dsp:spPr>
        <a:xfrm>
          <a:off x="2320404" y="329253"/>
          <a:ext cx="540791" cy="5407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D18E4-4635-47C9-92C6-42EBE03A79AF}">
      <dsp:nvSpPr>
        <dsp:cNvPr id="0" name=""/>
        <dsp:cNvSpPr/>
      </dsp:nvSpPr>
      <dsp:spPr>
        <a:xfrm>
          <a:off x="1818241" y="1364482"/>
          <a:ext cx="1545117" cy="61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2400" kern="1200"/>
            <a:t>Band</a:t>
          </a:r>
          <a:endParaRPr lang="en-US" sz="2400" kern="1200"/>
        </a:p>
      </dsp:txBody>
      <dsp:txXfrm>
        <a:off x="1818241" y="1364482"/>
        <a:ext cx="1545117" cy="618046"/>
      </dsp:txXfrm>
    </dsp:sp>
    <dsp:sp modelId="{40EF0285-652C-4A6B-87FE-8B4E21B58E5D}">
      <dsp:nvSpPr>
        <dsp:cNvPr id="0" name=""/>
        <dsp:cNvSpPr/>
      </dsp:nvSpPr>
      <dsp:spPr>
        <a:xfrm>
          <a:off x="3935051" y="128388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D72DD-4699-422D-8018-E0BE8C1D5033}">
      <dsp:nvSpPr>
        <dsp:cNvPr id="0" name=""/>
        <dsp:cNvSpPr/>
      </dsp:nvSpPr>
      <dsp:spPr>
        <a:xfrm>
          <a:off x="4135917" y="329253"/>
          <a:ext cx="540791" cy="5407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C4050F-841E-4ED4-81CF-1C53C6A79DFC}">
      <dsp:nvSpPr>
        <dsp:cNvPr id="0" name=""/>
        <dsp:cNvSpPr/>
      </dsp:nvSpPr>
      <dsp:spPr>
        <a:xfrm>
          <a:off x="3633754" y="1364482"/>
          <a:ext cx="1545117" cy="61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2400" kern="1200"/>
            <a:t>Drama</a:t>
          </a:r>
          <a:endParaRPr lang="en-US" sz="2400" kern="1200"/>
        </a:p>
      </dsp:txBody>
      <dsp:txXfrm>
        <a:off x="3633754" y="1364482"/>
        <a:ext cx="1545117" cy="618046"/>
      </dsp:txXfrm>
    </dsp:sp>
    <dsp:sp modelId="{E3583751-D9E8-447A-BA84-A029D457A378}">
      <dsp:nvSpPr>
        <dsp:cNvPr id="0" name=""/>
        <dsp:cNvSpPr/>
      </dsp:nvSpPr>
      <dsp:spPr>
        <a:xfrm>
          <a:off x="304026" y="2368808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85EA0B-FF68-4996-BAA9-16531AB3135F}">
      <dsp:nvSpPr>
        <dsp:cNvPr id="0" name=""/>
        <dsp:cNvSpPr/>
      </dsp:nvSpPr>
      <dsp:spPr>
        <a:xfrm>
          <a:off x="504891" y="2569673"/>
          <a:ext cx="540791" cy="5407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66415-E728-4B82-8054-BAF9BC978742}">
      <dsp:nvSpPr>
        <dsp:cNvPr id="0" name=""/>
        <dsp:cNvSpPr/>
      </dsp:nvSpPr>
      <dsp:spPr>
        <a:xfrm>
          <a:off x="2728" y="3604902"/>
          <a:ext cx="1545117" cy="61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2400" kern="1200"/>
            <a:t>Choir</a:t>
          </a:r>
          <a:endParaRPr lang="en-US" sz="2400" kern="1200"/>
        </a:p>
      </dsp:txBody>
      <dsp:txXfrm>
        <a:off x="2728" y="3604902"/>
        <a:ext cx="1545117" cy="618046"/>
      </dsp:txXfrm>
    </dsp:sp>
    <dsp:sp modelId="{D5C28130-5B8E-4274-87FA-F28D6AE8DEB7}">
      <dsp:nvSpPr>
        <dsp:cNvPr id="0" name=""/>
        <dsp:cNvSpPr/>
      </dsp:nvSpPr>
      <dsp:spPr>
        <a:xfrm>
          <a:off x="2119539" y="2368808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AEA3D-7528-4756-A046-BA9F451B4BB6}">
      <dsp:nvSpPr>
        <dsp:cNvPr id="0" name=""/>
        <dsp:cNvSpPr/>
      </dsp:nvSpPr>
      <dsp:spPr>
        <a:xfrm>
          <a:off x="2320404" y="2569673"/>
          <a:ext cx="540791" cy="5407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CED715-0690-4475-B68B-DA302EEDB0C2}">
      <dsp:nvSpPr>
        <dsp:cNvPr id="0" name=""/>
        <dsp:cNvSpPr/>
      </dsp:nvSpPr>
      <dsp:spPr>
        <a:xfrm>
          <a:off x="1818241" y="3604902"/>
          <a:ext cx="1545117" cy="61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2400" kern="1200"/>
            <a:t>Media</a:t>
          </a:r>
          <a:endParaRPr lang="en-US" sz="2400" kern="1200"/>
        </a:p>
      </dsp:txBody>
      <dsp:txXfrm>
        <a:off x="1818241" y="3604902"/>
        <a:ext cx="1545117" cy="618046"/>
      </dsp:txXfrm>
    </dsp:sp>
    <dsp:sp modelId="{1D15A6EC-F949-4238-9362-46250E721B9B}">
      <dsp:nvSpPr>
        <dsp:cNvPr id="0" name=""/>
        <dsp:cNvSpPr/>
      </dsp:nvSpPr>
      <dsp:spPr>
        <a:xfrm>
          <a:off x="3935051" y="2368808"/>
          <a:ext cx="942521" cy="942521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2AB043-D302-47C0-9168-8ACB78ACD985}">
      <dsp:nvSpPr>
        <dsp:cNvPr id="0" name=""/>
        <dsp:cNvSpPr/>
      </dsp:nvSpPr>
      <dsp:spPr>
        <a:xfrm>
          <a:off x="4135917" y="2569673"/>
          <a:ext cx="540791" cy="5407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42B98-2D91-4561-A392-457766570C12}">
      <dsp:nvSpPr>
        <dsp:cNvPr id="0" name=""/>
        <dsp:cNvSpPr/>
      </dsp:nvSpPr>
      <dsp:spPr>
        <a:xfrm>
          <a:off x="3633754" y="3604902"/>
          <a:ext cx="1545117" cy="6180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CA" sz="2400" kern="1200"/>
            <a:t>Strings</a:t>
          </a:r>
          <a:endParaRPr lang="en-US" sz="2400" kern="1200"/>
        </a:p>
      </dsp:txBody>
      <dsp:txXfrm>
        <a:off x="3633754" y="3604902"/>
        <a:ext cx="1545117" cy="618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5ADE2-A316-42EB-954F-A15615BA826F}" type="datetimeFigureOut">
              <a:rPr lang="en-CA" smtClean="0"/>
              <a:t>2026-01-20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6A5D7-60B2-4FDA-85E5-6AAA0AF4105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4153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33AEA074-24A7-4657-AE02-A51F68EA6AA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7847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6847D-1CF6-46BA-B46B-48BED0604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cap="all" spc="1500" baseline="0">
                <a:latin typeface="+mj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4F5A5-C931-4A4C-B6B1-EF4C95965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cap="all" spc="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4AEC-B6E4-439C-B716-EBE3D4D1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1/20/26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BC18-102E-45BF-8FEA-801E9C59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8BF5F-B1F8-461F-9B3D-7D50D0242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D6BF779-0B8C-4CC2-9268-9506AD0C5331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9408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A871-D377-4EC0-9ACF-86842F01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53202-92A9-45A3-B812-777DB9578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7196FB0C-3A9D-4892-90C9-21F3459AAD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6938C96-CF0F-4B69-A695-913F11BFC6F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CA7E6BB-6B60-4BF5-9D3E-A3FE782EF5B0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F693EDA-57B3-4AEB-863B-B198C2A5A8E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3A04A96-045F-4B6E-AEEE-11A2FA01B4F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FB357DC-5AD3-44F4-879B-5AD6B18AC36F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CA47F-83AD-4BE3-AC2F-6C17883F7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1/20/26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18A72-3200-4597-A9C5-0D9ECFF3E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0055A-71D4-49B4-8A8F-19AFDB84E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B0E5D27-C447-432F-982D-B60FDD6F34A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0403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C59DBB-9256-464D-8A6A-8BDA71541D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5E310-E6CB-4838-8E9B-B288DA5527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BCF412A8-E798-47AD-ABD9-98D76A55D30B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70160C5-475D-401A-AEE2-2C04E99A1518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7CC7CE9-9C7F-49C2-8609-47BF523390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6FD5F1-978C-45AF-9086-D5DBE1F01681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873AB1C-723A-4FB4-9B23-65BAF507483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DE5510-5094-4FA4-96E5-AD4841D1C38A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E2202-679F-48B0-B2DD-F6F547112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1/20/26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BC83D-E4C0-49E1-ADA1-1AF40398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F211E-B2EA-4CDC-9E84-B6898394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FE2F5FD-5D31-4C1D-82F8-93624C7B0A3C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6691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76917" y="2017713"/>
            <a:ext cx="10363200" cy="4114800"/>
          </a:xfrm>
        </p:spPr>
        <p:txBody>
          <a:bodyPr/>
          <a:lstStyle/>
          <a:p>
            <a:pPr lvl="0"/>
            <a:endParaRPr lang="en-CA" noProof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224EF-7EB8-1844-88E5-587718F538A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718075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8500-1605-41EA-A15F-9B79DF7E4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14AC8-25A5-4D7F-BF23-CB20AA2EC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8997F1B7-1EE7-4EA5-A5A4-866F9A810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5E13483-2FB6-4753-8402-06FDC3498E0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8F0DF22-F640-4002-B783-DF1C6A9473F6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C2787B8-7984-4332-B611-D3D3DE898FE0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AF3646C-B3D7-4F57-8FD2-CD93CEB3921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65FA7DA-93A0-43A4-834C-0F1BB9806A8C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95D22-0146-4DE2-9E78-4C00333D4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1/20/26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717A-A1FE-485D-AFFF-2C7026C71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DB88B-64CF-4100-8F07-D191DD79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04332FF-8349-42A5-B5C8-5EE3825CE25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2562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BFE6C-EBF1-47DE-8468-E7125172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04992-D139-48DC-BCCE-D71EA23CA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7" name="Graphic 185">
            <a:extLst>
              <a:ext uri="{FF2B5EF4-FFF2-40B4-BE49-F238E27FC236}">
                <a16:creationId xmlns:a16="http://schemas.microsoft.com/office/drawing/2014/main" id="{A8C5E768-0E62-4DE7-A0AF-93121DA8439E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6402845F-9E8A-41E1-B051-1AAA46C997A2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A45C410-5FD0-4339-A3BC-A865DE4190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7B0B703-8BA8-483C-A433-C44C809687D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CCFA03D-B879-419B-88B9-F4F3645C8AF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6B0260A-6B2D-4F54-8614-60BC3103E166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AB8F6-0796-47E9-B1D4-760B7CCFC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1/20/26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86FC0-7327-44D9-B689-0AE73FD25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9D265-BFBA-4C93-9B1A-B9483AE6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64F5FEB-DE92-47DA-8C46-DC088E8960A4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24799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37BE-B22F-40EE-94F0-04549BC5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71582-4BAF-4211-AD4A-476ED6EB11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9DCF6B-C800-4345-BAE9-EE9FA65903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E6190A1E-5381-43C4-B058-7758339984D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7E35469-0BEA-4E5E-955F-1AA300A62DE5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8F650BE-565E-4A52-8143-7A87700FC5F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286A3F89-AA2A-44E5-915E-C47A069EB68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C57F514-AB27-4489-8D3C-01DD1025DDA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141169F-1C39-4D04-AF32-D0D14D004B05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87465-759F-4895-8FC6-DD464FB9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1/20/26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1AA18-D8A5-44D9-881C-522258ED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BA574-A76A-4F4C-8CBD-768278B6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793E083-ADC4-4391-83DD-781529A6611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7351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B666-D6BE-4FA8-9CF1-F15FD58B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E4B4A-DE64-4563-83CD-C40B1D681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A0314-0202-4E6D-8352-C28376A9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B56083-87B4-4603-B6FF-A9EB68E3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3708CF-F028-4917-A9CB-59BF5248A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1B934BF-E239-47E1-93E9-EA3182162D21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BBF177-5044-426A-93ED-64BDC84BF18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4270648-77F5-4D28-B691-DA57AA28FD73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86B770-2F70-4B7B-9525-286BBD63AD72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7DDC14D-7AE3-41CD-ADFC-A3601D4F9DF3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181834-8401-4B66-85EE-1CBF57807DA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3C091-3B62-4087-9A97-63BBE28CF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1/20/26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710C3-2723-4847-BCAF-96D9FAE5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18B2C-95AC-4438-97FD-07ACF297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B0F5A7-6E8A-4BCD-8F1F-233ECD21B262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8661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9CF7F-748D-4598-983E-96A2BE2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6" name="Graphic 185">
            <a:extLst>
              <a:ext uri="{FF2B5EF4-FFF2-40B4-BE49-F238E27FC236}">
                <a16:creationId xmlns:a16="http://schemas.microsoft.com/office/drawing/2014/main" id="{DFD4D3BE-80D4-4E69-9C76-F0D8517DF690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0B6E97F-00E1-4372-8978-8BCBDC9026E6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C7651B7-7A30-4AFA-A4D7-0B0C5D2DDAA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D2FC5CA-556B-4409-B084-34753A1F04E6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3E63FB41-EE1F-4889-9096-3A38936330D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D19F3B-7B3E-4861-8FDA-D0116C96C16E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A2C46-C908-4010-AAE2-9FA41B14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1/20/26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CF5279-7D37-4D98-9A70-987C84F6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96FAD0-59EF-49AA-BBC6-A0EC184DD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6EB399-18D2-46D5-8757-35FCFF8EA80D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5137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185">
            <a:extLst>
              <a:ext uri="{FF2B5EF4-FFF2-40B4-BE49-F238E27FC236}">
                <a16:creationId xmlns:a16="http://schemas.microsoft.com/office/drawing/2014/main" id="{773CCE17-EE0F-40E0-B7AE-CF7677B64709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0AC6C4E-6EA5-454A-AB84-8B94D8B585EC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4329338-925B-4677-BA6E-4357D37DB545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34C0A08-043F-4818-BA1D-BCC9F811A87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DCB185DD-ED0D-4633-8098-95C4A6F177C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D50526-B611-40B6-BB45-AE82F0EF5992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8C302-4224-4668-8CAC-3267172A0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1/20/26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8FC22-AEB6-4BAF-BF93-41A2C757C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CA88A-5462-4F17-AFA0-52721ADD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CCC791-94D7-4BB8-9EDF-423CEA1F6215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4549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6AC37-C5B5-462A-BE4A-E55CEBF2A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B007F-32A8-4688-BBEF-4FCB99DF5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2E2EB-BF8A-44A4-8AE0-BD6C31B1D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FC9E188F-54C8-4547-9F8C-525712AD7DB6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99C4538-3939-47A9-A590-09FF21960653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541CA75-5D05-4996-A26D-CE0C909CD5F7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305856-26BC-4BCC-BEF3-5E9CED94177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C69651C-AC37-4CD2-8367-19297D7E2389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3E9031B-BA8D-4D9D-9BB3-A16F7A80F85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9840A2-CF60-4C47-B955-E65BC451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1/20/26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79DC6E-CC55-47AB-A405-5FB7EE2D1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5D5E7D-EBA7-4DB0-8C78-7EB8A85F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5B051DE-636E-4B3C-9886-2055CE23E49A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0374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1D355-3146-41D1-B7DC-20B8ACE39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4AAFB-E8F8-4FD1-8C6A-ED2C3FAD5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51AF1-B16F-43B9-95CC-C17B570DEC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aphic 185">
            <a:extLst>
              <a:ext uri="{FF2B5EF4-FFF2-40B4-BE49-F238E27FC236}">
                <a16:creationId xmlns:a16="http://schemas.microsoft.com/office/drawing/2014/main" id="{C8B77273-9FF7-4B93-8385-AD09A5F86AE5}"/>
              </a:ext>
            </a:extLst>
          </p:cNvPr>
          <p:cNvGrpSpPr/>
          <p:nvPr/>
        </p:nvGrpSpPr>
        <p:grpSpPr>
          <a:xfrm>
            <a:off x="10999563" y="5987064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117A673-3729-4EAD-9E8C-52BEBF74B857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E8DB752-94CD-4A94-BDE3-DD285EB89F3F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F8DDFC-E5CA-4F36-B2BE-BCE49D4F6C95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BB589AE-2F9C-4C83-8DC7-1205CB037525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AC9A2DE-3C9E-4CD0-8C7A-CC5F9F9942E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C8714-2467-4715-934E-6787C84F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22DE3-3D1A-4D53-B9A6-6C7463B8C992}" type="datetime1">
              <a:rPr lang="en-US" smtClean="0"/>
              <a:t>1/20/26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6F13D6-03EC-4D31-8BB1-9FFDE363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65D4DD-A2A4-4DF6-9527-E5F12FEB9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D202F3A-9FDE-4E11-B865-FBAEC415F880}"/>
              </a:ext>
            </a:extLst>
          </p:cNvPr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7466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5ECD8B30-1B71-45A1-8314-D59C86F581E1}" type="datetime1">
              <a:rPr lang="en-US" smtClean="0"/>
              <a:pPr/>
              <a:t>1/20/26</a:t>
            </a:fld>
            <a:endParaRPr lang="en-US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r>
              <a:rPr lang="en-US" dirty="0"/>
              <a:t>Sample Footer Text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Source Sans Pro SemiBold" panose="020B0603030403020204" pitchFamily="34" charset="0"/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789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72" r:id="rId12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gcmusic.commons.gc.cuny.edu/events/kara-eubanks-violin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nofilmschool.com/2017/06/video-essays-101-advice-making-your-own-film-analysis-videos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bsoluteconfidence.com/authentic-self%E2%80%93are-you-acting-or-living-your-life-authentically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bsoluteconfidence.com/authentic-self%E2%80%93are-you-acting-or-living-your-life-authentically" TargetMode="Externa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b8OU92XfVc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gmeetup.net/home/how-to-make-an-animated-movie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s.hss.ed.ac.uk/pubs-and-publications/2016/10/17/preparing-for-your-literature-review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upcakesperfectos.blogspot.c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sb.bc.ca/schools/lord-byng/Guidance-and-Support/Course-Planning/Pages/default.aspx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hartley@vsb.bc.ca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C159DCDB-77FA-4C39-BC37-6B30416712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28575"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BC863B5-8B85-4BAC-97E8-7365A6FB2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88045" y="0"/>
            <a:ext cx="7603955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146" y="247167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617B5AA-8A0D-41D3-B2EF-8BC53E3B7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146" y="247167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146" y="686902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72EB308-9A4E-4332-A908-22F2978D7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146" y="686902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B7A900B-006E-46F4-831E-5AABAEE45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19534" y="1103896"/>
            <a:ext cx="4965868" cy="4598497"/>
            <a:chOff x="1674895" y="1345036"/>
            <a:chExt cx="5428610" cy="421093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9081" y="1073782"/>
            <a:ext cx="4860256" cy="452926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FEDBD6-1280-47D5-B3B2-6EEDF5E51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3242" y="1254952"/>
            <a:ext cx="4324642" cy="2939655"/>
          </a:xfrm>
        </p:spPr>
        <p:txBody>
          <a:bodyPr>
            <a:normAutofit/>
          </a:bodyPr>
          <a:lstStyle/>
          <a:p>
            <a:r>
              <a:rPr lang="en-CA" sz="3800" dirty="0"/>
              <a:t>The Byng Arts Guide to </a:t>
            </a:r>
            <a:br>
              <a:rPr lang="en-CA" sz="3800" dirty="0"/>
            </a:br>
            <a:r>
              <a:rPr lang="en-CA" sz="3800" dirty="0"/>
              <a:t>Course Planning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E7245-0C4A-4862-A685-351344607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242" y="4286683"/>
            <a:ext cx="4324642" cy="1199392"/>
          </a:xfrm>
        </p:spPr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27" name="Graphic 212">
            <a:extLst>
              <a:ext uri="{FF2B5EF4-FFF2-40B4-BE49-F238E27FC236}">
                <a16:creationId xmlns:a16="http://schemas.microsoft.com/office/drawing/2014/main" id="{6B3AD2E3-0AAD-4808-835D-6DB434CD3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629" y="5130707"/>
            <a:ext cx="857096" cy="85709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9" name="Graphic 212">
            <a:extLst>
              <a:ext uri="{FF2B5EF4-FFF2-40B4-BE49-F238E27FC236}">
                <a16:creationId xmlns:a16="http://schemas.microsoft.com/office/drawing/2014/main" id="{FF44C53F-67DE-411B-8D73-EEA2966CA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629" y="5130707"/>
            <a:ext cx="857096" cy="857096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367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6E0BA-CAF1-4404-9ABA-AD362F05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21" y="5100685"/>
            <a:ext cx="5248221" cy="886379"/>
          </a:xfrm>
        </p:spPr>
        <p:txBody>
          <a:bodyPr>
            <a:normAutofit/>
          </a:bodyPr>
          <a:lstStyle/>
          <a:p>
            <a:r>
              <a:rPr lang="en-CA" dirty="0"/>
              <a:t>Art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6352D2-8412-4E83-97BA-5CDF954BB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31329-6AD6-45FE-B179-79833025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678" y="610458"/>
            <a:ext cx="8315408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effectLst/>
                <a:ea typeface="SimSun" panose="02010600030101010101" pitchFamily="2" charset="-122"/>
              </a:rPr>
              <a:t>    </a:t>
            </a:r>
            <a:r>
              <a:rPr lang="en-US" sz="2400" dirty="0">
                <a:effectLst/>
                <a:ea typeface="SimSun" panose="02010600030101010101" pitchFamily="2" charset="-122"/>
              </a:rPr>
              <a:t>All visual arts students must enroll in </a:t>
            </a:r>
            <a:r>
              <a:rPr lang="en-US" sz="2400" dirty="0" err="1">
                <a:effectLst/>
                <a:ea typeface="SimSun" panose="02010600030101010101" pitchFamily="2" charset="-122"/>
              </a:rPr>
              <a:t>Honours</a:t>
            </a:r>
            <a:r>
              <a:rPr lang="en-US" sz="2400" dirty="0">
                <a:effectLst/>
                <a:ea typeface="SimSun" panose="02010600030101010101" pitchFamily="2" charset="-122"/>
              </a:rPr>
              <a:t> Art</a:t>
            </a:r>
          </a:p>
          <a:p>
            <a:pPr marL="457200" lvl="1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>
                <a:effectLst/>
                <a:ea typeface="SimSun" panose="02010600030101010101" pitchFamily="2" charset="-122"/>
              </a:rPr>
              <a:t>	</a:t>
            </a:r>
            <a:br>
              <a:rPr lang="en-US" dirty="0">
                <a:effectLst/>
                <a:ea typeface="SimSun" panose="02010600030101010101" pitchFamily="2" charset="-122"/>
              </a:rPr>
            </a:br>
            <a:r>
              <a:rPr lang="en-US" dirty="0">
                <a:effectLst/>
                <a:ea typeface="SimSun" panose="02010600030101010101" pitchFamily="2" charset="-122"/>
              </a:rPr>
              <a:t>  	</a:t>
            </a:r>
            <a:r>
              <a:rPr lang="en-US" dirty="0">
                <a:ea typeface="SimSun" panose="02010600030101010101" pitchFamily="2" charset="-122"/>
              </a:rPr>
              <a:t>     Visual </a:t>
            </a:r>
            <a:r>
              <a:rPr lang="en-US" dirty="0">
                <a:effectLst/>
                <a:ea typeface="SimSun" panose="02010600030101010101" pitchFamily="2" charset="-122"/>
              </a:rPr>
              <a:t>Arts 9: Byng Arts   Visual Arts  2-D 10: Byng Arts 		MVA—09DC1		MVAD-10DC1 </a:t>
            </a:r>
            <a:endParaRPr lang="en-CA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		Studio Arts 2-D 11: Byng Arts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			</a:t>
            </a: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MVAD-11DC1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		   Studio Arts 2-D 12: Byng Arts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>
                <a:solidFill>
                  <a:srgbClr val="000000"/>
                </a:solidFill>
                <a:ea typeface="SimSun" panose="02010600030101010101" pitchFamily="2" charset="-122"/>
              </a:rPr>
              <a:t>			MVAD-12DC1</a:t>
            </a:r>
            <a:endParaRPr lang="en-US" sz="2400" dirty="0">
              <a:effectLst/>
              <a:ea typeface="SimSun" panose="02010600030101010101" pitchFamily="2" charset="-122"/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000" dirty="0">
              <a:effectLst/>
              <a:ea typeface="SimSun" panose="02010600030101010101" pitchFamily="2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effectLst/>
                <a:ea typeface="SimSun" panose="02010600030101010101" pitchFamily="2" charset="-122"/>
              </a:rPr>
              <a:t>                  	</a:t>
            </a:r>
            <a:endParaRPr lang="en-CA" sz="2000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20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1685401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6E0BA-CAF1-4404-9ABA-AD362F055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321" y="5100685"/>
            <a:ext cx="5248221" cy="886379"/>
          </a:xfrm>
        </p:spPr>
        <p:txBody>
          <a:bodyPr>
            <a:normAutofit/>
          </a:bodyPr>
          <a:lstStyle/>
          <a:p>
            <a:r>
              <a:rPr lang="en-CA" dirty="0"/>
              <a:t>Art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2F6352D2-8412-4E83-97BA-5CDF954BBA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31329-6AD6-45FE-B179-79833025A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9317" y="2374333"/>
            <a:ext cx="7869362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effectLst/>
                <a:ea typeface="SimSun" panose="02010600030101010101" pitchFamily="2" charset="-122"/>
              </a:rPr>
              <a:t>    </a:t>
            </a:r>
            <a:endParaRPr lang="en-US" sz="1800" dirty="0">
              <a:effectLst/>
              <a:ea typeface="SimSun" panose="02010600030101010101" pitchFamily="2" charset="-122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effectLst/>
                <a:ea typeface="SimSun" panose="02010600030101010101" pitchFamily="2" charset="-122"/>
              </a:rPr>
              <a:t>                  	              Then choose another Visual Art elective from the list below: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ea typeface="SimSun" panose="02010600030101010101" pitchFamily="2" charset="-122"/>
              </a:rPr>
              <a:t>  		Animation 9/Media Design10-12 (Animation)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ea typeface="SimSun" panose="02010600030101010101" pitchFamily="2" charset="-122"/>
              </a:rPr>
              <a:t>	</a:t>
            </a:r>
            <a:r>
              <a:rPr lang="en-US" sz="1800" dirty="0">
                <a:ea typeface="SimSun" panose="02010600030101010101" pitchFamily="2" charset="-122"/>
              </a:rPr>
              <a:t>                   </a:t>
            </a:r>
            <a:r>
              <a:rPr lang="en-US" sz="1800" dirty="0">
                <a:effectLst/>
                <a:ea typeface="SimSun" panose="02010600030101010101" pitchFamily="2" charset="-122"/>
              </a:rPr>
              <a:t>Art Studio 9-12: Year 1 </a:t>
            </a:r>
            <a:r>
              <a:rPr lang="en-CA" sz="1800" dirty="0">
                <a:effectLst/>
                <a:ea typeface="SimSun" panose="02010600030101010101" pitchFamily="2" charset="-122"/>
              </a:rPr>
              <a:t>- 5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a typeface="SimSun" panose="02010600030101010101" pitchFamily="2" charset="-122"/>
              </a:rPr>
              <a:t>                   	                 </a:t>
            </a:r>
            <a:r>
              <a:rPr lang="en-US" sz="1800" dirty="0">
                <a:effectLst/>
                <a:ea typeface="SimSun" panose="02010600030101010101" pitchFamily="2" charset="-122"/>
              </a:rPr>
              <a:t>Studio Arts 3-D Intro, Adv (Ceramics)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ea typeface="SimSun" panose="02010600030101010101" pitchFamily="2" charset="-122"/>
              </a:rPr>
              <a:t>	               Yearbook/Annual Production 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1800" dirty="0">
                <a:effectLst/>
                <a:ea typeface="SimSun" panose="02010600030101010101" pitchFamily="2" charset="-122"/>
              </a:rPr>
              <a:t>                               Jewelry </a:t>
            </a:r>
            <a:r>
              <a:rPr lang="en-CA" sz="1800" dirty="0">
                <a:effectLst/>
                <a:ea typeface="SimSun" panose="02010600030101010101" pitchFamily="2" charset="-122"/>
              </a:rPr>
              <a:t>9-12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1800" dirty="0">
                <a:effectLst/>
                <a:ea typeface="SimSun" panose="02010600030101010101" pitchFamily="2" charset="-122"/>
              </a:rPr>
              <a:t>                           Photography 9-12: Beginner or Advanced</a:t>
            </a:r>
            <a:endParaRPr lang="en-CA" sz="1800" dirty="0">
              <a:ea typeface="SimSun" panose="02010600030101010101" pitchFamily="2" charset="-122"/>
            </a:endParaRPr>
          </a:p>
          <a:p>
            <a:pPr marL="0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1800" dirty="0">
                <a:effectLst/>
                <a:ea typeface="SimSun" panose="02010600030101010101" pitchFamily="2" charset="-122"/>
              </a:rPr>
              <a:t>                    Textiles 9-12: Year 1 to 2</a:t>
            </a:r>
          </a:p>
          <a:p>
            <a:pPr marL="0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1800" dirty="0">
                <a:ea typeface="SimSun" panose="02010600030101010101" pitchFamily="2" charset="-122"/>
              </a:rPr>
              <a:t>                Fiber Arts 9-12 (</a:t>
            </a:r>
            <a:r>
              <a:rPr lang="en-CA" sz="1800"/>
              <a:t>YHEC-0A)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1800" dirty="0">
                <a:effectLst/>
                <a:ea typeface="SimSun" panose="02010600030101010101" pitchFamily="2" charset="-122"/>
              </a:rPr>
              <a:t>                         </a:t>
            </a:r>
            <a:endParaRPr lang="en-CA" sz="1800" dirty="0">
              <a:effectLst/>
              <a:ea typeface="Times New Roman" panose="02020603050405020304" pitchFamily="18" charset="0"/>
            </a:endParaRPr>
          </a:p>
        </p:txBody>
      </p:sp>
      <p:grpSp>
        <p:nvGrpSpPr>
          <p:cNvPr id="20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729556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75E76A-CEC3-4147-AD6B-696601FB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16" y="520042"/>
            <a:ext cx="5248221" cy="886379"/>
          </a:xfrm>
        </p:spPr>
        <p:txBody>
          <a:bodyPr>
            <a:normAutofit/>
          </a:bodyPr>
          <a:lstStyle/>
          <a:p>
            <a:r>
              <a:rPr lang="en-CA" dirty="0"/>
              <a:t>Band</a:t>
            </a:r>
          </a:p>
        </p:txBody>
      </p:sp>
      <p:pic>
        <p:nvPicPr>
          <p:cNvPr id="64" name="Picture 6" descr="Saxaphone">
            <a:extLst>
              <a:ext uri="{FF2B5EF4-FFF2-40B4-BE49-F238E27FC236}">
                <a16:creationId xmlns:a16="http://schemas.microsoft.com/office/drawing/2014/main" id="{448BE8EA-5ACF-4583-B281-999974379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51" b="1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5169A8-B17A-4722-B2E5-51CF3AB2E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0101" y="1545311"/>
            <a:ext cx="753578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   </a:t>
            </a:r>
            <a:r>
              <a:rPr lang="en-US" sz="2400" dirty="0">
                <a:effectLst/>
                <a:ea typeface="SimSun" panose="02010600030101010101" pitchFamily="2" charset="-122"/>
              </a:rPr>
              <a:t>First chose the appropriate level of Instrumental Music</a:t>
            </a:r>
            <a:endParaRPr lang="en-CA" sz="24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ea typeface="SimSun" panose="02010600030101010101" pitchFamily="2" charset="-122"/>
              </a:rPr>
              <a:t>             (check with instructor if you are not sure)  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effectLst/>
                <a:ea typeface="SimSun" panose="02010600030101010101" pitchFamily="2" charset="-122"/>
              </a:rPr>
              <a:t>                </a:t>
            </a:r>
            <a:r>
              <a:rPr lang="en-US" sz="2400" dirty="0">
                <a:effectLst/>
                <a:ea typeface="SimSun" panose="02010600030101010101" pitchFamily="2" charset="-122"/>
              </a:rPr>
              <a:t>Junior Band, Intermediate Band or </a:t>
            </a:r>
          </a:p>
          <a:p>
            <a:pPr marL="0" indent="0">
              <a:buNone/>
            </a:pPr>
            <a:r>
              <a:rPr lang="en-US" sz="2400" dirty="0">
                <a:ea typeface="SimSun" panose="02010600030101010101" pitchFamily="2" charset="-122"/>
              </a:rPr>
              <a:t>	Concert Band: 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Senior Wind Ensemble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             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                   Then add where appropriate: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	 Symphony Junior or Senior  </a:t>
            </a:r>
          </a:p>
          <a:p>
            <a:pPr marL="0" indent="0">
              <a:buNone/>
            </a:pPr>
            <a:r>
              <a:rPr lang="en-US" sz="2000" dirty="0">
                <a:ea typeface="Times New Roman" panose="02020603050405020304" pitchFamily="18" charset="0"/>
              </a:rPr>
              <a:t>                 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and/or</a:t>
            </a:r>
            <a:r>
              <a:rPr lang="en-US" sz="2000" dirty="0">
                <a:ea typeface="SimSun" panose="02010600030101010101" pitchFamily="2" charset="-122"/>
              </a:rPr>
              <a:t> 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000" dirty="0">
                <a:effectLst/>
                <a:ea typeface="Times New Roman" panose="02020603050405020304" pitchFamily="18" charset="0"/>
              </a:rPr>
              <a:t>			       Jazz Band (Junior, Intermediate, or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Senior)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endParaRPr lang="en-CA" sz="2000" dirty="0"/>
          </a:p>
        </p:txBody>
      </p:sp>
      <p:grpSp>
        <p:nvGrpSpPr>
          <p:cNvPr id="84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1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74598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F3CDE-4B13-4583-8D37-8BE32C4FE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504" y="1999750"/>
            <a:ext cx="6592487" cy="42221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ea typeface="SimSun" panose="02010600030101010101" pitchFamily="2" charset="-122"/>
              </a:rPr>
              <a:t>First chose the appropriate level of Choral Music </a:t>
            </a:r>
            <a:r>
              <a:rPr lang="en-US" sz="22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(check with instructor if you are not sure)  </a:t>
            </a:r>
            <a:endParaRPr lang="en-C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Concert Choir Junior, Concert Choir Intermediate, or</a:t>
            </a:r>
            <a:r>
              <a:rPr lang="en-CA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CA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   </a:t>
            </a: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Concert Choir Senior</a:t>
            </a:r>
            <a:endParaRPr lang="en-C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Then add where appropriate:</a:t>
            </a:r>
            <a:endParaRPr lang="en-C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Chamber Choir (Junior, Senior) </a:t>
            </a:r>
            <a:endParaRPr lang="en-C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and/or Contemporary Music: Treble Vocal            Ensemble   </a:t>
            </a:r>
            <a:endParaRPr lang="en-CA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2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Microphone with stage lights">
            <a:extLst>
              <a:ext uri="{FF2B5EF4-FFF2-40B4-BE49-F238E27FC236}">
                <a16:creationId xmlns:a16="http://schemas.microsoft.com/office/drawing/2014/main" id="{9972AFCF-CBA6-4AD1-94DE-421F40106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50" b="1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53802D-823D-4419-B9E0-C84A6CB5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873" y="4635226"/>
            <a:ext cx="4463623" cy="1314996"/>
          </a:xfrm>
        </p:spPr>
        <p:txBody>
          <a:bodyPr anchor="b">
            <a:normAutofit/>
          </a:bodyPr>
          <a:lstStyle/>
          <a:p>
            <a:r>
              <a:rPr lang="en-CA" dirty="0"/>
              <a:t>Choir</a:t>
            </a:r>
          </a:p>
        </p:txBody>
      </p:sp>
    </p:spTree>
    <p:extLst>
      <p:ext uri="{BB962C8B-B14F-4D97-AF65-F5344CB8AC3E}">
        <p14:creationId xmlns:p14="http://schemas.microsoft.com/office/powerpoint/2010/main" val="239255554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75E76A-CEC3-4147-AD6B-696601FB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816" y="520042"/>
            <a:ext cx="5248221" cy="886379"/>
          </a:xfrm>
        </p:spPr>
        <p:txBody>
          <a:bodyPr>
            <a:normAutofit/>
          </a:bodyPr>
          <a:lstStyle/>
          <a:p>
            <a:r>
              <a:rPr lang="en-CA" dirty="0"/>
              <a:t>Strings</a:t>
            </a:r>
          </a:p>
        </p:txBody>
      </p:sp>
      <p:pic>
        <p:nvPicPr>
          <p:cNvPr id="64" name="Picture 6">
            <a:extLst>
              <a:ext uri="{FF2B5EF4-FFF2-40B4-BE49-F238E27FC236}">
                <a16:creationId xmlns:a16="http://schemas.microsoft.com/office/drawing/2014/main" id="{448BE8EA-5ACF-4583-B281-999974379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549" r="27549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5169A8-B17A-4722-B2E5-51CF3AB2E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351" y="1499016"/>
            <a:ext cx="731852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   </a:t>
            </a:r>
            <a:r>
              <a:rPr lang="en-US" sz="2400" dirty="0">
                <a:effectLst/>
                <a:ea typeface="SimSun" panose="02010600030101010101" pitchFamily="2" charset="-122"/>
              </a:rPr>
              <a:t>First chose the appropriate level of Orchestra</a:t>
            </a:r>
            <a:endParaRPr lang="en-CA" sz="24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effectLst/>
                <a:ea typeface="SimSun" panose="02010600030101010101" pitchFamily="2" charset="-122"/>
              </a:rPr>
              <a:t>             (check with instructor if you are not sure)  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effectLst/>
                <a:ea typeface="SimSun" panose="02010600030101010101" pitchFamily="2" charset="-122"/>
              </a:rPr>
              <a:t>                </a:t>
            </a:r>
            <a:r>
              <a:rPr lang="en-US" sz="2400" dirty="0">
                <a:effectLst/>
                <a:ea typeface="SimSun" panose="02010600030101010101" pitchFamily="2" charset="-122"/>
              </a:rPr>
              <a:t>Orchestral Strings, Intermediate Strings or 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ea typeface="Times New Roman" panose="02020603050405020304" pitchFamily="18" charset="0"/>
              </a:rPr>
              <a:t>	Sinfonia (Senior Strings)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              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                   Then add where appropriate: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	 </a:t>
            </a:r>
            <a:r>
              <a:rPr lang="en-US" sz="2000" dirty="0" err="1">
                <a:effectLst/>
                <a:ea typeface="Times New Roman" panose="02020603050405020304" pitchFamily="18" charset="0"/>
              </a:rPr>
              <a:t>Honours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 Orchestra (Junior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or</a:t>
            </a:r>
            <a:r>
              <a:rPr lang="en-US" sz="2000" dirty="0"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Senior) </a:t>
            </a:r>
          </a:p>
          <a:p>
            <a:pPr marL="0" indent="0">
              <a:buNone/>
            </a:pPr>
            <a:r>
              <a:rPr lang="en-US" sz="2000" dirty="0">
                <a:ea typeface="Times New Roman" panose="02020603050405020304" pitchFamily="18" charset="0"/>
              </a:rPr>
              <a:t>                 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and/or</a:t>
            </a:r>
            <a:r>
              <a:rPr lang="en-US" sz="2000" dirty="0">
                <a:ea typeface="SimSun" panose="02010600030101010101" pitchFamily="2" charset="-122"/>
              </a:rPr>
              <a:t> 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000" dirty="0">
                <a:effectLst/>
                <a:ea typeface="Times New Roman" panose="02020603050405020304" pitchFamily="18" charset="0"/>
              </a:rPr>
              <a:t>			       Symphony Junior or Senior 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endParaRPr lang="en-CA" sz="2000" dirty="0"/>
          </a:p>
        </p:txBody>
      </p:sp>
      <p:grpSp>
        <p:nvGrpSpPr>
          <p:cNvPr id="84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1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00789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8A9FF-A653-47B6-AF32-EAB31DADE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535" y="396117"/>
            <a:ext cx="5217172" cy="1158857"/>
          </a:xfrm>
        </p:spPr>
        <p:txBody>
          <a:bodyPr anchor="b">
            <a:normAutofit/>
          </a:bodyPr>
          <a:lstStyle/>
          <a:p>
            <a:r>
              <a:rPr lang="en-CA" dirty="0"/>
              <a:t>Media Arts 9 &amp; 10</a:t>
            </a:r>
          </a:p>
        </p:txBody>
      </p:sp>
      <p:grpSp>
        <p:nvGrpSpPr>
          <p:cNvPr id="40" name="Graphic 38">
            <a:extLst>
              <a:ext uri="{FF2B5EF4-FFF2-40B4-BE49-F238E27FC236}">
                <a16:creationId xmlns:a16="http://schemas.microsoft.com/office/drawing/2014/main" id="{35C37387-FC74-4DFB-841A-B7688148CD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583" y="795582"/>
            <a:ext cx="1910252" cy="709660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2D8A01F-F541-4FE1-9384-7A5B686AE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067F35E-69E0-4628-B498-7058AF51FB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38">
            <a:extLst>
              <a:ext uri="{FF2B5EF4-FFF2-40B4-BE49-F238E27FC236}">
                <a16:creationId xmlns:a16="http://schemas.microsoft.com/office/drawing/2014/main" id="{CD0F749C-1D4C-430F-B946-6DAF4C309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6583" y="795582"/>
            <a:ext cx="1910252" cy="709660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B331624-2D22-4B4E-A3E6-0D4F79493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020173F-D274-41F7-8EF8-70D857D30E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D9FE21DE-050D-4E27-A007-AAE4EF842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3491269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7EF10EC-D135-4F55-A642-AFA283DD9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59" y="3491269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794E27-2DC8-44EA-902E-A602BBD4C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67" r="36578" b="-2"/>
          <a:stretch/>
        </p:blipFill>
        <p:spPr>
          <a:xfrm>
            <a:off x="1526293" y="1554974"/>
            <a:ext cx="3555043" cy="3217333"/>
          </a:xfrm>
          <a:prstGeom prst="rect">
            <a:avLst/>
          </a:prstGeom>
        </p:spPr>
      </p:pic>
      <p:grpSp>
        <p:nvGrpSpPr>
          <p:cNvPr id="52" name="Graphic 4">
            <a:extLst>
              <a:ext uri="{FF2B5EF4-FFF2-40B4-BE49-F238E27FC236}">
                <a16:creationId xmlns:a16="http://schemas.microsoft.com/office/drawing/2014/main" id="{89D47E22-F192-4DEC-AE19-484993AE8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4637983"/>
            <a:ext cx="975169" cy="975171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D5B481D-50AE-46D4-9C2F-ADF882A44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A9696D1-2645-4CDB-999E-2BCB171DD2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F893A7D-6FAA-4ABA-8FBF-12AE8BB15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E098AA5-8EA7-4B49-A943-13BDB0687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2B7441F-24D2-47F6-AEF3-0B16E0EBD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78C9959-A685-4BAF-98D3-38CEE7F615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5439F3-230A-42C1-985A-F3801AFDE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3CA0CAF8-ABFC-4754-B816-1A982DB045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7197C506-00E2-4325-8F3D-B7A52BFAD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7C8AF387-37B3-40A6-BEB9-5F1D326DFC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5861A354-F1B5-4CFC-8B29-36A08A6E9E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C4239475-71DB-497A-B17E-B50BC0F12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D9CF385-DC69-4555-8C67-BFB833B867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7" name="Graphic 4">
            <a:extLst>
              <a:ext uri="{FF2B5EF4-FFF2-40B4-BE49-F238E27FC236}">
                <a16:creationId xmlns:a16="http://schemas.microsoft.com/office/drawing/2014/main" id="{8546F01E-28C6-4D97-ACC0-50485CD54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4637983"/>
            <a:ext cx="975169" cy="975171"/>
            <a:chOff x="5829300" y="3162300"/>
            <a:chExt cx="532256" cy="532257"/>
          </a:xfrm>
          <a:solidFill>
            <a:schemeClr val="tx1">
              <a:alpha val="60000"/>
            </a:schemeClr>
          </a:solidFill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EB0908F7-1F79-4980-843B-7010EE8E8C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3653996-A332-4C70-839A-B246E0543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99F15CE8-59C3-4EB5-9C7C-4BAAC5F7D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F61B38B2-7390-4304-A200-E656AE089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A0DCEB4-FD1D-4E15-A000-1A9CB77DA3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DCE85A3-7077-4FEE-B140-C20B1A230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C4748CC5-5652-4C4F-A5CE-41DA8383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047D79CB-5BE7-49A3-8C81-100690235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F449AC0-C0F3-4D2F-9134-78DDFD1B2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7A8DFB0-41C7-4703-BCC0-9022659112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B1A0CFB7-B9CE-4B04-92B5-FE295DFEB1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7344B6F-954A-49BE-B5E9-19A09DC6B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263CDF5-777C-406D-B2B2-0FF351D11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D71BF-07E2-4F71-9297-3100F0276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635" y="1747592"/>
            <a:ext cx="64627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effectLst/>
                <a:ea typeface="Times New Roman" panose="02020603050405020304" pitchFamily="18" charset="0"/>
              </a:rPr>
              <a:t>Students take</a:t>
            </a:r>
          </a:p>
          <a:p>
            <a:pPr marL="0" indent="0">
              <a:buNone/>
            </a:pPr>
            <a:r>
              <a:rPr lang="en-US" dirty="0">
                <a:effectLst/>
                <a:ea typeface="Times New Roman" panose="02020603050405020304" pitchFamily="18" charset="0"/>
              </a:rPr>
              <a:t>Media Arts 9 Advanced </a:t>
            </a:r>
            <a:r>
              <a:rPr lang="en-US" b="1" u="sng" dirty="0">
                <a:effectLst/>
                <a:ea typeface="Times New Roman" panose="02020603050405020304" pitchFamily="18" charset="0"/>
              </a:rPr>
              <a:t>and</a:t>
            </a:r>
            <a:r>
              <a:rPr lang="en-US" dirty="0">
                <a:effectLst/>
                <a:ea typeface="Times New Roman" panose="02020603050405020304" pitchFamily="18" charset="0"/>
              </a:rPr>
              <a:t> Photography 9</a:t>
            </a:r>
            <a:endParaRPr lang="en-CA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US" dirty="0">
                <a:effectLst/>
                <a:ea typeface="Times New Roman" panose="02020603050405020304" pitchFamily="18" charset="0"/>
              </a:rPr>
              <a:t>Media Arts 10 Advanced </a:t>
            </a:r>
            <a:r>
              <a:rPr lang="en-US" b="1" u="sng" dirty="0">
                <a:effectLst/>
                <a:ea typeface="Times New Roman" panose="02020603050405020304" pitchFamily="18" charset="0"/>
              </a:rPr>
              <a:t>plus</a:t>
            </a:r>
            <a:r>
              <a:rPr lang="en-US" dirty="0">
                <a:effectLst/>
                <a:ea typeface="Times New Roman" panose="02020603050405020304" pitchFamily="18" charset="0"/>
              </a:rPr>
              <a:t> one of the following:</a:t>
            </a:r>
            <a:endParaRPr lang="en-CA" dirty="0">
              <a:effectLst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>
                <a:effectLst/>
                <a:ea typeface="Times New Roman" panose="02020603050405020304" pitchFamily="18" charset="0"/>
              </a:rPr>
              <a:t>Drama 10</a:t>
            </a:r>
            <a:endParaRPr lang="en-CA" dirty="0">
              <a:effectLst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US" dirty="0">
                <a:effectLst/>
                <a:ea typeface="SimSun" panose="02010600030101010101" pitchFamily="2" charset="-122"/>
              </a:rPr>
              <a:t>Media Design 10 (Animation)</a:t>
            </a:r>
          </a:p>
          <a:p>
            <a:pPr marL="457200" lvl="1" indent="0">
              <a:buNone/>
            </a:pPr>
            <a:endParaRPr lang="en-CA" dirty="0">
              <a:effectLst/>
              <a:ea typeface="Times New Roman" panose="02020603050405020304" pitchFamily="18" charset="0"/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9625886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C4335-704C-4047-A017-A67FB2F4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413" y="513327"/>
            <a:ext cx="5248221" cy="886379"/>
          </a:xfrm>
        </p:spPr>
        <p:txBody>
          <a:bodyPr>
            <a:normAutofit/>
          </a:bodyPr>
          <a:lstStyle/>
          <a:p>
            <a:r>
              <a:rPr lang="en-CA" dirty="0"/>
              <a:t>Drama 9 &amp; 10</a:t>
            </a:r>
          </a:p>
        </p:txBody>
      </p:sp>
      <p:pic>
        <p:nvPicPr>
          <p:cNvPr id="5" name="Picture 4" descr="A picture containing floor, indoor, hard&#10;&#10;Description automatically generated">
            <a:extLst>
              <a:ext uri="{FF2B5EF4-FFF2-40B4-BE49-F238E27FC236}">
                <a16:creationId xmlns:a16="http://schemas.microsoft.com/office/drawing/2014/main" id="{017EA72A-AEFC-4318-9F06-E98546A2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28" r="2529" b="-1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4" name="Group 1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5" name="Freeform: Shape 1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1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7" name="Group 15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17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5B766-77AE-4A49-8BB7-7B22D3909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581" y="1411255"/>
            <a:ext cx="6620894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dirty="0">
                <a:effectLst/>
                <a:ea typeface="Times New Roman" panose="02020603050405020304" pitchFamily="18" charset="0"/>
              </a:rPr>
              <a:t>Grade 9 students take </a:t>
            </a:r>
          </a:p>
          <a:p>
            <a:pPr marL="0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400" dirty="0">
                <a:effectLst/>
                <a:ea typeface="Times New Roman" panose="02020603050405020304" pitchFamily="18" charset="0"/>
              </a:rPr>
              <a:t>   Drama 9 </a:t>
            </a:r>
            <a:r>
              <a:rPr lang="en-US" sz="2400" b="1" u="sng" dirty="0">
                <a:effectLst/>
                <a:ea typeface="Times New Roman" panose="02020603050405020304" pitchFamily="18" charset="0"/>
              </a:rPr>
              <a:t>and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 *Drama 9: Byng Arts Theatre Arts</a:t>
            </a:r>
          </a:p>
          <a:p>
            <a:pPr marL="0" indent="0">
              <a:spcBef>
                <a:spcPts val="1200"/>
              </a:spcBef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200" dirty="0">
                <a:effectLst/>
                <a:ea typeface="Times New Roman" panose="02020603050405020304" pitchFamily="18" charset="0"/>
              </a:rPr>
              <a:t>  	</a:t>
            </a:r>
            <a:r>
              <a:rPr lang="en-US" sz="2200" dirty="0">
                <a:ea typeface="Times New Roman" panose="02020603050405020304" pitchFamily="18" charset="0"/>
              </a:rPr>
              <a:t>MDR—09		MDR—09DC1</a:t>
            </a:r>
            <a:endParaRPr lang="en-US" sz="2200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1800"/>
              </a:spcBef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200" dirty="0">
                <a:ea typeface="Times New Roman" panose="02020603050405020304" pitchFamily="18" charset="0"/>
              </a:rPr>
              <a:t>	     </a:t>
            </a:r>
            <a:r>
              <a:rPr lang="en-US" dirty="0">
                <a:effectLst/>
                <a:ea typeface="Times New Roman" panose="02020603050405020304" pitchFamily="18" charset="0"/>
              </a:rPr>
              <a:t>Grade 10 students take </a:t>
            </a:r>
            <a:endParaRPr lang="en-US" sz="2400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400" dirty="0">
                <a:ea typeface="Times New Roman" panose="02020603050405020304" pitchFamily="18" charset="0"/>
              </a:rPr>
              <a:t>			</a:t>
            </a:r>
            <a:r>
              <a:rPr lang="en-US" sz="2400" dirty="0">
                <a:effectLst/>
                <a:ea typeface="Times New Roman" panose="02020603050405020304" pitchFamily="18" charset="0"/>
              </a:rPr>
              <a:t>Theatre Performance 10 </a:t>
            </a:r>
          </a:p>
          <a:p>
            <a:pPr marL="0" indent="0">
              <a:spcBef>
                <a:spcPts val="1200"/>
              </a:spcBef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200" dirty="0">
                <a:ea typeface="Times New Roman" panose="02020603050405020304" pitchFamily="18" charset="0"/>
              </a:rPr>
              <a:t>				MDRM-10DC1</a:t>
            </a:r>
            <a:endParaRPr lang="en-US" sz="2200" dirty="0">
              <a:effectLst/>
              <a:ea typeface="Times New Roman" panose="02020603050405020304" pitchFamily="18" charset="0"/>
            </a:endParaRPr>
          </a:p>
          <a:p>
            <a:pPr marL="0" indent="0">
              <a:spcBef>
                <a:spcPts val="1200"/>
              </a:spcBef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200" dirty="0">
                <a:ea typeface="Times New Roman" panose="02020603050405020304" pitchFamily="18" charset="0"/>
              </a:rPr>
              <a:t>			</a:t>
            </a:r>
            <a:r>
              <a:rPr lang="en-US" sz="2200" b="1" u="sng" dirty="0">
                <a:effectLst/>
                <a:ea typeface="Times New Roman" panose="02020603050405020304" pitchFamily="18" charset="0"/>
              </a:rPr>
              <a:t>plus</a:t>
            </a:r>
            <a:r>
              <a:rPr lang="en-US" sz="2200" dirty="0">
                <a:effectLst/>
                <a:ea typeface="Times New Roman" panose="02020603050405020304" pitchFamily="18" charset="0"/>
              </a:rPr>
              <a:t> one of the following:</a:t>
            </a:r>
            <a:endParaRPr lang="en-CA" sz="2200" dirty="0">
              <a:effectLst/>
              <a:ea typeface="Times New Roman" panose="02020603050405020304" pitchFamily="18" charset="0"/>
            </a:endParaRPr>
          </a:p>
          <a:p>
            <a:pPr marL="457200" lvl="1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	</a:t>
            </a:r>
            <a:r>
              <a:rPr lang="en-US" sz="1800" dirty="0">
                <a:effectLst/>
                <a:ea typeface="Times New Roman" panose="02020603050405020304" pitchFamily="18" charset="0"/>
                <a:sym typeface="Wingdings 2" panose="05020102010507070707" pitchFamily="18" charset="2"/>
              </a:rPr>
              <a:t></a:t>
            </a:r>
            <a:r>
              <a:rPr lang="en-US" sz="1800" dirty="0">
                <a:effectLst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Theatre Production 10: Coaching  (MDRD-10DC1)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457200" lvl="1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000" dirty="0">
                <a:effectLst/>
                <a:ea typeface="Times New Roman" panose="02020603050405020304" pitchFamily="18" charset="0"/>
              </a:rPr>
              <a:t>	</a:t>
            </a:r>
            <a:r>
              <a:rPr lang="en-US" sz="2000" dirty="0">
                <a:effectLst/>
                <a:ea typeface="Times New Roman" panose="02020603050405020304" pitchFamily="18" charset="0"/>
                <a:sym typeface="Wingdings 2" panose="05020102010507070707" pitchFamily="18" charset="2"/>
              </a:rPr>
              <a:t>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 Drama 10 (MDRM-10)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457200" lvl="1" indent="0">
              <a:buNone/>
              <a:tabLst>
                <a:tab pos="-914400" algn="l"/>
                <a:tab pos="-45720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r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  <a:tab pos="11887200" algn="l"/>
              </a:tabLst>
            </a:pPr>
            <a:r>
              <a:rPr lang="en-US" sz="2000" dirty="0">
                <a:effectLst/>
                <a:ea typeface="Times New Roman" panose="02020603050405020304" pitchFamily="18" charset="0"/>
              </a:rPr>
              <a:t>	</a:t>
            </a:r>
            <a:r>
              <a:rPr lang="en-US" sz="2000" dirty="0">
                <a:effectLst/>
                <a:ea typeface="Times New Roman" panose="02020603050405020304" pitchFamily="18" charset="0"/>
                <a:sym typeface="Wingdings 2" panose="05020102010507070707" pitchFamily="18" charset="2"/>
              </a:rPr>
              <a:t></a:t>
            </a:r>
            <a:r>
              <a:rPr lang="en-US" sz="2000" dirty="0">
                <a:effectLst/>
                <a:ea typeface="Times New Roman" panose="02020603050405020304" pitchFamily="18" charset="0"/>
              </a:rPr>
              <a:t> Media Arts 10 (MVAM-10SC1)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endParaRPr lang="en-CA" sz="2200" dirty="0"/>
          </a:p>
        </p:txBody>
      </p:sp>
      <p:grpSp>
        <p:nvGrpSpPr>
          <p:cNvPr id="39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21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22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23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24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2949162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C4335-704C-4047-A017-A67FB2F4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413" y="513327"/>
            <a:ext cx="5248221" cy="886379"/>
          </a:xfrm>
        </p:spPr>
        <p:txBody>
          <a:bodyPr>
            <a:normAutofit/>
          </a:bodyPr>
          <a:lstStyle/>
          <a:p>
            <a:r>
              <a:rPr lang="en-CA" dirty="0"/>
              <a:t>Drama 11 &amp; 12</a:t>
            </a:r>
          </a:p>
        </p:txBody>
      </p:sp>
      <p:pic>
        <p:nvPicPr>
          <p:cNvPr id="5" name="Picture 4" descr="A picture containing floor, indoor, hard&#10;&#10;Description automatically generated">
            <a:extLst>
              <a:ext uri="{FF2B5EF4-FFF2-40B4-BE49-F238E27FC236}">
                <a16:creationId xmlns:a16="http://schemas.microsoft.com/office/drawing/2014/main" id="{017EA72A-AEFC-4318-9F06-E98546A2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28" r="2529" b="-1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4" name="Group 1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5" name="Freeform: Shape 1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1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7" name="Group 15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17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5B766-77AE-4A49-8BB7-7B22D3909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412" y="1411255"/>
            <a:ext cx="6821087" cy="4351338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3200400" algn="r"/>
              </a:tabLs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There are several ways to demonstrate your focus in senior Drama.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3200400" algn="r"/>
              </a:tabLs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Below are the typical combinations for each area.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  <a:tabLst>
                <a:tab pos="3200400" algn="r"/>
              </a:tabLst>
            </a:pPr>
            <a:r>
              <a:rPr lang="en-US" sz="2400" b="1" dirty="0">
                <a:effectLst/>
                <a:ea typeface="Times New Roman" panose="02020603050405020304" pitchFamily="18" charset="0"/>
              </a:rPr>
              <a:t> Drama – Stage/Theatre Performance Focus</a:t>
            </a:r>
            <a:endParaRPr lang="en-CA" sz="2400" b="1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 Students take a double block of Theatre Company each year: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Theatre Company Senior 11 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(Double Block) </a:t>
            </a:r>
            <a:endParaRPr lang="en-CA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MDRTC11 and MMUTH11</a:t>
            </a:r>
            <a:endParaRPr lang="en-CA" sz="18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Theatre Company Senior 12 </a:t>
            </a: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(Double Block)</a:t>
            </a:r>
            <a:endParaRPr lang="en-CA" sz="18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742950" lvl="1" indent="-285750"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MDRTC12 and MMUTH12</a:t>
            </a:r>
            <a:endParaRPr lang="en-CA" sz="180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2200" dirty="0"/>
          </a:p>
        </p:txBody>
      </p:sp>
      <p:grpSp>
        <p:nvGrpSpPr>
          <p:cNvPr id="39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21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22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23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24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948762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C4335-704C-4047-A017-A67FB2F4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413" y="513327"/>
            <a:ext cx="5248221" cy="886379"/>
          </a:xfrm>
        </p:spPr>
        <p:txBody>
          <a:bodyPr>
            <a:normAutofit/>
          </a:bodyPr>
          <a:lstStyle/>
          <a:p>
            <a:r>
              <a:rPr lang="en-CA" dirty="0"/>
              <a:t>Drama/Media 11 &amp;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EA72A-AEFC-4318-9F06-E98546A22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875" r="21875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4" name="Group 1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5" name="Freeform: Shape 1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1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7" name="Group 15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17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5B766-77AE-4A49-8BB7-7B22D3909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412" y="1411255"/>
            <a:ext cx="6821087" cy="4351338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3200400" algn="r"/>
              </a:tabLs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There are several ways to demonstrate your focus in senior Drama.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3200400" algn="r"/>
              </a:tabLs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Below are the typical combinations for each area.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algn="just">
              <a:tabLst>
                <a:tab pos="3200400" algn="r"/>
              </a:tabLst>
            </a:pPr>
            <a:r>
              <a:rPr lang="en-US" sz="2400" b="1" dirty="0">
                <a:effectLst/>
                <a:ea typeface="Times New Roman" panose="02020603050405020304" pitchFamily="18" charset="0"/>
              </a:rPr>
              <a:t>Drama/Media - Film &amp; Television Focus</a:t>
            </a:r>
            <a:endParaRPr lang="en-CA" sz="2400" dirty="0">
              <a:effectLst/>
              <a:ea typeface="Times New Roman" panose="02020603050405020304" pitchFamily="18" charset="0"/>
            </a:endParaRPr>
          </a:p>
          <a:p>
            <a:pPr algn="just">
              <a:tabLst>
                <a:tab pos="3200400" algn="r"/>
              </a:tabLst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Students enroll in a minimum of two classes per year: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Drama: Film Actors Process 11/12 (MDRM-11/12)</a:t>
            </a:r>
            <a:endParaRPr lang="en-CA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  plus one or more of the following: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457200" lvl="1" indent="0" algn="just">
              <a:buNone/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Media Arts 11/12  (MVAMT11/12) and/or</a:t>
            </a:r>
            <a:endParaRPr lang="en-CA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    Film &amp; Television Studies 11/12 (DFT-11/12)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2200" dirty="0"/>
          </a:p>
        </p:txBody>
      </p:sp>
      <p:grpSp>
        <p:nvGrpSpPr>
          <p:cNvPr id="39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21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22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23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24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3945753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BC4335-704C-4047-A017-A67FB2F45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0413" y="513327"/>
            <a:ext cx="5248221" cy="886379"/>
          </a:xfrm>
        </p:spPr>
        <p:txBody>
          <a:bodyPr>
            <a:normAutofit/>
          </a:bodyPr>
          <a:lstStyle/>
          <a:p>
            <a:r>
              <a:rPr lang="en-CA" dirty="0"/>
              <a:t>Drama/Media 11 &amp; 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7EA72A-AEFC-4318-9F06-E98546A22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875" r="21875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34" name="Group 1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5" name="Freeform: Shape 1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6" name="Freeform: Shape 1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37" name="Group 15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8" name="Freeform: Shape 17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5B766-77AE-4A49-8BB7-7B22D3909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3570" y="1411255"/>
            <a:ext cx="6637929" cy="4351338"/>
          </a:xfrm>
        </p:spPr>
        <p:txBody>
          <a:bodyPr>
            <a:normAutofit/>
          </a:bodyPr>
          <a:lstStyle/>
          <a:p>
            <a:pPr marL="0" indent="0" algn="just">
              <a:buNone/>
              <a:tabLst>
                <a:tab pos="3200400" algn="r"/>
              </a:tabLs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There are several ways to demonstrate your focus in senior Drama.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marL="0" indent="0" algn="just">
              <a:buNone/>
              <a:tabLst>
                <a:tab pos="3200400" algn="r"/>
              </a:tabLst>
            </a:pPr>
            <a:r>
              <a:rPr lang="en-US" sz="1800" dirty="0">
                <a:effectLst/>
                <a:ea typeface="Times New Roman" panose="02020603050405020304" pitchFamily="18" charset="0"/>
              </a:rPr>
              <a:t>Below are the typical combinations for each area.</a:t>
            </a:r>
            <a:endParaRPr lang="en-CA" sz="1800" dirty="0">
              <a:effectLst/>
              <a:ea typeface="Times New Roman" panose="02020603050405020304" pitchFamily="18" charset="0"/>
            </a:endParaRPr>
          </a:p>
          <a:p>
            <a:pPr algn="just">
              <a:tabLst>
                <a:tab pos="3200400" algn="r"/>
              </a:tabLst>
            </a:pPr>
            <a:r>
              <a:rPr lang="en-US" sz="2400" b="1" dirty="0">
                <a:effectLst/>
                <a:ea typeface="Times New Roman" panose="02020603050405020304" pitchFamily="18" charset="0"/>
              </a:rPr>
              <a:t>Media Arts – Video/Animation</a:t>
            </a:r>
            <a:endParaRPr lang="en-CA" sz="2400" dirty="0">
              <a:effectLst/>
              <a:ea typeface="Times New Roman" panose="02020603050405020304" pitchFamily="18" charset="0"/>
            </a:endParaRPr>
          </a:p>
          <a:p>
            <a:pPr algn="just">
              <a:tabLst>
                <a:tab pos="3200400" algn="r"/>
              </a:tabLst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Students enroll in the </a:t>
            </a:r>
            <a:r>
              <a:rPr lang="en-US" sz="2000" u="sng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Advanced Media</a:t>
            </a: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class plus a minimum of one other class per year: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  <a:tabLst>
                <a:tab pos="3200400" algn="r"/>
              </a:tabLst>
            </a:pPr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Media Arts 11/12:  *Advanced (MVAMT11/12SC2)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  plus a choice of the following:</a:t>
            </a:r>
            <a:endParaRPr lang="en-CA" sz="2000" dirty="0">
              <a:effectLst/>
              <a:ea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Film &amp; Television Studies 11/12 (DFT-11/12)</a:t>
            </a:r>
            <a:endParaRPr lang="en-CA" dirty="0">
              <a:effectLst/>
              <a:ea typeface="Times New Roman" panose="02020603050405020304" pitchFamily="18" charset="0"/>
            </a:endParaRPr>
          </a:p>
          <a:p>
            <a:pPr marL="914400" lvl="2" indent="0" algn="just">
              <a:buNone/>
            </a:pPr>
            <a:r>
              <a:rPr lang="en-US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Media Design 11/12 (Animation) (MMEDD11/12)</a:t>
            </a:r>
            <a:endParaRPr lang="en-CA" dirty="0">
              <a:effectLst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CA" sz="2200" dirty="0"/>
          </a:p>
        </p:txBody>
      </p:sp>
      <p:grpSp>
        <p:nvGrpSpPr>
          <p:cNvPr id="39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21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22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23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24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0329969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106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Content Placeholder 2">
            <a:extLst>
              <a:ext uri="{FF2B5EF4-FFF2-40B4-BE49-F238E27FC236}">
                <a16:creationId xmlns:a16="http://schemas.microsoft.com/office/drawing/2014/main" id="{CC74386C-071A-47E8-BB2A-2F5554C29D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80" r="2" b="11864"/>
          <a:stretch/>
        </p:blipFill>
        <p:spPr>
          <a:xfrm>
            <a:off x="2559435" y="2897420"/>
            <a:ext cx="3634674" cy="3217333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89C6B508-0B2C-4D80-99F6-BC8C9C693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5511" y="805742"/>
            <a:ext cx="3647770" cy="3193211"/>
            <a:chOff x="1674895" y="1345036"/>
            <a:chExt cx="5428610" cy="4210939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A54034F-F9B1-4048-9AEF-C7AB990539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F583F029-E06B-49B5-9779-2E8CEFD77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CAEBFCD5-5356-4326-8D39-8235A46CD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315" y="685805"/>
            <a:ext cx="3624947" cy="319321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8F4136-A22A-4F52-B124-E3BC21800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84" y="859808"/>
            <a:ext cx="3543197" cy="2878986"/>
          </a:xfrm>
        </p:spPr>
        <p:txBody>
          <a:bodyPr>
            <a:normAutofit/>
          </a:bodyPr>
          <a:lstStyle/>
          <a:p>
            <a:pPr algn="ctr"/>
            <a:r>
              <a:rPr lang="en-CA" sz="3600" dirty="0">
                <a:solidFill>
                  <a:srgbClr val="A889D4"/>
                </a:solidFill>
              </a:rPr>
              <a:t>The Byng Arts Guide to </a:t>
            </a:r>
            <a:br>
              <a:rPr lang="en-CA" sz="3600" dirty="0">
                <a:solidFill>
                  <a:srgbClr val="A889D4"/>
                </a:solidFill>
              </a:rPr>
            </a:br>
            <a:r>
              <a:rPr lang="en-CA" sz="3600" dirty="0">
                <a:solidFill>
                  <a:srgbClr val="A889D4"/>
                </a:solidFill>
              </a:rPr>
              <a:t>Course Planning</a:t>
            </a:r>
          </a:p>
        </p:txBody>
      </p:sp>
      <p:grpSp>
        <p:nvGrpSpPr>
          <p:cNvPr id="115" name="Graphic 38">
            <a:extLst>
              <a:ext uri="{FF2B5EF4-FFF2-40B4-BE49-F238E27FC236}">
                <a16:creationId xmlns:a16="http://schemas.microsoft.com/office/drawing/2014/main" id="{6B67BE95-96EF-433C-9F29-B0732AA6B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/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AD324976-1596-4B76-A61C-5626816B24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C44DEF24-FB22-48A2-8257-B97AD7E1AA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aphic 38">
            <a:extLst>
              <a:ext uri="{FF2B5EF4-FFF2-40B4-BE49-F238E27FC236}">
                <a16:creationId xmlns:a16="http://schemas.microsoft.com/office/drawing/2014/main" id="{36C5CE76-F42E-4B75-84C4-A9B2C8CE8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17004"/>
            <a:ext cx="1370098" cy="508993"/>
            <a:chOff x="2267504" y="2540250"/>
            <a:chExt cx="1990951" cy="739640"/>
          </a:xfrm>
          <a:solidFill>
            <a:schemeClr val="tx1">
              <a:alpha val="60000"/>
            </a:schemeClr>
          </a:solidFill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F62D2BF9-9B3C-4B4B-B525-BFABA8B44A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022D0D2-0602-4CB2-97D5-418641B4F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3" name="Graphic 4">
            <a:extLst>
              <a:ext uri="{FF2B5EF4-FFF2-40B4-BE49-F238E27FC236}">
                <a16:creationId xmlns:a16="http://schemas.microsoft.com/office/drawing/2014/main" id="{D6E8B984-55B9-4A62-A043-997D00F0A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rgbClr val="FFFFFF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D4FAF4A8-82EB-4F6F-B601-43EBF0BD12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26F2473F-E069-4558-9B41-E285BBE030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FC9A4A76-2C9F-486C-9663-6A30A022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8431DC7-D4CB-479A-AFA4-5B0C597A2E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0755DA1-6F28-4612-A4A7-B915468C6D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4616ED79-5475-49E6-A5FE-8D9DB12FB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21DCEB47-7140-4682-8DBF-7667BE28F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A931BD3-5A56-42F2-B6B5-647B28D1C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20E4C8E-4190-498D-9556-6DA668A81F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4B2F30F-0B57-4D60-A087-CD6A471F68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C5E8C73-ED41-4214-AEE6-3C5F49384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B1F94534-FE3E-476C-870B-E714E4A66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DE6C1B0-4D58-4937-B2B7-B1207CA18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38" name="Graphic 4">
            <a:extLst>
              <a:ext uri="{FF2B5EF4-FFF2-40B4-BE49-F238E27FC236}">
                <a16:creationId xmlns:a16="http://schemas.microsoft.com/office/drawing/2014/main" id="{DDFA5A3F-B050-4826-ACB4-F634DD12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9048" y="2445529"/>
            <a:ext cx="849365" cy="849366"/>
            <a:chOff x="5829300" y="3162300"/>
            <a:chExt cx="532256" cy="532257"/>
          </a:xfrm>
          <a:solidFill>
            <a:schemeClr val="tx1"/>
          </a:solidFill>
        </p:grpSpPr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C45D7489-248E-4EB2-A887-30A9C396E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AB6BF832-C29A-4992-8772-6B33118C5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E06C84D-D026-40FC-A1FB-0482450B6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2D9620B-AA48-430C-BACC-01BF1B1281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0C7842E4-3E00-4846-B285-345F6B324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F120E203-7898-4AE9-A9E5-F5C364415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06A5C8C3-E77D-410A-8D95-0B15B8E61D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E9CE1FB-B266-47D2-A0AC-79D1DDBAA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B8862FCB-5370-44C9-803F-017FF89393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1EC218E-7E2A-4304-96EA-1A7AA046E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C6904051-0B1B-4340-8A1F-FC345A500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8D8B68CD-1F5B-4E19-A474-4290A7386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A219F1BA-F2AD-4C0B-B881-AF7702BFA0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aphicFrame>
        <p:nvGraphicFramePr>
          <p:cNvPr id="52" name="Content Placeholder 4">
            <a:extLst>
              <a:ext uri="{FF2B5EF4-FFF2-40B4-BE49-F238E27FC236}">
                <a16:creationId xmlns:a16="http://schemas.microsoft.com/office/drawing/2014/main" id="{73D5F15C-B65A-4018-B7A1-E1FD7CA9FF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436265"/>
              </p:ext>
            </p:extLst>
          </p:nvPr>
        </p:nvGraphicFramePr>
        <p:xfrm>
          <a:off x="6377821" y="551435"/>
          <a:ext cx="4974771" cy="46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5976582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F3CDE-4B13-4583-8D37-8BE32C4FE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266" y="1728064"/>
            <a:ext cx="6437453" cy="422215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ANY FOUR (4) of the following courses will qualify for a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Literary Arts MAJOR or HONOURS.</a:t>
            </a:r>
            <a:endParaRPr lang="en-CA" sz="1800" dirty="0">
              <a:effectLst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ANY THREE (3) of the following courses will qualify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n-US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for a Literary Arts MINOR.</a:t>
            </a:r>
            <a:endParaRPr lang="en-CA" sz="1800" dirty="0">
              <a:effectLst/>
              <a:ea typeface="Calibri" panose="020F0502020204030204" pitchFamily="34" charset="0"/>
            </a:endParaRPr>
          </a:p>
          <a:p>
            <a:pPr marL="0" lvl="0" indent="0" algn="just">
              <a:buSzPts val="1000"/>
              <a:buNone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Literary Studies 11: AP Prep</a:t>
            </a:r>
            <a:endParaRPr lang="en-CA" sz="2400" dirty="0">
              <a:effectLst/>
              <a:ea typeface="Calibri" panose="020F0502020204030204" pitchFamily="34" charset="0"/>
            </a:endParaRPr>
          </a:p>
          <a:p>
            <a:pPr marL="0" lvl="0" indent="0">
              <a:buSzPts val="1000"/>
              <a:buNone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English Studies 12: AP Prep</a:t>
            </a:r>
            <a:endParaRPr lang="en-CA" sz="2400" dirty="0">
              <a:effectLst/>
              <a:ea typeface="Calibri" panose="020F0502020204030204" pitchFamily="34" charset="0"/>
            </a:endParaRPr>
          </a:p>
          <a:p>
            <a:pPr marL="0" lvl="0" indent="0" algn="just">
              <a:buSzPts val="1000"/>
              <a:buNone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British Literature 12</a:t>
            </a:r>
            <a:endParaRPr lang="en-CA" sz="2400" dirty="0">
              <a:effectLst/>
              <a:ea typeface="Calibri" panose="020F0502020204030204" pitchFamily="34" charset="0"/>
            </a:endParaRPr>
          </a:p>
          <a:p>
            <a:pPr marL="0" lvl="0" indent="0" algn="just">
              <a:buSzPts val="1000"/>
              <a:buNone/>
              <a:tabLst>
                <a:tab pos="457200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Creative Writing 12</a:t>
            </a:r>
            <a:endParaRPr lang="en-CA" sz="2400" dirty="0"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CA" sz="22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72AFCF-CBA6-4AD1-94DE-421F40106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684" r="16684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24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53802D-823D-4419-B9E0-C84A6CB5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975" y="4635226"/>
            <a:ext cx="6001521" cy="1314996"/>
          </a:xfrm>
        </p:spPr>
        <p:txBody>
          <a:bodyPr anchor="b">
            <a:normAutofit/>
          </a:bodyPr>
          <a:lstStyle/>
          <a:p>
            <a:r>
              <a:rPr lang="en-CA" dirty="0"/>
              <a:t>Literary Arts</a:t>
            </a:r>
          </a:p>
        </p:txBody>
      </p:sp>
    </p:spTree>
    <p:extLst>
      <p:ext uri="{BB962C8B-B14F-4D97-AF65-F5344CB8AC3E}">
        <p14:creationId xmlns:p14="http://schemas.microsoft.com/office/powerpoint/2010/main" val="84064489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Oval 18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24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7318F3-BA1C-6D3F-A2A1-943347AB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810623"/>
            <a:ext cx="4894428" cy="35701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 cap="all" spc="1500" dirty="0">
                <a:ea typeface="Source Sans Pro SemiBold" panose="020B0603030403020204" pitchFamily="34" charset="0"/>
              </a:rPr>
              <a:t>Grade 8 to Grade 9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2EBBF56-923D-48A7-9F8F-86E33CFA3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1655" y="673020"/>
            <a:ext cx="4833902" cy="5683329"/>
            <a:chOff x="1674895" y="1345036"/>
            <a:chExt cx="5428610" cy="421093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6D5794E-BC9E-4A8A-BB29-9A32C8F2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6175AF-13E0-4D14-8638-11BBE8359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258443E-B333-44F4-8D49-1EAB1C1A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256" y="596822"/>
            <a:ext cx="4833901" cy="565387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3427" y="115962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8" name="Graphic 212">
            <a:extLst>
              <a:ext uri="{FF2B5EF4-FFF2-40B4-BE49-F238E27FC236}">
                <a16:creationId xmlns:a16="http://schemas.microsoft.com/office/drawing/2014/main" id="{EB8560A9-B281-46EB-A304-1E4A5A00D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67882DD-56E8-460E-99D5-86E71982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ADEA8631-CB2C-03B5-C963-424A9967C1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74" b="4204"/>
          <a:stretch/>
        </p:blipFill>
        <p:spPr>
          <a:xfrm>
            <a:off x="7898022" y="1175596"/>
            <a:ext cx="1509897" cy="4450488"/>
          </a:xfr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6201859-5D03-FC02-D9D4-5C11AB840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6"/>
          <a:stretch/>
        </p:blipFill>
        <p:spPr>
          <a:xfrm>
            <a:off x="7703978" y="596821"/>
            <a:ext cx="1897984" cy="565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05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524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0C497-9C06-464D-5F4D-942A8CCDD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8" y="810623"/>
            <a:ext cx="5271419" cy="30596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cap="all" spc="1500" dirty="0">
                <a:ea typeface="Source Sans Pro SemiBold" panose="020B0603030403020204" pitchFamily="34" charset="0"/>
              </a:rPr>
              <a:t>Grade 9 to 10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EBBF56-923D-48A7-9F8F-86E33CFA3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1655" y="673020"/>
            <a:ext cx="4833902" cy="5683329"/>
            <a:chOff x="1674895" y="1345036"/>
            <a:chExt cx="5428610" cy="421093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D5794E-BC9E-4A8A-BB29-9A32C8F2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16175AF-13E0-4D14-8638-11BBE8359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258443E-B333-44F4-8D49-1EAB1C1A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256" y="596822"/>
            <a:ext cx="4833901" cy="565387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3427" y="115962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FEACD3-2C16-F4D7-049D-09229C522C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0361" y="1126418"/>
            <a:ext cx="1562192" cy="4594684"/>
          </a:xfrm>
          <a:prstGeom prst="rect">
            <a:avLst/>
          </a:prstGeom>
          <a:ln w="28575">
            <a:noFill/>
          </a:ln>
        </p:spPr>
      </p:pic>
      <p:sp>
        <p:nvSpPr>
          <p:cNvPr id="34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6" name="Graphic 212">
            <a:extLst>
              <a:ext uri="{FF2B5EF4-FFF2-40B4-BE49-F238E27FC236}">
                <a16:creationId xmlns:a16="http://schemas.microsoft.com/office/drawing/2014/main" id="{EB8560A9-B281-46EB-A304-1E4A5A00D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67882DD-56E8-460E-99D5-86E71982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FC86C-51F3-9D6B-CD47-2CA29BC8D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5920" y="1159624"/>
            <a:ext cx="1541631" cy="456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18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C4E12C-D8B7-315B-99E2-5F4A967C7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319" y="808074"/>
            <a:ext cx="11217671" cy="544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22217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E7920-C0F2-412F-BBE4-05A75972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765" y="1159934"/>
            <a:ext cx="6418471" cy="18703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spc="1500" dirty="0">
                <a:ea typeface="Source Sans Pro SemiBold" panose="020B0603030403020204" pitchFamily="34" charset="0"/>
              </a:rPr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5536B-ACC8-483B-82E3-7A8743037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765" y="3121956"/>
            <a:ext cx="6418471" cy="27242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cap="all" spc="400" dirty="0"/>
              <a:t>We are developing Film Makers, Actors, Artists, Musicians, Singers, and Writers.</a:t>
            </a:r>
          </a:p>
        </p:txBody>
      </p:sp>
    </p:spTree>
    <p:extLst>
      <p:ext uri="{BB962C8B-B14F-4D97-AF65-F5344CB8AC3E}">
        <p14:creationId xmlns:p14="http://schemas.microsoft.com/office/powerpoint/2010/main" val="274435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702BF-9417-02E2-1FE3-D98EE701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Our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174A2-6825-15F0-D051-056FE3749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Community and Connection</a:t>
            </a:r>
          </a:p>
          <a:p>
            <a:r>
              <a:rPr lang="en-CA" dirty="0"/>
              <a:t>Fostering a sense of belonging</a:t>
            </a:r>
          </a:p>
          <a:p>
            <a:r>
              <a:rPr lang="en-CA" dirty="0"/>
              <a:t>Building a safe environment where we can be our genuine selves</a:t>
            </a:r>
          </a:p>
        </p:txBody>
      </p:sp>
    </p:spTree>
    <p:extLst>
      <p:ext uri="{BB962C8B-B14F-4D97-AF65-F5344CB8AC3E}">
        <p14:creationId xmlns:p14="http://schemas.microsoft.com/office/powerpoint/2010/main" val="1260541398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27681-CE1B-9C45-614D-F5291D97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Our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12DBB-4557-2BB7-7E47-CC7202230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To express our creative selves and seek out opportunities to come together even when faced with obstacles. </a:t>
            </a:r>
          </a:p>
          <a:p>
            <a:r>
              <a:rPr lang="en-CA" dirty="0"/>
              <a:t>We are smart enough and creative enough to find a way to make the most of our high-school experience.</a:t>
            </a:r>
          </a:p>
        </p:txBody>
      </p:sp>
    </p:spTree>
    <p:extLst>
      <p:ext uri="{BB962C8B-B14F-4D97-AF65-F5344CB8AC3E}">
        <p14:creationId xmlns:p14="http://schemas.microsoft.com/office/powerpoint/2010/main" val="402175981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5" name="Freeform: Shape 1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F6FCA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BC0102-16DE-4EA0-8DBB-0DDF4355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/>
          </a:bodyPr>
          <a:lstStyle/>
          <a:p>
            <a:r>
              <a:rPr lang="en-CA" dirty="0"/>
              <a:t>Certification</a:t>
            </a:r>
          </a:p>
        </p:txBody>
      </p:sp>
      <p:sp>
        <p:nvSpPr>
          <p:cNvPr id="36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7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A548-E34B-42BE-992C-2ABD9D7C0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2" y="2125737"/>
            <a:ext cx="4463623" cy="40444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x-none" sz="2600" b="1" dirty="0">
                <a:ea typeface="ＭＳ Ｐゴシック" charset="-128"/>
              </a:rPr>
              <a:t>Honours:</a:t>
            </a:r>
            <a:r>
              <a:rPr lang="en-US" altLang="x-none" sz="2600" dirty="0">
                <a:ea typeface="ＭＳ Ｐゴシック" charset="-128"/>
              </a:rPr>
              <a:t>  Minimum of four senior courses in their chosen field, with an average of 86% or higher.</a:t>
            </a:r>
          </a:p>
          <a:p>
            <a:pPr eaLnBrk="1" hangingPunct="1"/>
            <a:r>
              <a:rPr lang="en-US" altLang="x-none" sz="2600" b="1" dirty="0">
                <a:ea typeface="ＭＳ Ｐゴシック" charset="-128"/>
              </a:rPr>
              <a:t>Major:</a:t>
            </a:r>
            <a:r>
              <a:rPr lang="en-US" altLang="x-none" sz="2600" dirty="0">
                <a:ea typeface="ＭＳ Ｐゴシック" charset="-128"/>
              </a:rPr>
              <a:t> Minimum of four with an average of 80% or higher.</a:t>
            </a:r>
          </a:p>
          <a:p>
            <a:pPr eaLnBrk="1" hangingPunct="1"/>
            <a:r>
              <a:rPr lang="en-US" altLang="x-none" sz="2600" b="1" dirty="0">
                <a:ea typeface="ＭＳ Ｐゴシック" charset="-128"/>
              </a:rPr>
              <a:t>Minor:</a:t>
            </a:r>
            <a:r>
              <a:rPr lang="en-US" altLang="x-none" sz="2600" dirty="0">
                <a:ea typeface="ＭＳ Ｐゴシック" charset="-128"/>
              </a:rPr>
              <a:t> Minimum of three courses with an average of 80% or higher.</a:t>
            </a:r>
          </a:p>
          <a:p>
            <a:endParaRPr lang="en-CA" sz="2600" dirty="0"/>
          </a:p>
        </p:txBody>
      </p:sp>
      <p:sp>
        <p:nvSpPr>
          <p:cNvPr id="38" name="Freeform: Shape 1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F6FCA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39" name="Freeform: Shape 1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sp>
        <p:nvSpPr>
          <p:cNvPr id="40" name="Freeform: Shape 2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+mn-ea"/>
              <a:cs typeface="+mn-cs"/>
            </a:endParaRP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978558FA-D32D-4FB8-94B7-A5AE120E7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5435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41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2" name="Freeform: Shape 2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/>
                <a:ea typeface="+mn-ea"/>
                <a:cs typeface="+mn-cs"/>
              </a:endParaRPr>
            </a:p>
          </p:txBody>
        </p:sp>
      </p:grpSp>
      <p:pic>
        <p:nvPicPr>
          <p:cNvPr id="6" name="Picture 5" descr="A chocolate cupcake with frosting&#10;&#10;Description automatically generated">
            <a:extLst>
              <a:ext uri="{FF2B5EF4-FFF2-40B4-BE49-F238E27FC236}">
                <a16:creationId xmlns:a16="http://schemas.microsoft.com/office/drawing/2014/main" id="{FD9E51DA-FC54-9C98-0443-022E7BC75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60393" y="299077"/>
            <a:ext cx="5107266" cy="598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35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AC2499-E4C3-471D-A040-0289AA5CC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5" y="568517"/>
            <a:ext cx="5248221" cy="886379"/>
          </a:xfrm>
        </p:spPr>
        <p:txBody>
          <a:bodyPr>
            <a:normAutofit/>
          </a:bodyPr>
          <a:lstStyle/>
          <a:p>
            <a:r>
              <a:rPr lang="en-CA" dirty="0"/>
              <a:t>Course Selection</a:t>
            </a:r>
          </a:p>
        </p:txBody>
      </p:sp>
      <p:pic>
        <p:nvPicPr>
          <p:cNvPr id="5" name="Picture 4" descr="Glasses on top of a book">
            <a:extLst>
              <a:ext uri="{FF2B5EF4-FFF2-40B4-BE49-F238E27FC236}">
                <a16:creationId xmlns:a16="http://schemas.microsoft.com/office/drawing/2014/main" id="{468B4EA6-359C-40F6-9003-45FE51D8CD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9" r="29540" b="-1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60" name="Group 37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1" name="Freeform: Shape 39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62" name="Group 41">
            <a:extLst>
              <a:ext uri="{FF2B5EF4-FFF2-40B4-BE49-F238E27FC236}">
                <a16:creationId xmlns:a16="http://schemas.microsoft.com/office/drawing/2014/main" id="{C28CAB86-AA69-4EF8-A4E2-4E020497D0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>
              <a:alpha val="20000"/>
            </a:schemeClr>
          </a:solidFill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9A36BEE-5544-45FB-88F3-9E156F32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3" name="Freeform: Shape 43">
              <a:extLst>
                <a:ext uri="{FF2B5EF4-FFF2-40B4-BE49-F238E27FC236}">
                  <a16:creationId xmlns:a16="http://schemas.microsoft.com/office/drawing/2014/main" id="{5B49ECF4-1585-4D6B-AB63-D49C92945E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65409-9D5D-4009-8299-0E98772A6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20369"/>
            <a:ext cx="5217173" cy="435133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en-US" sz="2600" b="1" dirty="0">
                <a:ea typeface="+mn-ea"/>
              </a:rPr>
              <a:t>Course Planning Booklet</a:t>
            </a:r>
          </a:p>
          <a:p>
            <a:pPr marL="0" indent="0" eaLnBrk="1" hangingPunct="1">
              <a:buNone/>
              <a:defRPr/>
            </a:pPr>
            <a:r>
              <a:rPr lang="en-US" altLang="en-US" sz="2600" dirty="0"/>
              <a:t>booklets can be downloaded </a:t>
            </a:r>
            <a:r>
              <a:rPr lang="en-US" altLang="en-US" sz="2600" dirty="0">
                <a:hlinkClick r:id="rId3"/>
              </a:rPr>
              <a:t>HERE</a:t>
            </a:r>
            <a:endParaRPr lang="en-US" altLang="en-US" sz="2600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600" dirty="0">
                <a:ea typeface="+mn-ea"/>
              </a:rPr>
              <a:t>Talk to your teachers, speak with your parents, do your research.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600" dirty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altLang="en-US" sz="2600" dirty="0">
                <a:ea typeface="+mn-ea"/>
              </a:rPr>
              <a:t>I can be reached by email: </a:t>
            </a:r>
            <a:r>
              <a:rPr lang="en-US" altLang="en-US" sz="2600" dirty="0">
                <a:ea typeface="+mn-ea"/>
                <a:hlinkClick r:id="rId4"/>
              </a:rPr>
              <a:t>jhartley@vsb.bc.ca</a:t>
            </a:r>
            <a:endParaRPr lang="en-US" altLang="en-US" sz="2600" dirty="0">
              <a:ea typeface="+mn-ea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altLang="en-US" sz="2600" dirty="0">
              <a:ea typeface="+mn-ea"/>
            </a:endParaRPr>
          </a:p>
          <a:p>
            <a:endParaRPr lang="en-CA" sz="2600" dirty="0"/>
          </a:p>
        </p:txBody>
      </p:sp>
      <p:grpSp>
        <p:nvGrpSpPr>
          <p:cNvPr id="64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4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4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5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8" name="Graphic 185">
            <a:extLst>
              <a:ext uri="{FF2B5EF4-FFF2-40B4-BE49-F238E27FC236}">
                <a16:creationId xmlns:a16="http://schemas.microsoft.com/office/drawing/2014/main" id="{617CAA5F-37E3-4DF6-9DD0-68A40D2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69" name="Freeform: Shape 53">
              <a:extLst>
                <a:ext uri="{FF2B5EF4-FFF2-40B4-BE49-F238E27FC236}">
                  <a16:creationId xmlns:a16="http://schemas.microsoft.com/office/drawing/2014/main" id="{2FCF03A3-80B7-45BC-AA40-A335CC8168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54">
              <a:extLst>
                <a:ext uri="{FF2B5EF4-FFF2-40B4-BE49-F238E27FC236}">
                  <a16:creationId xmlns:a16="http://schemas.microsoft.com/office/drawing/2014/main" id="{E9D3C77A-275B-4C9E-A407-B09450E56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C6C5B5B-80BB-41D8-A377-C653EF1B01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CA5D93A-E913-46A0-9684-20B6B4B8CA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E6EFE8A-51D2-4AF6-A18C-29A9E5EF5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869715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aphic 185">
            <a:extLst>
              <a:ext uri="{FF2B5EF4-FFF2-40B4-BE49-F238E27FC236}">
                <a16:creationId xmlns:a16="http://schemas.microsoft.com/office/drawing/2014/main" id="{8A351602-3772-4279-B0D3-A523F6F6E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99576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A5AAAA75-5FFB-4C07-AD4A-3146773E6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479895E-3847-44BB-8404-28F14219F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50E02F68-8149-4236-8D9F-6B550F78B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956FCAAB-F073-4561-A484-42C7DD10D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6CF8DB94-87A3-43E9-9BBB-301CFF0FB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6" name="Oval 255">
            <a:extLst>
              <a:ext uri="{FF2B5EF4-FFF2-40B4-BE49-F238E27FC236}">
                <a16:creationId xmlns:a16="http://schemas.microsoft.com/office/drawing/2014/main" id="{7D6BF779-0B8C-4CC2-9268-9506AD0C5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58" name="Rectangle 257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0" name="Freeform: Shape 259">
            <a:extLst>
              <a:ext uri="{FF2B5EF4-FFF2-40B4-BE49-F238E27FC236}">
                <a16:creationId xmlns:a16="http://schemas.microsoft.com/office/drawing/2014/main" id="{E16C8D8F-10E9-4498-ABDB-0F923F8B6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62" name="Freeform: Shape 261">
            <a:extLst>
              <a:ext uri="{FF2B5EF4-FFF2-40B4-BE49-F238E27FC236}">
                <a16:creationId xmlns:a16="http://schemas.microsoft.com/office/drawing/2014/main" id="{2DA1274F-9232-42BF-B9FE-B95EA14CF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56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64" name="Freeform: Shape 263">
            <a:extLst>
              <a:ext uri="{FF2B5EF4-FFF2-40B4-BE49-F238E27FC236}">
                <a16:creationId xmlns:a16="http://schemas.microsoft.com/office/drawing/2014/main" id="{1E5A83E3-8A11-4492-BB6E-F5F224031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66" name="Freeform: Shape 265">
            <a:extLst>
              <a:ext uri="{FF2B5EF4-FFF2-40B4-BE49-F238E27FC236}">
                <a16:creationId xmlns:a16="http://schemas.microsoft.com/office/drawing/2014/main" id="{BE5AF1D6-62CC-4988-9174-993F112DC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6429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accent3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68" name="Freeform: Shape 267">
            <a:extLst>
              <a:ext uri="{FF2B5EF4-FFF2-40B4-BE49-F238E27FC236}">
                <a16:creationId xmlns:a16="http://schemas.microsoft.com/office/drawing/2014/main" id="{8CF5E676-CA04-4CED-9F1E-5026ED66E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70" name="Freeform: Shape 269">
            <a:extLst>
              <a:ext uri="{FF2B5EF4-FFF2-40B4-BE49-F238E27FC236}">
                <a16:creationId xmlns:a16="http://schemas.microsoft.com/office/drawing/2014/main" id="{6BA9E676-A8FC-4C2F-8D78-C13ED8ABD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782347" cy="2943932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72" name="Freeform: Shape 271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4" name="Freeform: Shape 273">
            <a:extLst>
              <a:ext uri="{FF2B5EF4-FFF2-40B4-BE49-F238E27FC236}">
                <a16:creationId xmlns:a16="http://schemas.microsoft.com/office/drawing/2014/main" id="{EECD79B5-5FC5-495F-BFD6-346C16E78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65207" y="4529611"/>
            <a:ext cx="2426793" cy="2328389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2C1D3151-5F97-4860-B56C-C98BD62CC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32D9D048-3063-435A-8C23-26C1907E9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1898" y="819446"/>
            <a:ext cx="8751370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0" name="Rectangle 279">
            <a:extLst>
              <a:ext uri="{FF2B5EF4-FFF2-40B4-BE49-F238E27FC236}">
                <a16:creationId xmlns:a16="http://schemas.microsoft.com/office/drawing/2014/main" id="{8DE96824-E506-4448-8704-5EC7BF7BC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20315" y="727769"/>
            <a:ext cx="8751370" cy="540246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4E7920-C0F2-412F-BBE4-05A75972D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6765" y="1159934"/>
            <a:ext cx="6418471" cy="18703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cap="all" spc="1500" dirty="0">
                <a:ea typeface="Source Sans Pro SemiBold" panose="020B0603030403020204" pitchFamily="34" charset="0"/>
              </a:rPr>
              <a:t>Who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5536B-ACC8-483B-82E3-7A8743037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765" y="3121956"/>
            <a:ext cx="6418471" cy="27242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cap="all" spc="400" dirty="0"/>
              <a:t>We are developing Film Makers, Actors, Artists, Musicians, Singers, and Writers.</a:t>
            </a:r>
          </a:p>
        </p:txBody>
      </p:sp>
      <p:sp>
        <p:nvSpPr>
          <p:cNvPr id="282" name="Oval 281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B6C541AE-9B02-44C0-B8C6-B2DEA7ED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9446" y="4786746"/>
            <a:ext cx="620727" cy="620727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2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9F60-4CE1-4E2F-86EA-1B60679F1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791" y="835383"/>
            <a:ext cx="3382832" cy="34995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200"/>
              <a:t>A Community of Artists and Their Mentors	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2B2D6DE-C9B5-4678-91EF-77E85F235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5913908" y="609600"/>
            <a:ext cx="5018482" cy="563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CAC47-CDD9-45D3-A1E8-D59EE87589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800600" y="253063"/>
            <a:ext cx="6858000" cy="63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23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5" name="Rectangle 364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7" name="Oval 366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9" name="Oval 368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1" name="Oval 370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D82C3-BE05-4293-8641-06DED2455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Program Design</a:t>
            </a:r>
          </a:p>
        </p:txBody>
      </p:sp>
      <p:grpSp>
        <p:nvGrpSpPr>
          <p:cNvPr id="373" name="Group 372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tx1"/>
          </a:solidFill>
        </p:grpSpPr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77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9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81" name="Oval 380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3" name="Oval 382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6F366-A4AF-419E-88B3-79F2B0C7C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217173" cy="4351338"/>
          </a:xfrm>
        </p:spPr>
        <p:txBody>
          <a:bodyPr>
            <a:normAutofit/>
          </a:bodyPr>
          <a:lstStyle/>
          <a:p>
            <a:r>
              <a:rPr lang="en-US" dirty="0"/>
              <a:t>Byng Arts offers an opportunity for students to embrace their creative selves and to:</a:t>
            </a:r>
          </a:p>
          <a:p>
            <a:pPr lvl="2"/>
            <a:r>
              <a:rPr lang="en-US" sz="2400" dirty="0"/>
              <a:t>Direct their energy and passion towards the fine arts,</a:t>
            </a:r>
          </a:p>
          <a:p>
            <a:pPr lvl="2"/>
            <a:r>
              <a:rPr lang="en-US" sz="2400" dirty="0"/>
              <a:t>Work within a community of students who share their interests, and</a:t>
            </a:r>
          </a:p>
          <a:p>
            <a:pPr lvl="2"/>
            <a:r>
              <a:rPr lang="en-US" sz="2400" dirty="0"/>
              <a:t>Challenge themselves academically.</a:t>
            </a:r>
          </a:p>
        </p:txBody>
      </p:sp>
      <p:grpSp>
        <p:nvGrpSpPr>
          <p:cNvPr id="385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81034" y="61394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387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702BF-9417-02E2-1FE3-D98EE701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Our values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174A2-6825-15F0-D051-056FE3749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Community and Connection</a:t>
            </a:r>
          </a:p>
          <a:p>
            <a:r>
              <a:rPr lang="en-CA" dirty="0"/>
              <a:t>Fostering a sense of belonging</a:t>
            </a:r>
          </a:p>
          <a:p>
            <a:r>
              <a:rPr lang="en-CA" dirty="0"/>
              <a:t>Building a safe environment where we can be our genuine selves</a:t>
            </a:r>
          </a:p>
        </p:txBody>
      </p:sp>
    </p:spTree>
    <p:extLst>
      <p:ext uri="{BB962C8B-B14F-4D97-AF65-F5344CB8AC3E}">
        <p14:creationId xmlns:p14="http://schemas.microsoft.com/office/powerpoint/2010/main" val="58815153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27681-CE1B-9C45-614D-F5291D974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Our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12DBB-4557-2BB7-7E47-CC72022303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To express our creative selves and seek out opportunities to come together even when faced with obstacles. </a:t>
            </a:r>
          </a:p>
          <a:p>
            <a:r>
              <a:rPr lang="en-CA" dirty="0"/>
              <a:t>We are smart enough and creative enough to find a way to make the most of our high-school experience.</a:t>
            </a:r>
          </a:p>
        </p:txBody>
      </p:sp>
    </p:spTree>
    <p:extLst>
      <p:ext uri="{BB962C8B-B14F-4D97-AF65-F5344CB8AC3E}">
        <p14:creationId xmlns:p14="http://schemas.microsoft.com/office/powerpoint/2010/main" val="218224819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: Shape 11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BC0102-16DE-4EA0-8DBB-0DDF4355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2" y="633046"/>
            <a:ext cx="4463623" cy="1314996"/>
          </a:xfrm>
        </p:spPr>
        <p:txBody>
          <a:bodyPr anchor="b">
            <a:normAutofit/>
          </a:bodyPr>
          <a:lstStyle/>
          <a:p>
            <a:r>
              <a:rPr lang="en-CA" dirty="0"/>
              <a:t>Course Selection</a:t>
            </a:r>
          </a:p>
        </p:txBody>
      </p:sp>
      <p:sp>
        <p:nvSpPr>
          <p:cNvPr id="36" name="Freeform: Shape 13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7" name="Freeform: Shape 15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2A548-E34B-42BE-992C-2ABD9D7C0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857" y="2125737"/>
            <a:ext cx="4139018" cy="4044463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x-none" sz="2600" b="1" dirty="0">
                <a:ea typeface="ＭＳ Ｐゴシック" charset="-128"/>
              </a:rPr>
              <a:t>The pattern is </a:t>
            </a:r>
          </a:p>
          <a:p>
            <a:pPr marL="0" indent="0" eaLnBrk="1" hangingPunct="1">
              <a:buNone/>
            </a:pPr>
            <a:r>
              <a:rPr lang="en-US" altLang="x-none" sz="2600" b="1" dirty="0">
                <a:ea typeface="ＭＳ Ｐゴシック" charset="-128"/>
              </a:rPr>
              <a:t>TWO CLASSES in your Fine Art Focus Area in Grade 11 and TWO CLASSES in your Fine Art Focus Area in Grade 12 </a:t>
            </a:r>
          </a:p>
          <a:p>
            <a:endParaRPr lang="en-CA" sz="2600" dirty="0"/>
          </a:p>
        </p:txBody>
      </p:sp>
      <p:sp>
        <p:nvSpPr>
          <p:cNvPr id="38" name="Freeform: Shape 17">
            <a:extLst>
              <a:ext uri="{FF2B5EF4-FFF2-40B4-BE49-F238E27FC236}">
                <a16:creationId xmlns:a16="http://schemas.microsoft.com/office/drawing/2014/main" id="{83C8019B-3985-409B-9B87-494B974EE9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39" name="Freeform: Shape 19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21">
            <a:extLst>
              <a:ext uri="{FF2B5EF4-FFF2-40B4-BE49-F238E27FC236}">
                <a16:creationId xmlns:a16="http://schemas.microsoft.com/office/drawing/2014/main" id="{B85A4DB3-61AA-49A1-85A9-B3397CD51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978558FA-D32D-4FB8-94B7-A5AE120E7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5" r="15435"/>
          <a:stretch/>
        </p:blipFill>
        <p:spPr>
          <a:xfrm>
            <a:off x="7020480" y="871280"/>
            <a:ext cx="4415738" cy="4415738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grpSp>
        <p:nvGrpSpPr>
          <p:cNvPr id="41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42" name="Freeform: Shape 24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26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27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28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467815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80524-240C-4F39-B4A7-1F37B294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Fine Art Focus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4A1FB-7AA8-4871-BEE6-441BBBE8A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276475"/>
            <a:ext cx="2124075" cy="27051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indent="0">
              <a:buNone/>
            </a:pPr>
            <a:r>
              <a:rPr lang="en-CA" dirty="0"/>
              <a:t>One or More</a:t>
            </a:r>
          </a:p>
          <a:p>
            <a:pPr lvl="1"/>
            <a:endParaRPr lang="en-CA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5F7B07C0-B2F2-42AA-8B6B-3D1BA00391A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99212420"/>
              </p:ext>
            </p:extLst>
          </p:nvPr>
        </p:nvGraphicFramePr>
        <p:xfrm>
          <a:off x="3554821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8472234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FunkyShapesDarkVTI">
  <a:themeElements>
    <a:clrScheme name="AnalogousFromLightSeed_2SEEDS">
      <a:dk1>
        <a:srgbClr val="000000"/>
      </a:dk1>
      <a:lt1>
        <a:srgbClr val="FFFFFF"/>
      </a:lt1>
      <a:dk2>
        <a:srgbClr val="413424"/>
      </a:dk2>
      <a:lt2>
        <a:srgbClr val="E8E8E2"/>
      </a:lt2>
      <a:accent1>
        <a:srgbClr val="6F6FCA"/>
      </a:accent1>
      <a:accent2>
        <a:srgbClr val="87A6D3"/>
      </a:accent2>
      <a:accent3>
        <a:srgbClr val="A889D4"/>
      </a:accent3>
      <a:accent4>
        <a:srgbClr val="CA836F"/>
      </a:accent4>
      <a:accent5>
        <a:srgbClr val="BFA067"/>
      </a:accent5>
      <a:accent6>
        <a:srgbClr val="A5A95D"/>
      </a:accent6>
      <a:hlink>
        <a:srgbClr val="858551"/>
      </a:hlink>
      <a:folHlink>
        <a:srgbClr val="7F7F7F"/>
      </a:folHlink>
    </a:clrScheme>
    <a:fontScheme name="Source Sans Pro">
      <a:majorFont>
        <a:latin typeface="Source Sans Pro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nkyShapesDarkVTI" id="{84637DF0-7D2D-4F20-816C-4D6C45F3FAF2}" vid="{0EF594EE-C33F-480F-80E7-D4F74C1C30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14287</TotalTime>
  <Words>1114</Words>
  <Application>Microsoft Macintosh PowerPoint</Application>
  <PresentationFormat>Widescreen</PresentationFormat>
  <Paragraphs>157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ＭＳ Ｐゴシック</vt:lpstr>
      <vt:lpstr>SimSun</vt:lpstr>
      <vt:lpstr>Aptos</vt:lpstr>
      <vt:lpstr>Arial</vt:lpstr>
      <vt:lpstr>Calibri</vt:lpstr>
      <vt:lpstr>Courier New</vt:lpstr>
      <vt:lpstr>Source Sans Pro</vt:lpstr>
      <vt:lpstr>Source Sans Pro SemiBold</vt:lpstr>
      <vt:lpstr>Symbol</vt:lpstr>
      <vt:lpstr>Times New Roman</vt:lpstr>
      <vt:lpstr>Wingdings</vt:lpstr>
      <vt:lpstr>FunkyShapesDarkVTI</vt:lpstr>
      <vt:lpstr>The Byng Arts Guide to  Course Planning</vt:lpstr>
      <vt:lpstr>The Byng Arts Guide to  Course Planning</vt:lpstr>
      <vt:lpstr>Who Are We?</vt:lpstr>
      <vt:lpstr>A Community of Artists and Their Mentors </vt:lpstr>
      <vt:lpstr>Program Design</vt:lpstr>
      <vt:lpstr>Our values</vt:lpstr>
      <vt:lpstr>Our Challenge</vt:lpstr>
      <vt:lpstr>Course Selection</vt:lpstr>
      <vt:lpstr>Fine Art Focus Areas</vt:lpstr>
      <vt:lpstr>Art</vt:lpstr>
      <vt:lpstr>Art</vt:lpstr>
      <vt:lpstr>Band</vt:lpstr>
      <vt:lpstr>Choir</vt:lpstr>
      <vt:lpstr>Strings</vt:lpstr>
      <vt:lpstr>Media Arts 9 &amp; 10</vt:lpstr>
      <vt:lpstr>Drama 9 &amp; 10</vt:lpstr>
      <vt:lpstr>Drama 11 &amp; 12</vt:lpstr>
      <vt:lpstr>Drama/Media 11 &amp; 12</vt:lpstr>
      <vt:lpstr>Drama/Media 11 &amp; 12</vt:lpstr>
      <vt:lpstr>Literary Arts</vt:lpstr>
      <vt:lpstr>Grade 8 to Grade 9</vt:lpstr>
      <vt:lpstr>Grade 9 to 10</vt:lpstr>
      <vt:lpstr>PowerPoint Presentation</vt:lpstr>
      <vt:lpstr>Who Are We?</vt:lpstr>
      <vt:lpstr>Our values</vt:lpstr>
      <vt:lpstr>Our Challenge</vt:lpstr>
      <vt:lpstr>Certification</vt:lpstr>
      <vt:lpstr>Course Selection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Byng Arts Guide to  Course Planning</dc:title>
  <dc:creator>jon hartley-folz</dc:creator>
  <cp:lastModifiedBy>Albert Sze-Ho Mann</cp:lastModifiedBy>
  <cp:revision>3</cp:revision>
  <dcterms:created xsi:type="dcterms:W3CDTF">2021-02-03T09:02:38Z</dcterms:created>
  <dcterms:modified xsi:type="dcterms:W3CDTF">2026-01-21T00:02:13Z</dcterms:modified>
</cp:coreProperties>
</file>