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6" r:id="rId5"/>
    <p:sldId id="268" r:id="rId6"/>
    <p:sldId id="258" r:id="rId7"/>
    <p:sldId id="259" r:id="rId8"/>
    <p:sldId id="261" r:id="rId9"/>
    <p:sldId id="262" r:id="rId10"/>
    <p:sldId id="270" r:id="rId11"/>
    <p:sldId id="271" r:id="rId12"/>
    <p:sldId id="269" r:id="rId13"/>
    <p:sldId id="263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DB9F1-5F52-4112-8B03-38312CB41A82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408F3F-79A7-4E72-8464-9A927CFAEC84}">
      <dgm:prSet/>
      <dgm:spPr/>
      <dgm:t>
        <a:bodyPr/>
        <a:lstStyle/>
        <a:p>
          <a:r>
            <a:rPr lang="en-CA"/>
            <a:t>Creative Writing 11</a:t>
          </a:r>
          <a:endParaRPr lang="en-US"/>
        </a:p>
      </dgm:t>
    </dgm:pt>
    <dgm:pt modelId="{9CA40148-B833-4904-9364-B451F5A8E845}" type="parTrans" cxnId="{04A3FA77-95CB-437D-8EC4-A78603536B52}">
      <dgm:prSet/>
      <dgm:spPr/>
      <dgm:t>
        <a:bodyPr/>
        <a:lstStyle/>
        <a:p>
          <a:endParaRPr lang="en-US"/>
        </a:p>
      </dgm:t>
    </dgm:pt>
    <dgm:pt modelId="{E7C813A3-F14E-4AE6-931D-A30233B2EAA0}" type="sibTrans" cxnId="{04A3FA77-95CB-437D-8EC4-A78603536B52}">
      <dgm:prSet/>
      <dgm:spPr/>
      <dgm:t>
        <a:bodyPr/>
        <a:lstStyle/>
        <a:p>
          <a:endParaRPr lang="en-US"/>
        </a:p>
      </dgm:t>
    </dgm:pt>
    <dgm:pt modelId="{4B49BC80-BAE9-4958-B04D-64A6E74361A9}">
      <dgm:prSet/>
      <dgm:spPr/>
      <dgm:t>
        <a:bodyPr/>
        <a:lstStyle/>
        <a:p>
          <a:r>
            <a:rPr lang="en-CA" dirty="0"/>
            <a:t>Composition 11 </a:t>
          </a:r>
          <a:endParaRPr lang="en-US" dirty="0"/>
        </a:p>
      </dgm:t>
    </dgm:pt>
    <dgm:pt modelId="{57650C2E-5404-4ECF-95CA-F3A074F59B17}" type="parTrans" cxnId="{91E2EB59-7F2F-45D9-94BD-27CC7EBF933B}">
      <dgm:prSet/>
      <dgm:spPr/>
      <dgm:t>
        <a:bodyPr/>
        <a:lstStyle/>
        <a:p>
          <a:endParaRPr lang="en-US"/>
        </a:p>
      </dgm:t>
    </dgm:pt>
    <dgm:pt modelId="{992496AC-ADCB-4068-B6AB-5714105DAAD4}" type="sibTrans" cxnId="{91E2EB59-7F2F-45D9-94BD-27CC7EBF933B}">
      <dgm:prSet/>
      <dgm:spPr/>
      <dgm:t>
        <a:bodyPr/>
        <a:lstStyle/>
        <a:p>
          <a:endParaRPr lang="en-US"/>
        </a:p>
      </dgm:t>
    </dgm:pt>
    <dgm:pt modelId="{BBF7446C-5426-4CB9-8A51-7F86EBA358C0}">
      <dgm:prSet/>
      <dgm:spPr/>
      <dgm:t>
        <a:bodyPr/>
        <a:lstStyle/>
        <a:p>
          <a:r>
            <a:rPr lang="en-CA"/>
            <a:t>Literary Studies 11</a:t>
          </a:r>
          <a:endParaRPr lang="en-US"/>
        </a:p>
      </dgm:t>
    </dgm:pt>
    <dgm:pt modelId="{07164495-D230-4D08-AE2D-973B9F954311}" type="parTrans" cxnId="{4CFEB1D3-6A8F-48DD-9D1C-13177F48C968}">
      <dgm:prSet/>
      <dgm:spPr/>
      <dgm:t>
        <a:bodyPr/>
        <a:lstStyle/>
        <a:p>
          <a:endParaRPr lang="en-US"/>
        </a:p>
      </dgm:t>
    </dgm:pt>
    <dgm:pt modelId="{56A5A961-2347-42D1-A352-943B43537A79}" type="sibTrans" cxnId="{4CFEB1D3-6A8F-48DD-9D1C-13177F48C968}">
      <dgm:prSet/>
      <dgm:spPr/>
      <dgm:t>
        <a:bodyPr/>
        <a:lstStyle/>
        <a:p>
          <a:endParaRPr lang="en-US"/>
        </a:p>
      </dgm:t>
    </dgm:pt>
    <dgm:pt modelId="{40C082B7-79FD-4CE1-A040-877AEA2A3F85}" type="pres">
      <dgm:prSet presAssocID="{3A5DB9F1-5F52-4112-8B03-38312CB41A82}" presName="vert0" presStyleCnt="0">
        <dgm:presLayoutVars>
          <dgm:dir/>
          <dgm:animOne val="branch"/>
          <dgm:animLvl val="lvl"/>
        </dgm:presLayoutVars>
      </dgm:prSet>
      <dgm:spPr/>
    </dgm:pt>
    <dgm:pt modelId="{17817CA6-CA67-4B5D-A896-1CB4340EE5D5}" type="pres">
      <dgm:prSet presAssocID="{65408F3F-79A7-4E72-8464-9A927CFAEC84}" presName="thickLine" presStyleLbl="alignNode1" presStyleIdx="0" presStyleCnt="3"/>
      <dgm:spPr/>
    </dgm:pt>
    <dgm:pt modelId="{41B8DC6B-40FA-4475-B76A-C6397B040D0A}" type="pres">
      <dgm:prSet presAssocID="{65408F3F-79A7-4E72-8464-9A927CFAEC84}" presName="horz1" presStyleCnt="0"/>
      <dgm:spPr/>
    </dgm:pt>
    <dgm:pt modelId="{3AAD0FE5-9C4D-4BDA-B682-D79BBB6EB2B7}" type="pres">
      <dgm:prSet presAssocID="{65408F3F-79A7-4E72-8464-9A927CFAEC84}" presName="tx1" presStyleLbl="revTx" presStyleIdx="0" presStyleCnt="3"/>
      <dgm:spPr/>
    </dgm:pt>
    <dgm:pt modelId="{D5559C58-3DAD-4A3F-8F4B-284E46F01770}" type="pres">
      <dgm:prSet presAssocID="{65408F3F-79A7-4E72-8464-9A927CFAEC84}" presName="vert1" presStyleCnt="0"/>
      <dgm:spPr/>
    </dgm:pt>
    <dgm:pt modelId="{DC62745E-8902-432E-8A99-F63786A632B5}" type="pres">
      <dgm:prSet presAssocID="{4B49BC80-BAE9-4958-B04D-64A6E74361A9}" presName="thickLine" presStyleLbl="alignNode1" presStyleIdx="1" presStyleCnt="3"/>
      <dgm:spPr/>
    </dgm:pt>
    <dgm:pt modelId="{62094255-2BCB-45EB-88EF-26F4528D9A2B}" type="pres">
      <dgm:prSet presAssocID="{4B49BC80-BAE9-4958-B04D-64A6E74361A9}" presName="horz1" presStyleCnt="0"/>
      <dgm:spPr/>
    </dgm:pt>
    <dgm:pt modelId="{1AFD4AF2-017D-4A87-B3AD-2CF663E9FEA8}" type="pres">
      <dgm:prSet presAssocID="{4B49BC80-BAE9-4958-B04D-64A6E74361A9}" presName="tx1" presStyleLbl="revTx" presStyleIdx="1" presStyleCnt="3"/>
      <dgm:spPr/>
    </dgm:pt>
    <dgm:pt modelId="{8F541577-E27F-4385-904B-0433E6C1E6E9}" type="pres">
      <dgm:prSet presAssocID="{4B49BC80-BAE9-4958-B04D-64A6E74361A9}" presName="vert1" presStyleCnt="0"/>
      <dgm:spPr/>
    </dgm:pt>
    <dgm:pt modelId="{7B41C7A7-91F3-4860-894C-CACE661F611B}" type="pres">
      <dgm:prSet presAssocID="{BBF7446C-5426-4CB9-8A51-7F86EBA358C0}" presName="thickLine" presStyleLbl="alignNode1" presStyleIdx="2" presStyleCnt="3"/>
      <dgm:spPr/>
    </dgm:pt>
    <dgm:pt modelId="{8709525B-D8E3-4C07-B47F-FE3E83FDD96A}" type="pres">
      <dgm:prSet presAssocID="{BBF7446C-5426-4CB9-8A51-7F86EBA358C0}" presName="horz1" presStyleCnt="0"/>
      <dgm:spPr/>
    </dgm:pt>
    <dgm:pt modelId="{3E93C21C-8E1A-4993-85C1-49FDC20F0272}" type="pres">
      <dgm:prSet presAssocID="{BBF7446C-5426-4CB9-8A51-7F86EBA358C0}" presName="tx1" presStyleLbl="revTx" presStyleIdx="2" presStyleCnt="3"/>
      <dgm:spPr/>
    </dgm:pt>
    <dgm:pt modelId="{8BA19D00-9CDE-46CC-98FA-E7C8BE6E8F9D}" type="pres">
      <dgm:prSet presAssocID="{BBF7446C-5426-4CB9-8A51-7F86EBA358C0}" presName="vert1" presStyleCnt="0"/>
      <dgm:spPr/>
    </dgm:pt>
  </dgm:ptLst>
  <dgm:cxnLst>
    <dgm:cxn modelId="{E59EAD0C-477E-46B4-AEB5-DB21E78681B5}" type="presOf" srcId="{3A5DB9F1-5F52-4112-8B03-38312CB41A82}" destId="{40C082B7-79FD-4CE1-A040-877AEA2A3F85}" srcOrd="0" destOrd="0" presId="urn:microsoft.com/office/officeart/2008/layout/LinedList"/>
    <dgm:cxn modelId="{BFFB3711-640B-43EE-9733-862F11A82A16}" type="presOf" srcId="{4B49BC80-BAE9-4958-B04D-64A6E74361A9}" destId="{1AFD4AF2-017D-4A87-B3AD-2CF663E9FEA8}" srcOrd="0" destOrd="0" presId="urn:microsoft.com/office/officeart/2008/layout/LinedList"/>
    <dgm:cxn modelId="{8A5A8C30-CC0B-4295-B4E7-DD6A3F6DDFEE}" type="presOf" srcId="{65408F3F-79A7-4E72-8464-9A927CFAEC84}" destId="{3AAD0FE5-9C4D-4BDA-B682-D79BBB6EB2B7}" srcOrd="0" destOrd="0" presId="urn:microsoft.com/office/officeart/2008/layout/LinedList"/>
    <dgm:cxn modelId="{04A3FA77-95CB-437D-8EC4-A78603536B52}" srcId="{3A5DB9F1-5F52-4112-8B03-38312CB41A82}" destId="{65408F3F-79A7-4E72-8464-9A927CFAEC84}" srcOrd="0" destOrd="0" parTransId="{9CA40148-B833-4904-9364-B451F5A8E845}" sibTransId="{E7C813A3-F14E-4AE6-931D-A30233B2EAA0}"/>
    <dgm:cxn modelId="{91E2EB59-7F2F-45D9-94BD-27CC7EBF933B}" srcId="{3A5DB9F1-5F52-4112-8B03-38312CB41A82}" destId="{4B49BC80-BAE9-4958-B04D-64A6E74361A9}" srcOrd="1" destOrd="0" parTransId="{57650C2E-5404-4ECF-95CA-F3A074F59B17}" sibTransId="{992496AC-ADCB-4068-B6AB-5714105DAAD4}"/>
    <dgm:cxn modelId="{4CFEB1D3-6A8F-48DD-9D1C-13177F48C968}" srcId="{3A5DB9F1-5F52-4112-8B03-38312CB41A82}" destId="{BBF7446C-5426-4CB9-8A51-7F86EBA358C0}" srcOrd="2" destOrd="0" parTransId="{07164495-D230-4D08-AE2D-973B9F954311}" sibTransId="{56A5A961-2347-42D1-A352-943B43537A79}"/>
    <dgm:cxn modelId="{A6F7DDE2-549F-465B-AE70-179B81B73B50}" type="presOf" srcId="{BBF7446C-5426-4CB9-8A51-7F86EBA358C0}" destId="{3E93C21C-8E1A-4993-85C1-49FDC20F0272}" srcOrd="0" destOrd="0" presId="urn:microsoft.com/office/officeart/2008/layout/LinedList"/>
    <dgm:cxn modelId="{DB661416-F6AD-4BAC-ACEF-41BE2FE055CA}" type="presParOf" srcId="{40C082B7-79FD-4CE1-A040-877AEA2A3F85}" destId="{17817CA6-CA67-4B5D-A896-1CB4340EE5D5}" srcOrd="0" destOrd="0" presId="urn:microsoft.com/office/officeart/2008/layout/LinedList"/>
    <dgm:cxn modelId="{89201542-7916-430F-88D1-066431B7BAD6}" type="presParOf" srcId="{40C082B7-79FD-4CE1-A040-877AEA2A3F85}" destId="{41B8DC6B-40FA-4475-B76A-C6397B040D0A}" srcOrd="1" destOrd="0" presId="urn:microsoft.com/office/officeart/2008/layout/LinedList"/>
    <dgm:cxn modelId="{3C162336-673B-4D5E-A86E-5A9C156F1E36}" type="presParOf" srcId="{41B8DC6B-40FA-4475-B76A-C6397B040D0A}" destId="{3AAD0FE5-9C4D-4BDA-B682-D79BBB6EB2B7}" srcOrd="0" destOrd="0" presId="urn:microsoft.com/office/officeart/2008/layout/LinedList"/>
    <dgm:cxn modelId="{C8CCCFD7-63D8-475B-A1C7-8F82E479490F}" type="presParOf" srcId="{41B8DC6B-40FA-4475-B76A-C6397B040D0A}" destId="{D5559C58-3DAD-4A3F-8F4B-284E46F01770}" srcOrd="1" destOrd="0" presId="urn:microsoft.com/office/officeart/2008/layout/LinedList"/>
    <dgm:cxn modelId="{1CA7EC11-1231-410B-86E0-B79337757154}" type="presParOf" srcId="{40C082B7-79FD-4CE1-A040-877AEA2A3F85}" destId="{DC62745E-8902-432E-8A99-F63786A632B5}" srcOrd="2" destOrd="0" presId="urn:microsoft.com/office/officeart/2008/layout/LinedList"/>
    <dgm:cxn modelId="{A2486365-10E0-450D-B2E2-24A6A796D9E2}" type="presParOf" srcId="{40C082B7-79FD-4CE1-A040-877AEA2A3F85}" destId="{62094255-2BCB-45EB-88EF-26F4528D9A2B}" srcOrd="3" destOrd="0" presId="urn:microsoft.com/office/officeart/2008/layout/LinedList"/>
    <dgm:cxn modelId="{864F93FC-33DB-4E3B-A870-644CCAD5E1BF}" type="presParOf" srcId="{62094255-2BCB-45EB-88EF-26F4528D9A2B}" destId="{1AFD4AF2-017D-4A87-B3AD-2CF663E9FEA8}" srcOrd="0" destOrd="0" presId="urn:microsoft.com/office/officeart/2008/layout/LinedList"/>
    <dgm:cxn modelId="{64EF751A-F77B-453E-AFBB-DAD9B729D2F2}" type="presParOf" srcId="{62094255-2BCB-45EB-88EF-26F4528D9A2B}" destId="{8F541577-E27F-4385-904B-0433E6C1E6E9}" srcOrd="1" destOrd="0" presId="urn:microsoft.com/office/officeart/2008/layout/LinedList"/>
    <dgm:cxn modelId="{BC21F92A-24CA-472A-A292-88B41D74B3E5}" type="presParOf" srcId="{40C082B7-79FD-4CE1-A040-877AEA2A3F85}" destId="{7B41C7A7-91F3-4860-894C-CACE661F611B}" srcOrd="4" destOrd="0" presId="urn:microsoft.com/office/officeart/2008/layout/LinedList"/>
    <dgm:cxn modelId="{D685167F-B5B0-4881-9B72-199BC392D979}" type="presParOf" srcId="{40C082B7-79FD-4CE1-A040-877AEA2A3F85}" destId="{8709525B-D8E3-4C07-B47F-FE3E83FDD96A}" srcOrd="5" destOrd="0" presId="urn:microsoft.com/office/officeart/2008/layout/LinedList"/>
    <dgm:cxn modelId="{424689D2-9872-4268-AA75-8E62D65C9054}" type="presParOf" srcId="{8709525B-D8E3-4C07-B47F-FE3E83FDD96A}" destId="{3E93C21C-8E1A-4993-85C1-49FDC20F0272}" srcOrd="0" destOrd="0" presId="urn:microsoft.com/office/officeart/2008/layout/LinedList"/>
    <dgm:cxn modelId="{6CFBFCC1-058B-414F-ACB7-0D3A18554DFB}" type="presParOf" srcId="{8709525B-D8E3-4C07-B47F-FE3E83FDD96A}" destId="{8BA19D00-9CDE-46CC-98FA-E7C8BE6E8F9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A19F70-3628-4FE8-8082-D86D335DFFA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012671A-0303-4FC7-8625-C518630DC7BD}">
      <dgm:prSet custT="1"/>
      <dgm:spPr/>
      <dgm:t>
        <a:bodyPr/>
        <a:lstStyle/>
        <a:p>
          <a:r>
            <a:rPr lang="en-US" sz="1600" b="1" dirty="0"/>
            <a:t>All courses do share some commonalities – particularly the Core Competencies and Big Ideas.</a:t>
          </a:r>
          <a:endParaRPr lang="en-US" sz="1600" dirty="0"/>
        </a:p>
      </dgm:t>
    </dgm:pt>
    <dgm:pt modelId="{80C6AE8D-FB48-4B08-B1EB-3FB6868C4B8A}" type="parTrans" cxnId="{213EE471-BC39-40BC-A715-5CD4F63DED46}">
      <dgm:prSet/>
      <dgm:spPr/>
      <dgm:t>
        <a:bodyPr/>
        <a:lstStyle/>
        <a:p>
          <a:endParaRPr lang="en-US"/>
        </a:p>
      </dgm:t>
    </dgm:pt>
    <dgm:pt modelId="{88B84E74-48A2-4AFA-8118-BEECE48C8274}" type="sibTrans" cxnId="{213EE471-BC39-40BC-A715-5CD4F63DED46}">
      <dgm:prSet/>
      <dgm:spPr/>
      <dgm:t>
        <a:bodyPr/>
        <a:lstStyle/>
        <a:p>
          <a:endParaRPr lang="en-US"/>
        </a:p>
      </dgm:t>
    </dgm:pt>
    <dgm:pt modelId="{9951EA8E-9A22-454B-8A4B-1202B447D228}">
      <dgm:prSet/>
      <dgm:spPr/>
      <dgm:t>
        <a:bodyPr/>
        <a:lstStyle/>
        <a:p>
          <a:r>
            <a:rPr lang="en-US" b="1"/>
            <a:t>All courses will cover the six core language skills: reading, writing, talking, listening, viewing and representing.</a:t>
          </a:r>
          <a:endParaRPr lang="en-US"/>
        </a:p>
      </dgm:t>
    </dgm:pt>
    <dgm:pt modelId="{25FD5CBA-65EC-44AD-811A-53DEC7C2EFF2}" type="parTrans" cxnId="{418F54C9-8DEA-4240-8149-47E656222FA2}">
      <dgm:prSet/>
      <dgm:spPr/>
      <dgm:t>
        <a:bodyPr/>
        <a:lstStyle/>
        <a:p>
          <a:endParaRPr lang="en-US"/>
        </a:p>
      </dgm:t>
    </dgm:pt>
    <dgm:pt modelId="{D136FDDD-6255-4252-A8AB-DC07F587B5A8}" type="sibTrans" cxnId="{418F54C9-8DEA-4240-8149-47E656222FA2}">
      <dgm:prSet/>
      <dgm:spPr/>
      <dgm:t>
        <a:bodyPr/>
        <a:lstStyle/>
        <a:p>
          <a:endParaRPr lang="en-US"/>
        </a:p>
      </dgm:t>
    </dgm:pt>
    <dgm:pt modelId="{C178055E-691C-4D64-82CA-27BDFADC9E66}">
      <dgm:prSet/>
      <dgm:spPr/>
      <dgm:t>
        <a:bodyPr/>
        <a:lstStyle/>
        <a:p>
          <a:r>
            <a:rPr lang="en-US" b="1"/>
            <a:t>Only the FOCUS of each course is different.</a:t>
          </a:r>
          <a:endParaRPr lang="en-US"/>
        </a:p>
      </dgm:t>
    </dgm:pt>
    <dgm:pt modelId="{EFEC5033-BB8D-4D39-BD6A-533F48EAD54E}" type="parTrans" cxnId="{3DE21C95-38E6-4922-9B14-668D3E4B061D}">
      <dgm:prSet/>
      <dgm:spPr/>
      <dgm:t>
        <a:bodyPr/>
        <a:lstStyle/>
        <a:p>
          <a:endParaRPr lang="en-US"/>
        </a:p>
      </dgm:t>
    </dgm:pt>
    <dgm:pt modelId="{F74ADDF5-BAE4-4AA2-AF0D-D556657597CD}" type="sibTrans" cxnId="{3DE21C95-38E6-4922-9B14-668D3E4B061D}">
      <dgm:prSet/>
      <dgm:spPr/>
      <dgm:t>
        <a:bodyPr/>
        <a:lstStyle/>
        <a:p>
          <a:endParaRPr lang="en-US"/>
        </a:p>
      </dgm:t>
    </dgm:pt>
    <dgm:pt modelId="{0CFB8CB0-1B2A-4F82-9CD2-8497EA544C1D}" type="pres">
      <dgm:prSet presAssocID="{85A19F70-3628-4FE8-8082-D86D335DFFA1}" presName="root" presStyleCnt="0">
        <dgm:presLayoutVars>
          <dgm:dir/>
          <dgm:resizeHandles val="exact"/>
        </dgm:presLayoutVars>
      </dgm:prSet>
      <dgm:spPr/>
    </dgm:pt>
    <dgm:pt modelId="{F1220592-D5F3-4C52-9712-8B828EC594BF}" type="pres">
      <dgm:prSet presAssocID="{6012671A-0303-4FC7-8625-C518630DC7BD}" presName="compNode" presStyleCnt="0"/>
      <dgm:spPr/>
    </dgm:pt>
    <dgm:pt modelId="{0DE35A27-5A84-428D-AB23-FF1EBCB599DB}" type="pres">
      <dgm:prSet presAssocID="{6012671A-0303-4FC7-8625-C518630DC7B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2337F843-225A-481E-A7A1-B7169A2BB10D}" type="pres">
      <dgm:prSet presAssocID="{6012671A-0303-4FC7-8625-C518630DC7BD}" presName="spaceRect" presStyleCnt="0"/>
      <dgm:spPr/>
    </dgm:pt>
    <dgm:pt modelId="{EA1118FE-AD36-4CDD-8E7E-6143810A9BE8}" type="pres">
      <dgm:prSet presAssocID="{6012671A-0303-4FC7-8625-C518630DC7BD}" presName="textRect" presStyleLbl="revTx" presStyleIdx="0" presStyleCnt="3">
        <dgm:presLayoutVars>
          <dgm:chMax val="1"/>
          <dgm:chPref val="1"/>
        </dgm:presLayoutVars>
      </dgm:prSet>
      <dgm:spPr/>
    </dgm:pt>
    <dgm:pt modelId="{96C77918-EB53-4517-AB38-E88993D03B4A}" type="pres">
      <dgm:prSet presAssocID="{88B84E74-48A2-4AFA-8118-BEECE48C8274}" presName="sibTrans" presStyleCnt="0"/>
      <dgm:spPr/>
    </dgm:pt>
    <dgm:pt modelId="{37EFE05D-5045-474D-AF6F-481AACF351A7}" type="pres">
      <dgm:prSet presAssocID="{9951EA8E-9A22-454B-8A4B-1202B447D228}" presName="compNode" presStyleCnt="0"/>
      <dgm:spPr/>
    </dgm:pt>
    <dgm:pt modelId="{DE62447C-8A24-4A9A-8917-58B33C2D6828}" type="pres">
      <dgm:prSet presAssocID="{9951EA8E-9A22-454B-8A4B-1202B447D22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63207A5E-0C05-497F-950C-F23073D7FDA6}" type="pres">
      <dgm:prSet presAssocID="{9951EA8E-9A22-454B-8A4B-1202B447D228}" presName="spaceRect" presStyleCnt="0"/>
      <dgm:spPr/>
    </dgm:pt>
    <dgm:pt modelId="{D03AA854-9FC8-4995-895C-A12BB3662A66}" type="pres">
      <dgm:prSet presAssocID="{9951EA8E-9A22-454B-8A4B-1202B447D228}" presName="textRect" presStyleLbl="revTx" presStyleIdx="1" presStyleCnt="3">
        <dgm:presLayoutVars>
          <dgm:chMax val="1"/>
          <dgm:chPref val="1"/>
        </dgm:presLayoutVars>
      </dgm:prSet>
      <dgm:spPr/>
    </dgm:pt>
    <dgm:pt modelId="{5EDA33A3-845C-4165-B2C7-B2FC65C1FF5C}" type="pres">
      <dgm:prSet presAssocID="{D136FDDD-6255-4252-A8AB-DC07F587B5A8}" presName="sibTrans" presStyleCnt="0"/>
      <dgm:spPr/>
    </dgm:pt>
    <dgm:pt modelId="{01B4499A-7285-432D-8CAE-4DAED6B06B19}" type="pres">
      <dgm:prSet presAssocID="{C178055E-691C-4D64-82CA-27BDFADC9E66}" presName="compNode" presStyleCnt="0"/>
      <dgm:spPr/>
    </dgm:pt>
    <dgm:pt modelId="{9E10A1A4-1179-4C0B-975F-023BCD8C352A}" type="pres">
      <dgm:prSet presAssocID="{C178055E-691C-4D64-82CA-27BDFADC9E6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8FE6B674-1698-4F4A-96A1-385F10AEC3D8}" type="pres">
      <dgm:prSet presAssocID="{C178055E-691C-4D64-82CA-27BDFADC9E66}" presName="spaceRect" presStyleCnt="0"/>
      <dgm:spPr/>
    </dgm:pt>
    <dgm:pt modelId="{973310AE-00AD-4CB7-80C3-1EE1EED0C85D}" type="pres">
      <dgm:prSet presAssocID="{C178055E-691C-4D64-82CA-27BDFADC9E6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B47A815-C7CC-4557-8AE3-663502A92343}" type="presOf" srcId="{85A19F70-3628-4FE8-8082-D86D335DFFA1}" destId="{0CFB8CB0-1B2A-4F82-9CD2-8497EA544C1D}" srcOrd="0" destOrd="0" presId="urn:microsoft.com/office/officeart/2018/2/layout/IconLabelList"/>
    <dgm:cxn modelId="{76096648-9E0E-45E2-A62F-6BD29151290E}" type="presOf" srcId="{9951EA8E-9A22-454B-8A4B-1202B447D228}" destId="{D03AA854-9FC8-4995-895C-A12BB3662A66}" srcOrd="0" destOrd="0" presId="urn:microsoft.com/office/officeart/2018/2/layout/IconLabelList"/>
    <dgm:cxn modelId="{85EDC46F-A2C0-4492-A83B-89FCFC1BA7D6}" type="presOf" srcId="{C178055E-691C-4D64-82CA-27BDFADC9E66}" destId="{973310AE-00AD-4CB7-80C3-1EE1EED0C85D}" srcOrd="0" destOrd="0" presId="urn:microsoft.com/office/officeart/2018/2/layout/IconLabelList"/>
    <dgm:cxn modelId="{213EE471-BC39-40BC-A715-5CD4F63DED46}" srcId="{85A19F70-3628-4FE8-8082-D86D335DFFA1}" destId="{6012671A-0303-4FC7-8625-C518630DC7BD}" srcOrd="0" destOrd="0" parTransId="{80C6AE8D-FB48-4B08-B1EB-3FB6868C4B8A}" sibTransId="{88B84E74-48A2-4AFA-8118-BEECE48C8274}"/>
    <dgm:cxn modelId="{A34AF97A-22DC-49ED-B206-1957747E13CA}" type="presOf" srcId="{6012671A-0303-4FC7-8625-C518630DC7BD}" destId="{EA1118FE-AD36-4CDD-8E7E-6143810A9BE8}" srcOrd="0" destOrd="0" presId="urn:microsoft.com/office/officeart/2018/2/layout/IconLabelList"/>
    <dgm:cxn modelId="{3DE21C95-38E6-4922-9B14-668D3E4B061D}" srcId="{85A19F70-3628-4FE8-8082-D86D335DFFA1}" destId="{C178055E-691C-4D64-82CA-27BDFADC9E66}" srcOrd="2" destOrd="0" parTransId="{EFEC5033-BB8D-4D39-BD6A-533F48EAD54E}" sibTransId="{F74ADDF5-BAE4-4AA2-AF0D-D556657597CD}"/>
    <dgm:cxn modelId="{418F54C9-8DEA-4240-8149-47E656222FA2}" srcId="{85A19F70-3628-4FE8-8082-D86D335DFFA1}" destId="{9951EA8E-9A22-454B-8A4B-1202B447D228}" srcOrd="1" destOrd="0" parTransId="{25FD5CBA-65EC-44AD-811A-53DEC7C2EFF2}" sibTransId="{D136FDDD-6255-4252-A8AB-DC07F587B5A8}"/>
    <dgm:cxn modelId="{B80B3F61-D01E-453F-BCD3-4ED2D2693364}" type="presParOf" srcId="{0CFB8CB0-1B2A-4F82-9CD2-8497EA544C1D}" destId="{F1220592-D5F3-4C52-9712-8B828EC594BF}" srcOrd="0" destOrd="0" presId="urn:microsoft.com/office/officeart/2018/2/layout/IconLabelList"/>
    <dgm:cxn modelId="{10D355CD-9698-4F1A-8E9A-5A9B7337A9EB}" type="presParOf" srcId="{F1220592-D5F3-4C52-9712-8B828EC594BF}" destId="{0DE35A27-5A84-428D-AB23-FF1EBCB599DB}" srcOrd="0" destOrd="0" presId="urn:microsoft.com/office/officeart/2018/2/layout/IconLabelList"/>
    <dgm:cxn modelId="{4F9ED4F2-BE01-469A-9A73-DBAE9C553B5F}" type="presParOf" srcId="{F1220592-D5F3-4C52-9712-8B828EC594BF}" destId="{2337F843-225A-481E-A7A1-B7169A2BB10D}" srcOrd="1" destOrd="0" presId="urn:microsoft.com/office/officeart/2018/2/layout/IconLabelList"/>
    <dgm:cxn modelId="{B32C2D90-80DC-4FDE-BCF3-729508064581}" type="presParOf" srcId="{F1220592-D5F3-4C52-9712-8B828EC594BF}" destId="{EA1118FE-AD36-4CDD-8E7E-6143810A9BE8}" srcOrd="2" destOrd="0" presId="urn:microsoft.com/office/officeart/2018/2/layout/IconLabelList"/>
    <dgm:cxn modelId="{D30E7326-FABE-426C-ABE1-39B9BEE74A04}" type="presParOf" srcId="{0CFB8CB0-1B2A-4F82-9CD2-8497EA544C1D}" destId="{96C77918-EB53-4517-AB38-E88993D03B4A}" srcOrd="1" destOrd="0" presId="urn:microsoft.com/office/officeart/2018/2/layout/IconLabelList"/>
    <dgm:cxn modelId="{2F039145-606A-4F6C-BEC2-0B5DCC33BE49}" type="presParOf" srcId="{0CFB8CB0-1B2A-4F82-9CD2-8497EA544C1D}" destId="{37EFE05D-5045-474D-AF6F-481AACF351A7}" srcOrd="2" destOrd="0" presId="urn:microsoft.com/office/officeart/2018/2/layout/IconLabelList"/>
    <dgm:cxn modelId="{C7297519-7EDE-451C-BB27-9747568574F4}" type="presParOf" srcId="{37EFE05D-5045-474D-AF6F-481AACF351A7}" destId="{DE62447C-8A24-4A9A-8917-58B33C2D6828}" srcOrd="0" destOrd="0" presId="urn:microsoft.com/office/officeart/2018/2/layout/IconLabelList"/>
    <dgm:cxn modelId="{3CB12F66-7F82-4B30-875F-E307E1451291}" type="presParOf" srcId="{37EFE05D-5045-474D-AF6F-481AACF351A7}" destId="{63207A5E-0C05-497F-950C-F23073D7FDA6}" srcOrd="1" destOrd="0" presId="urn:microsoft.com/office/officeart/2018/2/layout/IconLabelList"/>
    <dgm:cxn modelId="{46C36154-C82C-4BA8-8AE7-0CF41BBB3F26}" type="presParOf" srcId="{37EFE05D-5045-474D-AF6F-481AACF351A7}" destId="{D03AA854-9FC8-4995-895C-A12BB3662A66}" srcOrd="2" destOrd="0" presId="urn:microsoft.com/office/officeart/2018/2/layout/IconLabelList"/>
    <dgm:cxn modelId="{DE040683-C988-49F8-BFF4-5FF421D8F8CB}" type="presParOf" srcId="{0CFB8CB0-1B2A-4F82-9CD2-8497EA544C1D}" destId="{5EDA33A3-845C-4165-B2C7-B2FC65C1FF5C}" srcOrd="3" destOrd="0" presId="urn:microsoft.com/office/officeart/2018/2/layout/IconLabelList"/>
    <dgm:cxn modelId="{75B15DA6-828C-48D2-9AE9-79C28ED9036E}" type="presParOf" srcId="{0CFB8CB0-1B2A-4F82-9CD2-8497EA544C1D}" destId="{01B4499A-7285-432D-8CAE-4DAED6B06B19}" srcOrd="4" destOrd="0" presId="urn:microsoft.com/office/officeart/2018/2/layout/IconLabelList"/>
    <dgm:cxn modelId="{87AF0A74-A0A0-4E57-96BC-3E604512A6DD}" type="presParOf" srcId="{01B4499A-7285-432D-8CAE-4DAED6B06B19}" destId="{9E10A1A4-1179-4C0B-975F-023BCD8C352A}" srcOrd="0" destOrd="0" presId="urn:microsoft.com/office/officeart/2018/2/layout/IconLabelList"/>
    <dgm:cxn modelId="{72B64B03-929C-4EDE-82D0-D7A78C149177}" type="presParOf" srcId="{01B4499A-7285-432D-8CAE-4DAED6B06B19}" destId="{8FE6B674-1698-4F4A-96A1-385F10AEC3D8}" srcOrd="1" destOrd="0" presId="urn:microsoft.com/office/officeart/2018/2/layout/IconLabelList"/>
    <dgm:cxn modelId="{1EE3BD02-929F-42B5-85DF-A8DED79FA666}" type="presParOf" srcId="{01B4499A-7285-432D-8CAE-4DAED6B06B19}" destId="{973310AE-00AD-4CB7-80C3-1EE1EED0C85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17CA6-CA67-4B5D-A896-1CB4340EE5D5}">
      <dsp:nvSpPr>
        <dsp:cNvPr id="0" name=""/>
        <dsp:cNvSpPr/>
      </dsp:nvSpPr>
      <dsp:spPr>
        <a:xfrm>
          <a:off x="0" y="2570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AD0FE5-9C4D-4BDA-B682-D79BBB6EB2B7}">
      <dsp:nvSpPr>
        <dsp:cNvPr id="0" name=""/>
        <dsp:cNvSpPr/>
      </dsp:nvSpPr>
      <dsp:spPr>
        <a:xfrm>
          <a:off x="0" y="2570"/>
          <a:ext cx="6832212" cy="175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5500" kern="1200"/>
            <a:t>Creative Writing 11</a:t>
          </a:r>
          <a:endParaRPr lang="en-US" sz="5500" kern="1200"/>
        </a:p>
      </dsp:txBody>
      <dsp:txXfrm>
        <a:off x="0" y="2570"/>
        <a:ext cx="6832212" cy="1753212"/>
      </dsp:txXfrm>
    </dsp:sp>
    <dsp:sp modelId="{DC62745E-8902-432E-8A99-F63786A632B5}">
      <dsp:nvSpPr>
        <dsp:cNvPr id="0" name=""/>
        <dsp:cNvSpPr/>
      </dsp:nvSpPr>
      <dsp:spPr>
        <a:xfrm>
          <a:off x="0" y="1755783"/>
          <a:ext cx="683221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FD4AF2-017D-4A87-B3AD-2CF663E9FEA8}">
      <dsp:nvSpPr>
        <dsp:cNvPr id="0" name=""/>
        <dsp:cNvSpPr/>
      </dsp:nvSpPr>
      <dsp:spPr>
        <a:xfrm>
          <a:off x="0" y="1755783"/>
          <a:ext cx="6832212" cy="175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5500" kern="1200" dirty="0"/>
            <a:t>Composition 11 </a:t>
          </a:r>
          <a:endParaRPr lang="en-US" sz="5500" kern="1200" dirty="0"/>
        </a:p>
      </dsp:txBody>
      <dsp:txXfrm>
        <a:off x="0" y="1755783"/>
        <a:ext cx="6832212" cy="1753212"/>
      </dsp:txXfrm>
    </dsp:sp>
    <dsp:sp modelId="{7B41C7A7-91F3-4860-894C-CACE661F611B}">
      <dsp:nvSpPr>
        <dsp:cNvPr id="0" name=""/>
        <dsp:cNvSpPr/>
      </dsp:nvSpPr>
      <dsp:spPr>
        <a:xfrm>
          <a:off x="0" y="3508995"/>
          <a:ext cx="6832212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93C21C-8E1A-4993-85C1-49FDC20F0272}">
      <dsp:nvSpPr>
        <dsp:cNvPr id="0" name=""/>
        <dsp:cNvSpPr/>
      </dsp:nvSpPr>
      <dsp:spPr>
        <a:xfrm>
          <a:off x="0" y="3508995"/>
          <a:ext cx="6832212" cy="175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5500" kern="1200"/>
            <a:t>Literary Studies 11</a:t>
          </a:r>
          <a:endParaRPr lang="en-US" sz="5500" kern="1200"/>
        </a:p>
      </dsp:txBody>
      <dsp:txXfrm>
        <a:off x="0" y="3508995"/>
        <a:ext cx="6832212" cy="1753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35A27-5A84-428D-AB23-FF1EBCB599DB}">
      <dsp:nvSpPr>
        <dsp:cNvPr id="0" name=""/>
        <dsp:cNvSpPr/>
      </dsp:nvSpPr>
      <dsp:spPr>
        <a:xfrm>
          <a:off x="1030355" y="510355"/>
          <a:ext cx="1113218" cy="11132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118FE-AD36-4CDD-8E7E-6143810A9BE8}">
      <dsp:nvSpPr>
        <dsp:cNvPr id="0" name=""/>
        <dsp:cNvSpPr/>
      </dsp:nvSpPr>
      <dsp:spPr>
        <a:xfrm>
          <a:off x="350054" y="2018585"/>
          <a:ext cx="2473819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All courses do share some commonalities – particularly the Core Competencies and Big Ideas.</a:t>
          </a:r>
          <a:endParaRPr lang="en-US" sz="1600" kern="1200" dirty="0"/>
        </a:p>
      </dsp:txBody>
      <dsp:txXfrm>
        <a:off x="350054" y="2018585"/>
        <a:ext cx="2473819" cy="1125000"/>
      </dsp:txXfrm>
    </dsp:sp>
    <dsp:sp modelId="{DE62447C-8A24-4A9A-8917-58B33C2D6828}">
      <dsp:nvSpPr>
        <dsp:cNvPr id="0" name=""/>
        <dsp:cNvSpPr/>
      </dsp:nvSpPr>
      <dsp:spPr>
        <a:xfrm>
          <a:off x="3937092" y="510355"/>
          <a:ext cx="1113218" cy="11132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AA854-9FC8-4995-895C-A12BB3662A66}">
      <dsp:nvSpPr>
        <dsp:cNvPr id="0" name=""/>
        <dsp:cNvSpPr/>
      </dsp:nvSpPr>
      <dsp:spPr>
        <a:xfrm>
          <a:off x="3256792" y="2018585"/>
          <a:ext cx="2473819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All courses will cover the six core language skills: reading, writing, talking, listening, viewing and representing.</a:t>
          </a:r>
          <a:endParaRPr lang="en-US" sz="1600" kern="1200"/>
        </a:p>
      </dsp:txBody>
      <dsp:txXfrm>
        <a:off x="3256792" y="2018585"/>
        <a:ext cx="2473819" cy="1125000"/>
      </dsp:txXfrm>
    </dsp:sp>
    <dsp:sp modelId="{9E10A1A4-1179-4C0B-975F-023BCD8C352A}">
      <dsp:nvSpPr>
        <dsp:cNvPr id="0" name=""/>
        <dsp:cNvSpPr/>
      </dsp:nvSpPr>
      <dsp:spPr>
        <a:xfrm>
          <a:off x="6843830" y="510355"/>
          <a:ext cx="1113218" cy="11132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310AE-00AD-4CB7-80C3-1EE1EED0C85D}">
      <dsp:nvSpPr>
        <dsp:cNvPr id="0" name=""/>
        <dsp:cNvSpPr/>
      </dsp:nvSpPr>
      <dsp:spPr>
        <a:xfrm>
          <a:off x="6163529" y="2018585"/>
          <a:ext cx="2473819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Only the FOCUS of each course is different.</a:t>
          </a:r>
          <a:endParaRPr lang="en-US" sz="1600" kern="1200"/>
        </a:p>
      </dsp:txBody>
      <dsp:txXfrm>
        <a:off x="6163529" y="2018585"/>
        <a:ext cx="2473819" cy="112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206500"/>
            <a:ext cx="8915399" cy="3570881"/>
          </a:xfrm>
        </p:spPr>
        <p:txBody>
          <a:bodyPr>
            <a:normAutofit/>
          </a:bodyPr>
          <a:lstStyle/>
          <a:p>
            <a:br>
              <a:rPr lang="en-US" sz="8000">
                <a:solidFill>
                  <a:schemeClr val="tx2">
                    <a:lumMod val="75000"/>
                  </a:schemeClr>
                </a:solidFill>
                <a:latin typeface="Cooper Std Black" panose="0208090304030B020404" pitchFamily="18" charset="0"/>
              </a:rPr>
            </a:br>
            <a:r>
              <a:rPr lang="en-US" sz="8000">
                <a:solidFill>
                  <a:schemeClr val="tx2">
                    <a:lumMod val="75000"/>
                  </a:schemeClr>
                </a:solidFill>
                <a:latin typeface="Cooper Std Black" panose="0208090304030B020404" pitchFamily="18" charset="0"/>
              </a:rPr>
              <a:t>ENGLISH 11</a:t>
            </a:r>
            <a:endParaRPr lang="en-GB" sz="8000" dirty="0">
              <a:solidFill>
                <a:schemeClr val="tx2">
                  <a:lumMod val="75000"/>
                </a:schemeClr>
              </a:solidFill>
              <a:latin typeface="Cooper Std Black" panose="02080903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oper Std Black" panose="0208090304030B020404" pitchFamily="18" charset="0"/>
              </a:rPr>
              <a:t>English 11 Course Offerings </a:t>
            </a:r>
          </a:p>
          <a:p>
            <a:r>
              <a:rPr lang="en-US" sz="2400" b="1">
                <a:solidFill>
                  <a:srgbClr val="C00000"/>
                </a:solidFill>
                <a:latin typeface="Cooper Std Black" panose="0208090304030B020404" pitchFamily="18" charset="0"/>
              </a:rPr>
              <a:t>Course Planning </a:t>
            </a:r>
            <a:endParaRPr lang="en-GB" sz="2400" b="1" dirty="0">
              <a:solidFill>
                <a:srgbClr val="C00000"/>
              </a:solidFill>
              <a:latin typeface="Cooper Std Black" panose="02080903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31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D5EC1-699C-4BE8-BE63-0E58E3A04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Another way to think about making your choice is to ask yourself, are </a:t>
            </a:r>
            <a:r>
              <a:rPr lang="en-CA" b="1" dirty="0">
                <a:solidFill>
                  <a:schemeClr val="accent1"/>
                </a:solidFill>
              </a:rPr>
              <a:t>you</a:t>
            </a:r>
            <a:r>
              <a:rPr lang="en-CA" b="1" dirty="0"/>
              <a:t> a 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A3DB6-8E14-44D2-B006-0EE7942F3F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800" b="1" dirty="0"/>
              <a:t>READER</a:t>
            </a:r>
            <a:r>
              <a:rPr lang="en-CA" b="1" dirty="0"/>
              <a:t> / writer ?</a:t>
            </a:r>
            <a:endParaRPr lang="en-US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AB0726-46C8-4502-8A8D-54869ADD6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sz="2800" b="1" dirty="0"/>
              <a:t>WRITER</a:t>
            </a:r>
            <a:r>
              <a:rPr lang="en-CA" b="1" dirty="0"/>
              <a:t> / reader ?</a:t>
            </a:r>
            <a:endParaRPr lang="en-US" b="1" dirty="0"/>
          </a:p>
        </p:txBody>
      </p:sp>
      <p:pic>
        <p:nvPicPr>
          <p:cNvPr id="1026" name="Picture 2" descr="Image result for black person reading painting">
            <a:extLst>
              <a:ext uri="{FF2B5EF4-FFF2-40B4-BE49-F238E27FC236}">
                <a16:creationId xmlns:a16="http://schemas.microsoft.com/office/drawing/2014/main" id="{DA683468-FA4D-4788-A03D-C6AB93FF674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73" y="2716212"/>
            <a:ext cx="2945490" cy="335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sian teenager writing">
            <a:extLst>
              <a:ext uri="{FF2B5EF4-FFF2-40B4-BE49-F238E27FC236}">
                <a16:creationId xmlns:a16="http://schemas.microsoft.com/office/drawing/2014/main" id="{DCC213F7-83BF-4120-9955-D6ACA1AF9A3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2776891"/>
            <a:ext cx="4338637" cy="289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01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1" name="Group 7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062" name="Group 8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063" name="Rectangle 9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4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065" name="Rectangle 102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58465D8-F1FA-4290-9342-2B7EECF8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And …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F26DA4-6388-4473-9241-17F7E65B6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r>
              <a:rPr lang="en-US" sz="1800" b="1" dirty="0"/>
              <a:t>Creative Thinker ? </a:t>
            </a:r>
          </a:p>
          <a:p>
            <a:pPr>
              <a:buFont typeface="Wingdings 3" charset="2"/>
              <a:buChar char=""/>
            </a:pPr>
            <a:r>
              <a:rPr lang="en-US" sz="1800" b="1" dirty="0"/>
              <a:t>OR</a:t>
            </a:r>
          </a:p>
          <a:p>
            <a:pPr>
              <a:buFont typeface="Wingdings 3" charset="2"/>
              <a:buChar char=""/>
            </a:pPr>
            <a:r>
              <a:rPr lang="en-US" sz="1800" b="1" dirty="0"/>
              <a:t>Critical Thinker?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615CFCAF-B769-40F3-A465-84A5EAA4E9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4" r="3345" b="-1"/>
          <a:stretch/>
        </p:blipFill>
        <p:spPr bwMode="auto">
          <a:xfrm>
            <a:off x="4619543" y="10"/>
            <a:ext cx="75724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758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52E02CD8-5DB7-40E8-9465-B3B9CEC29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en-CA"/>
              <a:t>So, let’s recap with your choices: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8" name="Picture 7">
            <a:extLst>
              <a:ext uri="{FF2B5EF4-FFF2-40B4-BE49-F238E27FC236}">
                <a16:creationId xmlns:a16="http://schemas.microsoft.com/office/drawing/2014/main" id="{99BF6E4D-90F7-4DA8-A14F-E5495F6F6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49" r="14168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59" name="Content Placeholder 5">
            <a:extLst>
              <a:ext uri="{FF2B5EF4-FFF2-40B4-BE49-F238E27FC236}">
                <a16:creationId xmlns:a16="http://schemas.microsoft.com/office/drawing/2014/main" id="{D1234771-0212-4162-8517-0E0932BFF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r>
              <a:rPr lang="en-CA" sz="2400" b="1" dirty="0"/>
              <a:t>Composition 11</a:t>
            </a:r>
          </a:p>
          <a:p>
            <a:r>
              <a:rPr lang="en-CA" sz="2400" b="1" dirty="0">
                <a:solidFill>
                  <a:schemeClr val="bg1">
                    <a:lumMod val="65000"/>
                  </a:schemeClr>
                </a:solidFill>
              </a:rPr>
              <a:t>or</a:t>
            </a:r>
          </a:p>
          <a:p>
            <a:r>
              <a:rPr lang="en-CA" sz="2400" b="1" dirty="0"/>
              <a:t>Creative Writing 11</a:t>
            </a:r>
          </a:p>
          <a:p>
            <a:r>
              <a:rPr lang="en-CA" sz="2400" b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r>
              <a:rPr lang="en-CA" sz="2400" b="1" dirty="0"/>
              <a:t>Literary Studies 11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94480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If You Still Require More Info </a:t>
            </a:r>
            <a:r>
              <a:rPr lang="en-US" dirty="0"/>
              <a:t>…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225" y="2133600"/>
            <a:ext cx="5122652" cy="375925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dirty="0"/>
              <a:t>Talk to your English teacher</a:t>
            </a:r>
          </a:p>
          <a:p>
            <a:r>
              <a:rPr lang="en-US" sz="2400" b="1" dirty="0"/>
              <a:t>Talk to your counsellor </a:t>
            </a:r>
          </a:p>
          <a:p>
            <a:r>
              <a:rPr lang="en-US" sz="2400" b="1" dirty="0"/>
              <a:t>Talk to your parents</a:t>
            </a:r>
          </a:p>
          <a:p>
            <a:r>
              <a:rPr lang="en-US" sz="2400" b="1" dirty="0"/>
              <a:t>Talk to students taking the courses this year</a:t>
            </a:r>
          </a:p>
          <a:p>
            <a:r>
              <a:rPr lang="en-US" sz="2400" b="1" dirty="0"/>
              <a:t>Read the Course Planning Booklet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916" y="1271437"/>
            <a:ext cx="5451627" cy="399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83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44E0FC-7C1B-4834-9183-C6FF185D6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1864865"/>
            <a:ext cx="8131550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i="1" dirty="0"/>
              <a:t>Grade 11 English class will be brilliant!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02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3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5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6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7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8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9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0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1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2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3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45" name="Group 114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116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7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8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9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0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1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2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3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4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5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6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7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29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778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12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0" name="Group 26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1" name="Rectangle 40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3" name="Rectangle 44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Choice Decisions </a:t>
            </a:r>
          </a:p>
        </p:txBody>
      </p:sp>
      <p:sp>
        <p:nvSpPr>
          <p:cNvPr id="84" name="Rectangle 46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r>
              <a:rPr lang="en-US" sz="2000" b="1" dirty="0">
                <a:latin typeface="Berlin Sans FB Demi" panose="020E0802020502020306" pitchFamily="34" charset="0"/>
              </a:rPr>
              <a:t>As part of the Ministry of Education’s re-defined curriculum, </a:t>
            </a:r>
            <a:r>
              <a:rPr lang="en-US" sz="2000" b="1" dirty="0">
                <a:solidFill>
                  <a:schemeClr val="accent1"/>
                </a:solidFill>
                <a:latin typeface="Berlin Sans FB Demi" panose="020E0802020502020306" pitchFamily="34" charset="0"/>
              </a:rPr>
              <a:t>YOU</a:t>
            </a:r>
            <a:r>
              <a:rPr lang="en-US" sz="2000" b="1" dirty="0">
                <a:latin typeface="Berlin Sans FB Demi" panose="020E0802020502020306" pitchFamily="34" charset="0"/>
              </a:rPr>
              <a:t> have the choice to decide which English  (Language Arts) course you will take next year in Grade 11.</a:t>
            </a:r>
          </a:p>
          <a:p>
            <a:pPr>
              <a:buFont typeface="Wingdings 3" charset="2"/>
              <a:buChar char=""/>
            </a:pPr>
            <a:endParaRPr lang="en-US" sz="2000" b="1" dirty="0">
              <a:latin typeface="Berlin Sans FB Demi" panose="020E0802020502020306" pitchFamily="34" charset="0"/>
            </a:endParaRPr>
          </a:p>
          <a:p>
            <a:pPr>
              <a:buFont typeface="Wingdings 3" charset="2"/>
              <a:buChar char=""/>
            </a:pPr>
            <a:r>
              <a:rPr lang="en-US" sz="2000" b="1" dirty="0">
                <a:latin typeface="Berlin Sans FB Demi" panose="020E0802020502020306" pitchFamily="34" charset="0"/>
              </a:rPr>
              <a:t>At Hamber, you have </a:t>
            </a:r>
            <a:r>
              <a:rPr lang="en-US" sz="2000" b="1" dirty="0">
                <a:solidFill>
                  <a:schemeClr val="accent1"/>
                </a:solidFill>
                <a:latin typeface="Berlin Sans FB Demi" panose="020E0802020502020306" pitchFamily="34" charset="0"/>
              </a:rPr>
              <a:t>THREE</a:t>
            </a:r>
            <a:r>
              <a:rPr lang="en-US" sz="2000" b="1" dirty="0">
                <a:latin typeface="Berlin Sans FB Demi" panose="020E0802020502020306" pitchFamily="34" charset="0"/>
              </a:rPr>
              <a:t> choices.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0958" y="640080"/>
            <a:ext cx="6290746" cy="52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0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1796" y="624110"/>
            <a:ext cx="5469775" cy="252641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>
                <a:solidFill>
                  <a:schemeClr val="accent1"/>
                </a:solidFill>
                <a:sym typeface="Wingdings" panose="05000000000000000000" pitchFamily="2" charset="2"/>
              </a:rPr>
              <a:t>  </a:t>
            </a:r>
            <a:r>
              <a:rPr lang="en-US" sz="3200" b="1" dirty="0">
                <a:solidFill>
                  <a:schemeClr val="tx1"/>
                </a:solidFill>
                <a:latin typeface="Arial Nova" panose="020B0504020202020204" pitchFamily="34" charset="0"/>
              </a:rPr>
              <a:t>Composition 11</a:t>
            </a:r>
            <a:br>
              <a:rPr lang="en-US" sz="3200" b="1" dirty="0">
                <a:solidFill>
                  <a:schemeClr val="tx1"/>
                </a:solidFill>
                <a:latin typeface="Arial Nova" panose="020B0504020202020204" pitchFamily="34" charset="0"/>
              </a:rPr>
            </a:br>
            <a:br>
              <a:rPr lang="en-US" sz="3200" b="1" dirty="0">
                <a:solidFill>
                  <a:schemeClr val="tx1"/>
                </a:solidFill>
                <a:latin typeface="Arial Nova" panose="020B0504020202020204" pitchFamily="34" charset="0"/>
              </a:rPr>
            </a:br>
            <a:br>
              <a:rPr lang="en-US" sz="3200" b="1" dirty="0">
                <a:solidFill>
                  <a:schemeClr val="tx1"/>
                </a:solidFill>
                <a:latin typeface="Arial Nova" panose="020B0504020202020204" pitchFamily="34" charset="0"/>
              </a:rPr>
            </a:br>
            <a:endParaRPr lang="en-GB" sz="3200" b="1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800" dirty="0">
              <a:latin typeface="Jokerman" panose="04090605060D06020702" pitchFamily="82" charset="0"/>
            </a:endParaRPr>
          </a:p>
          <a:p>
            <a:endParaRPr lang="en-US" sz="2800" dirty="0">
              <a:latin typeface="Jokerman" panose="04090605060D06020702" pitchFamily="82" charset="0"/>
            </a:endParaRPr>
          </a:p>
          <a:p>
            <a:r>
              <a:rPr lang="en-US" sz="2800" dirty="0">
                <a:latin typeface="Jokerman" panose="04090605060D06020702" pitchFamily="82" charset="0"/>
              </a:rPr>
              <a:t>Creative Writing 11</a:t>
            </a:r>
          </a:p>
          <a:p>
            <a:endParaRPr lang="en-GB" sz="2800" dirty="0">
              <a:latin typeface="Jokerman" panose="04090605060D0602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3600" b="1" dirty="0">
              <a:latin typeface="Harrington" panose="04040505050A02020702" pitchFamily="82" charset="0"/>
            </a:endParaRPr>
          </a:p>
          <a:p>
            <a:endParaRPr lang="en-US" sz="3600" b="1" dirty="0">
              <a:latin typeface="Harrington" panose="04040505050A02020702" pitchFamily="82" charset="0"/>
            </a:endParaRPr>
          </a:p>
          <a:p>
            <a:r>
              <a:rPr lang="en-US" sz="3600" b="1" dirty="0">
                <a:latin typeface="Harrington" panose="04040505050A02020702" pitchFamily="82" charset="0"/>
              </a:rPr>
              <a:t>Literary Studies 11</a:t>
            </a:r>
          </a:p>
          <a:p>
            <a:endParaRPr lang="en-US" sz="3600" b="1" dirty="0">
              <a:latin typeface="Harrington" panose="04040505050A02020702" pitchFamily="82" charset="0"/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94" y="4123112"/>
            <a:ext cx="2818553" cy="1788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92" y="4123112"/>
            <a:ext cx="2509474" cy="1780731"/>
          </a:xfrm>
          <a:prstGeom prst="rect">
            <a:avLst/>
          </a:prstGeom>
        </p:spPr>
      </p:pic>
      <p:pic>
        <p:nvPicPr>
          <p:cNvPr id="9" name="Picture 8" descr="Image result for writing">
            <a:extLst>
              <a:ext uri="{FF2B5EF4-FFF2-40B4-BE49-F238E27FC236}">
                <a16:creationId xmlns:a16="http://schemas.microsoft.com/office/drawing/2014/main" id="{D7B4E064-236A-4088-9C26-19EE9411C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257" y="1288473"/>
            <a:ext cx="3242935" cy="178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2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98F63-4AC4-4B25-8E7B-D859B87CF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chemeClr val="bg1"/>
                </a:solidFill>
              </a:rPr>
              <a:t>Let’s take a closer look at the 3 options: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7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34D5CB-2299-46A8-9872-34EDE40672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268820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52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5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7" name="Group 29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9" name="Rectangle 43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2" name="Rectangle 47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7FC6E075-0CB1-437F-B7B7-2CC52324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/>
              <a:t>Composition 11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1" name="Content Placeholder 10" descr="A picture containing person, indoor, sitting, table&#10;&#10;Description automatically generated">
            <a:extLst>
              <a:ext uri="{FF2B5EF4-FFF2-40B4-BE49-F238E27FC236}">
                <a16:creationId xmlns:a16="http://schemas.microsoft.com/office/drawing/2014/main" id="{4192F160-4157-429C-8510-6738DFABF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90" r="27653" b="-2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8D4F10-D97B-4436-8A6F-5848D109E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8191" y="2133600"/>
            <a:ext cx="5066419" cy="377762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85750">
              <a:buFont typeface="Wingdings 3" charset="2"/>
              <a:buChar char=""/>
            </a:pPr>
            <a:r>
              <a:rPr lang="en-US" sz="1600" b="1" dirty="0"/>
              <a:t>This course is for students who want to continue to work on developing confidence as writers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sz="1600" b="1" dirty="0"/>
              <a:t>Students will write paragraphs, essays, opinion pieces, articles, reports, letters, blogs, etc.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sz="1600" b="1" dirty="0"/>
              <a:t>Students will be given time to refine, clarify and adjust their written skills by using the writing process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sz="1600" b="1" dirty="0"/>
              <a:t>Students will read compositions by other writers to see the differences in style and genre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sz="1600" b="1" dirty="0"/>
              <a:t>Students will write authentic and original compositions for a variety of purposes and audiences</a:t>
            </a:r>
          </a:p>
          <a:p>
            <a:pPr>
              <a:buFont typeface="Wingdings 3" charset="2"/>
              <a:buChar char="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9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Jokerman" panose="04090605060D06020702" pitchFamily="82" charset="0"/>
              </a:rPr>
              <a:t>Creative Writing 11</a:t>
            </a:r>
            <a:endParaRPr lang="en-GB" sz="2400" b="1" dirty="0">
              <a:solidFill>
                <a:schemeClr val="accent1"/>
              </a:solidFill>
              <a:latin typeface="Jokerman" panose="04090605060D06020702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14699" y="812800"/>
            <a:ext cx="5181600" cy="50482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3200" b="1" dirty="0">
              <a:latin typeface="Harrington" panose="04040505050A02020702" pitchFamily="8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3200" b="1" dirty="0">
              <a:latin typeface="Harrington" panose="04040505050A02020702" pitchFamily="82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This course is for students who love to write.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Students will be able to use their imagination to think and write creatively on a variety of topics and in a variety of genres.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Students will still read novels, short stories, poetry and other texts.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Students will be able to work on building their confidence as writers.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Students will be able to share their writing with peers and submit work to be published in various journals and competitions. </a:t>
            </a:r>
          </a:p>
        </p:txBody>
      </p:sp>
      <p:sp>
        <p:nvSpPr>
          <p:cNvPr id="8" name="AutoShape 2" descr="Image result for paintings of people reading and writi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62" y="168274"/>
            <a:ext cx="5113338" cy="65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54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latin typeface="Harrington" panose="04040505050A02020702" pitchFamily="82" charset="0"/>
              </a:rPr>
              <a:t>Literary Studies 11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r="31455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8191" y="2133600"/>
            <a:ext cx="5066419" cy="377762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85750">
              <a:buFont typeface="Wingdings 3" charset="2"/>
              <a:buChar char=""/>
            </a:pPr>
            <a:r>
              <a:rPr lang="en-US" sz="1600" b="1" dirty="0"/>
              <a:t>This course is for students who enjoy reading, critical thinking and analyzing literature.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sz="1600" b="1" dirty="0"/>
              <a:t>Students will read novels, short stories, poetry and a variety of other texts, some of which will be student-selected.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sz="1600" b="1" dirty="0"/>
              <a:t>The course or text selections may be organized by theme and/or genre.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sz="1600" b="1" dirty="0"/>
              <a:t>Students will be able to respond to their readings in a variety of unique ways.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sz="1600" b="1" dirty="0"/>
              <a:t>Students will discuss and write personal reflections, essays and complete individual or group projects and presentations.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sz="1600" b="1" dirty="0"/>
              <a:t> Students will continue to work on improving their writing skills.</a:t>
            </a:r>
          </a:p>
          <a:p>
            <a:pPr marL="285750" indent="-285750">
              <a:buFont typeface="Wingdings 3" charset="2"/>
              <a:buChar char=""/>
            </a:pPr>
            <a:endParaRPr lang="en-US" dirty="0"/>
          </a:p>
          <a:p>
            <a:pPr marL="285750" indent="-285750">
              <a:buFont typeface="Wingdings 3" charset="2"/>
              <a:buChar char="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2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75CD74B-9CE8-4F20-A3E4-A22A7F036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n-US" b="1" dirty="0">
                <a:latin typeface="Tekton Pro" panose="020F0603020208020904" pitchFamily="34" charset="0"/>
              </a:rPr>
              <a:t>Warning!</a:t>
            </a:r>
            <a:endParaRPr lang="en-GB" b="1" dirty="0">
              <a:latin typeface="Tekton Pro" panose="020F06030202080209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C44665-BECF-4482-A00C-E4BE2A87D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20398C1D-D011-4BA8-AC81-E829677B8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A835C88-081E-4313-9DC5-195144BEE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477311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5961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84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46" name="Group 98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48" name="Rectangle 112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0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51" name="Rectangle 116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52" name="Group 118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20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3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4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5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6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7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8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9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134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5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6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7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8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9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0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1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2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3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4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5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Some Points to Consider …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9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9" r="29132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438191" y="2133600"/>
            <a:ext cx="5066419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dirty="0"/>
              <a:t>Select the course that appeals to YOU.</a:t>
            </a:r>
          </a:p>
          <a:p>
            <a:r>
              <a:rPr lang="en-US" sz="2400" b="1" dirty="0"/>
              <a:t>Which English skills do YOU enjoy the most?</a:t>
            </a:r>
          </a:p>
          <a:p>
            <a:r>
              <a:rPr lang="en-US" sz="2400" b="1" dirty="0"/>
              <a:t>Which English skills do YOU need to improve?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38722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528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Nova</vt:lpstr>
      <vt:lpstr>Berlin Sans FB Demi</vt:lpstr>
      <vt:lpstr>Century Gothic</vt:lpstr>
      <vt:lpstr>Cooper Std Black</vt:lpstr>
      <vt:lpstr>Harrington</vt:lpstr>
      <vt:lpstr>Jokerman</vt:lpstr>
      <vt:lpstr>Tekton Pro</vt:lpstr>
      <vt:lpstr>Wingdings</vt:lpstr>
      <vt:lpstr>Wingdings 3</vt:lpstr>
      <vt:lpstr>Wisp</vt:lpstr>
      <vt:lpstr> ENGLISH 11</vt:lpstr>
      <vt:lpstr>Choice Decisions </vt:lpstr>
      <vt:lpstr>   Composition 11   </vt:lpstr>
      <vt:lpstr>Let’s take a closer look at the 3 options: </vt:lpstr>
      <vt:lpstr>Composition 11</vt:lpstr>
      <vt:lpstr>Creative Writing 11</vt:lpstr>
      <vt:lpstr>Literary Studies 11</vt:lpstr>
      <vt:lpstr>Warning!</vt:lpstr>
      <vt:lpstr>Some Points to Consider …</vt:lpstr>
      <vt:lpstr>Another way to think about making your choice is to ask yourself, are you a </vt:lpstr>
      <vt:lpstr>And …</vt:lpstr>
      <vt:lpstr>So, let’s recap with your choices:</vt:lpstr>
      <vt:lpstr>If You Still Require More Info …</vt:lpstr>
      <vt:lpstr>Grade 11 English class will be brilliant!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11</dc:title>
  <dc:creator>Balbinder Kaur Panesar</dc:creator>
  <cp:lastModifiedBy>Balbinder Kaur Panesar</cp:lastModifiedBy>
  <cp:revision>28</cp:revision>
  <dcterms:created xsi:type="dcterms:W3CDTF">2020-01-29T17:38:34Z</dcterms:created>
  <dcterms:modified xsi:type="dcterms:W3CDTF">2022-01-17T17:15:59Z</dcterms:modified>
</cp:coreProperties>
</file>