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2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2B008-314C-4ADD-A454-5A5E688DD4F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5E114F-1940-4623-9986-87190C628F53}">
      <dgm:prSet/>
      <dgm:spPr/>
      <dgm:t>
        <a:bodyPr/>
        <a:lstStyle/>
        <a:p>
          <a:pPr>
            <a:defRPr cap="all"/>
          </a:pPr>
          <a:r>
            <a:rPr lang="en-CA" baseline="0"/>
            <a:t>Your current (or any) </a:t>
          </a:r>
          <a:r>
            <a:rPr lang="en-CA" b="1" u="sng" baseline="0"/>
            <a:t>English teacher</a:t>
          </a:r>
          <a:endParaRPr lang="en-US"/>
        </a:p>
      </dgm:t>
    </dgm:pt>
    <dgm:pt modelId="{57D55955-7D1C-4228-88D9-D0ABF86537E2}" type="parTrans" cxnId="{C701B8DE-7331-40D7-9929-396C95D2BCDD}">
      <dgm:prSet/>
      <dgm:spPr/>
      <dgm:t>
        <a:bodyPr/>
        <a:lstStyle/>
        <a:p>
          <a:endParaRPr lang="en-US"/>
        </a:p>
      </dgm:t>
    </dgm:pt>
    <dgm:pt modelId="{530503B1-2FEC-4C30-A961-9AA0FFBB8E81}" type="sibTrans" cxnId="{C701B8DE-7331-40D7-9929-396C95D2BCDD}">
      <dgm:prSet/>
      <dgm:spPr/>
      <dgm:t>
        <a:bodyPr/>
        <a:lstStyle/>
        <a:p>
          <a:endParaRPr lang="en-US"/>
        </a:p>
      </dgm:t>
    </dgm:pt>
    <dgm:pt modelId="{1471BE3E-2D7F-4780-B066-2CA48A48F3F5}">
      <dgm:prSet/>
      <dgm:spPr/>
      <dgm:t>
        <a:bodyPr/>
        <a:lstStyle/>
        <a:p>
          <a:pPr>
            <a:defRPr cap="all"/>
          </a:pPr>
          <a:r>
            <a:rPr lang="en-CA" b="1" u="sng" baseline="0"/>
            <a:t>Ms. Polukoshko </a:t>
          </a:r>
          <a:r>
            <a:rPr lang="en-CA" baseline="0"/>
            <a:t>for info on Speculative Fiction + Composition</a:t>
          </a:r>
          <a:endParaRPr lang="en-US"/>
        </a:p>
      </dgm:t>
    </dgm:pt>
    <dgm:pt modelId="{FECAA6DD-3ACF-42F4-BD93-638AD1AD462E}" type="parTrans" cxnId="{B8110A95-4D42-45C6-82AE-376082569304}">
      <dgm:prSet/>
      <dgm:spPr/>
      <dgm:t>
        <a:bodyPr/>
        <a:lstStyle/>
        <a:p>
          <a:endParaRPr lang="en-US"/>
        </a:p>
      </dgm:t>
    </dgm:pt>
    <dgm:pt modelId="{C342F442-55D9-435D-A7BF-AE9C552601A9}" type="sibTrans" cxnId="{B8110A95-4D42-45C6-82AE-376082569304}">
      <dgm:prSet/>
      <dgm:spPr/>
      <dgm:t>
        <a:bodyPr/>
        <a:lstStyle/>
        <a:p>
          <a:endParaRPr lang="en-US"/>
        </a:p>
      </dgm:t>
    </dgm:pt>
    <dgm:pt modelId="{3B55D5ED-556D-47CC-B16C-D4BB05F2DB6A}">
      <dgm:prSet/>
      <dgm:spPr/>
      <dgm:t>
        <a:bodyPr/>
        <a:lstStyle/>
        <a:p>
          <a:pPr>
            <a:defRPr cap="all"/>
          </a:pPr>
          <a:r>
            <a:rPr lang="en-CA" b="1" baseline="0" dirty="0"/>
            <a:t>Your counsellor</a:t>
          </a:r>
          <a:endParaRPr lang="en-US" b="1" dirty="0"/>
        </a:p>
      </dgm:t>
    </dgm:pt>
    <dgm:pt modelId="{58D4A955-5F53-4595-B679-C05DC9324977}" type="parTrans" cxnId="{B3189D4B-0C36-42C1-8DEF-586820A10B3D}">
      <dgm:prSet/>
      <dgm:spPr/>
      <dgm:t>
        <a:bodyPr/>
        <a:lstStyle/>
        <a:p>
          <a:endParaRPr lang="en-US"/>
        </a:p>
      </dgm:t>
    </dgm:pt>
    <dgm:pt modelId="{BFC38FFE-BE6F-40ED-885C-776B0B5360F4}" type="sibTrans" cxnId="{B3189D4B-0C36-42C1-8DEF-586820A10B3D}">
      <dgm:prSet/>
      <dgm:spPr/>
      <dgm:t>
        <a:bodyPr/>
        <a:lstStyle/>
        <a:p>
          <a:endParaRPr lang="en-US"/>
        </a:p>
      </dgm:t>
    </dgm:pt>
    <dgm:pt modelId="{BC119DF4-389B-443B-9DF1-2D74223FB869}">
      <dgm:prSet/>
      <dgm:spPr/>
      <dgm:t>
        <a:bodyPr/>
        <a:lstStyle/>
        <a:p>
          <a:pPr>
            <a:defRPr cap="all"/>
          </a:pPr>
          <a:r>
            <a:rPr lang="en-CA" baseline="0"/>
            <a:t>Your </a:t>
          </a:r>
          <a:r>
            <a:rPr lang="en-CA" b="1" u="sng" baseline="0"/>
            <a:t>parents / guardian</a:t>
          </a:r>
          <a:endParaRPr lang="en-US"/>
        </a:p>
      </dgm:t>
    </dgm:pt>
    <dgm:pt modelId="{6908A70A-61CF-4603-9EB1-A5DDBF648975}" type="parTrans" cxnId="{3AFCE8E0-567A-4A3F-801F-578C167536B5}">
      <dgm:prSet/>
      <dgm:spPr/>
      <dgm:t>
        <a:bodyPr/>
        <a:lstStyle/>
        <a:p>
          <a:endParaRPr lang="en-US"/>
        </a:p>
      </dgm:t>
    </dgm:pt>
    <dgm:pt modelId="{B184A9AC-7F9C-4990-AB46-8C528B06DD33}" type="sibTrans" cxnId="{3AFCE8E0-567A-4A3F-801F-578C167536B5}">
      <dgm:prSet/>
      <dgm:spPr/>
      <dgm:t>
        <a:bodyPr/>
        <a:lstStyle/>
        <a:p>
          <a:endParaRPr lang="en-US"/>
        </a:p>
      </dgm:t>
    </dgm:pt>
    <dgm:pt modelId="{4FCC5236-CFF3-4590-BBE6-9DC3B73F3B42}">
      <dgm:prSet/>
      <dgm:spPr/>
      <dgm:t>
        <a:bodyPr/>
        <a:lstStyle/>
        <a:p>
          <a:pPr>
            <a:defRPr cap="all"/>
          </a:pPr>
          <a:r>
            <a:rPr lang="en-CA" baseline="0" dirty="0"/>
            <a:t>The </a:t>
          </a:r>
          <a:r>
            <a:rPr lang="en-CA" b="1" u="sng" baseline="0" dirty="0"/>
            <a:t>course planning book </a:t>
          </a:r>
          <a:r>
            <a:rPr lang="en-CA" baseline="0" dirty="0"/>
            <a:t>which can be found on the school website and on teams </a:t>
          </a:r>
          <a:endParaRPr lang="en-US" dirty="0"/>
        </a:p>
      </dgm:t>
    </dgm:pt>
    <dgm:pt modelId="{6D108E88-5ACC-4613-89F5-C63A9A987DFF}" type="parTrans" cxnId="{7CFB4C02-20B5-48E3-A95F-D8FE2D26E801}">
      <dgm:prSet/>
      <dgm:spPr/>
      <dgm:t>
        <a:bodyPr/>
        <a:lstStyle/>
        <a:p>
          <a:endParaRPr lang="en-US"/>
        </a:p>
      </dgm:t>
    </dgm:pt>
    <dgm:pt modelId="{B318594F-D98A-45BD-A1D9-7F3E5A75606F}" type="sibTrans" cxnId="{7CFB4C02-20B5-48E3-A95F-D8FE2D26E801}">
      <dgm:prSet/>
      <dgm:spPr/>
      <dgm:t>
        <a:bodyPr/>
        <a:lstStyle/>
        <a:p>
          <a:endParaRPr lang="en-US"/>
        </a:p>
      </dgm:t>
    </dgm:pt>
    <dgm:pt modelId="{AEF5BE1D-C3B5-49FB-BDFE-0AED122C9438}" type="pres">
      <dgm:prSet presAssocID="{2F82B008-314C-4ADD-A454-5A5E688DD4FF}" presName="root" presStyleCnt="0">
        <dgm:presLayoutVars>
          <dgm:dir/>
          <dgm:resizeHandles val="exact"/>
        </dgm:presLayoutVars>
      </dgm:prSet>
      <dgm:spPr/>
    </dgm:pt>
    <dgm:pt modelId="{8FBBE575-6110-46D7-9079-100E60C495E3}" type="pres">
      <dgm:prSet presAssocID="{E65E114F-1940-4623-9986-87190C628F53}" presName="compNode" presStyleCnt="0"/>
      <dgm:spPr/>
    </dgm:pt>
    <dgm:pt modelId="{C68DA93B-1418-4B38-87D4-C84881317057}" type="pres">
      <dgm:prSet presAssocID="{E65E114F-1940-4623-9986-87190C628F53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E51D8B3-83F1-4FDB-98DD-BF4E2327EE0D}" type="pres">
      <dgm:prSet presAssocID="{E65E114F-1940-4623-9986-87190C628F5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3E51EF9-E27C-470C-B6A6-73327502E12C}" type="pres">
      <dgm:prSet presAssocID="{E65E114F-1940-4623-9986-87190C628F53}" presName="spaceRect" presStyleCnt="0"/>
      <dgm:spPr/>
    </dgm:pt>
    <dgm:pt modelId="{C57A7CE8-CEC3-4EEB-9139-7C401B3E1761}" type="pres">
      <dgm:prSet presAssocID="{E65E114F-1940-4623-9986-87190C628F53}" presName="textRect" presStyleLbl="revTx" presStyleIdx="0" presStyleCnt="5">
        <dgm:presLayoutVars>
          <dgm:chMax val="1"/>
          <dgm:chPref val="1"/>
        </dgm:presLayoutVars>
      </dgm:prSet>
      <dgm:spPr/>
    </dgm:pt>
    <dgm:pt modelId="{9C833649-0D9B-4E7D-8208-8709EED7806A}" type="pres">
      <dgm:prSet presAssocID="{530503B1-2FEC-4C30-A961-9AA0FFBB8E81}" presName="sibTrans" presStyleCnt="0"/>
      <dgm:spPr/>
    </dgm:pt>
    <dgm:pt modelId="{C5937DF2-CFB7-484B-AE27-28976242C30C}" type="pres">
      <dgm:prSet presAssocID="{1471BE3E-2D7F-4780-B066-2CA48A48F3F5}" presName="compNode" presStyleCnt="0"/>
      <dgm:spPr/>
    </dgm:pt>
    <dgm:pt modelId="{192D5C07-D697-44FF-AD04-0BAFA52E1D1D}" type="pres">
      <dgm:prSet presAssocID="{1471BE3E-2D7F-4780-B066-2CA48A48F3F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F95D999-55D0-4875-B3C5-3276FDACED46}" type="pres">
      <dgm:prSet presAssocID="{1471BE3E-2D7F-4780-B066-2CA48A48F3F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et"/>
        </a:ext>
      </dgm:extLst>
    </dgm:pt>
    <dgm:pt modelId="{3A650361-69C8-47D4-8620-74A383C60B58}" type="pres">
      <dgm:prSet presAssocID="{1471BE3E-2D7F-4780-B066-2CA48A48F3F5}" presName="spaceRect" presStyleCnt="0"/>
      <dgm:spPr/>
    </dgm:pt>
    <dgm:pt modelId="{BF1B744C-1BFA-49D3-AD8A-51DADE33B24C}" type="pres">
      <dgm:prSet presAssocID="{1471BE3E-2D7F-4780-B066-2CA48A48F3F5}" presName="textRect" presStyleLbl="revTx" presStyleIdx="1" presStyleCnt="5">
        <dgm:presLayoutVars>
          <dgm:chMax val="1"/>
          <dgm:chPref val="1"/>
        </dgm:presLayoutVars>
      </dgm:prSet>
      <dgm:spPr/>
    </dgm:pt>
    <dgm:pt modelId="{70782BF9-58FE-41B3-9BC8-74A804A5A1FB}" type="pres">
      <dgm:prSet presAssocID="{C342F442-55D9-435D-A7BF-AE9C552601A9}" presName="sibTrans" presStyleCnt="0"/>
      <dgm:spPr/>
    </dgm:pt>
    <dgm:pt modelId="{0BE93546-67BC-4CED-9285-8A488533FAFC}" type="pres">
      <dgm:prSet presAssocID="{3B55D5ED-556D-47CC-B16C-D4BB05F2DB6A}" presName="compNode" presStyleCnt="0"/>
      <dgm:spPr/>
    </dgm:pt>
    <dgm:pt modelId="{51112534-9ACD-46D9-9079-8B0296730BE0}" type="pres">
      <dgm:prSet presAssocID="{3B55D5ED-556D-47CC-B16C-D4BB05F2DB6A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09D8F1F-9DD1-480F-9B19-E1C379B7EDCA}" type="pres">
      <dgm:prSet presAssocID="{3B55D5ED-556D-47CC-B16C-D4BB05F2DB6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0055136-3559-4CFC-BE9D-A56D4D099037}" type="pres">
      <dgm:prSet presAssocID="{3B55D5ED-556D-47CC-B16C-D4BB05F2DB6A}" presName="spaceRect" presStyleCnt="0"/>
      <dgm:spPr/>
    </dgm:pt>
    <dgm:pt modelId="{C865DD4B-CE45-4F32-9BB8-B87D940375B6}" type="pres">
      <dgm:prSet presAssocID="{3B55D5ED-556D-47CC-B16C-D4BB05F2DB6A}" presName="textRect" presStyleLbl="revTx" presStyleIdx="2" presStyleCnt="5">
        <dgm:presLayoutVars>
          <dgm:chMax val="1"/>
          <dgm:chPref val="1"/>
        </dgm:presLayoutVars>
      </dgm:prSet>
      <dgm:spPr/>
    </dgm:pt>
    <dgm:pt modelId="{8179A7A8-ABE9-46C9-A00E-37E56CFFF384}" type="pres">
      <dgm:prSet presAssocID="{BFC38FFE-BE6F-40ED-885C-776B0B5360F4}" presName="sibTrans" presStyleCnt="0"/>
      <dgm:spPr/>
    </dgm:pt>
    <dgm:pt modelId="{EFAC2CCD-E1CA-4087-872A-40C9ACE69E88}" type="pres">
      <dgm:prSet presAssocID="{BC119DF4-389B-443B-9DF1-2D74223FB869}" presName="compNode" presStyleCnt="0"/>
      <dgm:spPr/>
    </dgm:pt>
    <dgm:pt modelId="{6F9CED4C-BD79-493A-A8A4-85839B7CD7F2}" type="pres">
      <dgm:prSet presAssocID="{BC119DF4-389B-443B-9DF1-2D74223FB869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480FEFF-39AC-4D8E-87F4-9485BC278E4A}" type="pres">
      <dgm:prSet presAssocID="{BC119DF4-389B-443B-9DF1-2D74223FB8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ggage"/>
        </a:ext>
      </dgm:extLst>
    </dgm:pt>
    <dgm:pt modelId="{66A5C7D1-6D80-4220-A710-4ECB7CE9F8EF}" type="pres">
      <dgm:prSet presAssocID="{BC119DF4-389B-443B-9DF1-2D74223FB869}" presName="spaceRect" presStyleCnt="0"/>
      <dgm:spPr/>
    </dgm:pt>
    <dgm:pt modelId="{830E9662-150C-4B6F-B689-430A4F33E45C}" type="pres">
      <dgm:prSet presAssocID="{BC119DF4-389B-443B-9DF1-2D74223FB869}" presName="textRect" presStyleLbl="revTx" presStyleIdx="3" presStyleCnt="5">
        <dgm:presLayoutVars>
          <dgm:chMax val="1"/>
          <dgm:chPref val="1"/>
        </dgm:presLayoutVars>
      </dgm:prSet>
      <dgm:spPr/>
    </dgm:pt>
    <dgm:pt modelId="{8064BED6-2746-4185-BADA-2131DAB2CA00}" type="pres">
      <dgm:prSet presAssocID="{B184A9AC-7F9C-4990-AB46-8C528B06DD33}" presName="sibTrans" presStyleCnt="0"/>
      <dgm:spPr/>
    </dgm:pt>
    <dgm:pt modelId="{09B4D029-17CC-45C7-ADB9-419FF2A3214F}" type="pres">
      <dgm:prSet presAssocID="{4FCC5236-CFF3-4590-BBE6-9DC3B73F3B42}" presName="compNode" presStyleCnt="0"/>
      <dgm:spPr/>
    </dgm:pt>
    <dgm:pt modelId="{7EDE2C3C-2F1D-4101-9039-36E2D72E8AB9}" type="pres">
      <dgm:prSet presAssocID="{4FCC5236-CFF3-4590-BBE6-9DC3B73F3B42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8369F7B-7993-4B35-B223-E81DB20EB468}" type="pres">
      <dgm:prSet presAssocID="{4FCC5236-CFF3-4590-BBE6-9DC3B73F3B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F91AC7E-0204-4DCC-BD6A-EE8B6664B63A}" type="pres">
      <dgm:prSet presAssocID="{4FCC5236-CFF3-4590-BBE6-9DC3B73F3B42}" presName="spaceRect" presStyleCnt="0"/>
      <dgm:spPr/>
    </dgm:pt>
    <dgm:pt modelId="{8E1F9345-2FDD-44AB-BDAA-A60A4E5D4086}" type="pres">
      <dgm:prSet presAssocID="{4FCC5236-CFF3-4590-BBE6-9DC3B73F3B4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CFB4C02-20B5-48E3-A95F-D8FE2D26E801}" srcId="{2F82B008-314C-4ADD-A454-5A5E688DD4FF}" destId="{4FCC5236-CFF3-4590-BBE6-9DC3B73F3B42}" srcOrd="4" destOrd="0" parTransId="{6D108E88-5ACC-4613-89F5-C63A9A987DFF}" sibTransId="{B318594F-D98A-45BD-A1D9-7F3E5A75606F}"/>
    <dgm:cxn modelId="{B3189D4B-0C36-42C1-8DEF-586820A10B3D}" srcId="{2F82B008-314C-4ADD-A454-5A5E688DD4FF}" destId="{3B55D5ED-556D-47CC-B16C-D4BB05F2DB6A}" srcOrd="2" destOrd="0" parTransId="{58D4A955-5F53-4595-B679-C05DC9324977}" sibTransId="{BFC38FFE-BE6F-40ED-885C-776B0B5360F4}"/>
    <dgm:cxn modelId="{3641C771-54FA-472E-96EE-181282D523A5}" type="presOf" srcId="{BC119DF4-389B-443B-9DF1-2D74223FB869}" destId="{830E9662-150C-4B6F-B689-430A4F33E45C}" srcOrd="0" destOrd="0" presId="urn:microsoft.com/office/officeart/2018/5/layout/IconLeafLabelList"/>
    <dgm:cxn modelId="{409ED276-7B7F-4D21-8127-CF9FF3320BF7}" type="presOf" srcId="{4FCC5236-CFF3-4590-BBE6-9DC3B73F3B42}" destId="{8E1F9345-2FDD-44AB-BDAA-A60A4E5D4086}" srcOrd="0" destOrd="0" presId="urn:microsoft.com/office/officeart/2018/5/layout/IconLeafLabelList"/>
    <dgm:cxn modelId="{72401C90-34B8-48E0-BDB3-34C7D3A6D811}" type="presOf" srcId="{1471BE3E-2D7F-4780-B066-2CA48A48F3F5}" destId="{BF1B744C-1BFA-49D3-AD8A-51DADE33B24C}" srcOrd="0" destOrd="0" presId="urn:microsoft.com/office/officeart/2018/5/layout/IconLeafLabelList"/>
    <dgm:cxn modelId="{B8110A95-4D42-45C6-82AE-376082569304}" srcId="{2F82B008-314C-4ADD-A454-5A5E688DD4FF}" destId="{1471BE3E-2D7F-4780-B066-2CA48A48F3F5}" srcOrd="1" destOrd="0" parTransId="{FECAA6DD-3ACF-42F4-BD93-638AD1AD462E}" sibTransId="{C342F442-55D9-435D-A7BF-AE9C552601A9}"/>
    <dgm:cxn modelId="{586F72A5-E6C0-4CB5-8261-0497641C1F73}" type="presOf" srcId="{2F82B008-314C-4ADD-A454-5A5E688DD4FF}" destId="{AEF5BE1D-C3B5-49FB-BDFE-0AED122C9438}" srcOrd="0" destOrd="0" presId="urn:microsoft.com/office/officeart/2018/5/layout/IconLeafLabelList"/>
    <dgm:cxn modelId="{3300DAA6-DC4D-4024-AC83-812E0DEDA503}" type="presOf" srcId="{3B55D5ED-556D-47CC-B16C-D4BB05F2DB6A}" destId="{C865DD4B-CE45-4F32-9BB8-B87D940375B6}" srcOrd="0" destOrd="0" presId="urn:microsoft.com/office/officeart/2018/5/layout/IconLeafLabelList"/>
    <dgm:cxn modelId="{C701B8DE-7331-40D7-9929-396C95D2BCDD}" srcId="{2F82B008-314C-4ADD-A454-5A5E688DD4FF}" destId="{E65E114F-1940-4623-9986-87190C628F53}" srcOrd="0" destOrd="0" parTransId="{57D55955-7D1C-4228-88D9-D0ABF86537E2}" sibTransId="{530503B1-2FEC-4C30-A961-9AA0FFBB8E81}"/>
    <dgm:cxn modelId="{3AFCE8E0-567A-4A3F-801F-578C167536B5}" srcId="{2F82B008-314C-4ADD-A454-5A5E688DD4FF}" destId="{BC119DF4-389B-443B-9DF1-2D74223FB869}" srcOrd="3" destOrd="0" parTransId="{6908A70A-61CF-4603-9EB1-A5DDBF648975}" sibTransId="{B184A9AC-7F9C-4990-AB46-8C528B06DD33}"/>
    <dgm:cxn modelId="{B5EA67F1-C7D5-44CF-8501-8A9C5D8CBFCD}" type="presOf" srcId="{E65E114F-1940-4623-9986-87190C628F53}" destId="{C57A7CE8-CEC3-4EEB-9139-7C401B3E1761}" srcOrd="0" destOrd="0" presId="urn:microsoft.com/office/officeart/2018/5/layout/IconLeafLabelList"/>
    <dgm:cxn modelId="{1322C3FF-399C-4C1F-8ACC-2AD874AEFC20}" type="presParOf" srcId="{AEF5BE1D-C3B5-49FB-BDFE-0AED122C9438}" destId="{8FBBE575-6110-46D7-9079-100E60C495E3}" srcOrd="0" destOrd="0" presId="urn:microsoft.com/office/officeart/2018/5/layout/IconLeafLabelList"/>
    <dgm:cxn modelId="{484FDA4A-4811-4FA5-BCAE-E07C43A59BBA}" type="presParOf" srcId="{8FBBE575-6110-46D7-9079-100E60C495E3}" destId="{C68DA93B-1418-4B38-87D4-C84881317057}" srcOrd="0" destOrd="0" presId="urn:microsoft.com/office/officeart/2018/5/layout/IconLeafLabelList"/>
    <dgm:cxn modelId="{8D8676F6-B347-4C6F-BB00-5B0DA3B569BB}" type="presParOf" srcId="{8FBBE575-6110-46D7-9079-100E60C495E3}" destId="{CE51D8B3-83F1-4FDB-98DD-BF4E2327EE0D}" srcOrd="1" destOrd="0" presId="urn:microsoft.com/office/officeart/2018/5/layout/IconLeafLabelList"/>
    <dgm:cxn modelId="{F5D5F0A3-A8FE-4FD3-B311-02A6B5D9A1D0}" type="presParOf" srcId="{8FBBE575-6110-46D7-9079-100E60C495E3}" destId="{83E51EF9-E27C-470C-B6A6-73327502E12C}" srcOrd="2" destOrd="0" presId="urn:microsoft.com/office/officeart/2018/5/layout/IconLeafLabelList"/>
    <dgm:cxn modelId="{FB790619-2C90-4C4C-88BE-3C7E5E423D48}" type="presParOf" srcId="{8FBBE575-6110-46D7-9079-100E60C495E3}" destId="{C57A7CE8-CEC3-4EEB-9139-7C401B3E1761}" srcOrd="3" destOrd="0" presId="urn:microsoft.com/office/officeart/2018/5/layout/IconLeafLabelList"/>
    <dgm:cxn modelId="{E78FE3A5-2B2C-413D-AAE7-462310FC4A30}" type="presParOf" srcId="{AEF5BE1D-C3B5-49FB-BDFE-0AED122C9438}" destId="{9C833649-0D9B-4E7D-8208-8709EED7806A}" srcOrd="1" destOrd="0" presId="urn:microsoft.com/office/officeart/2018/5/layout/IconLeafLabelList"/>
    <dgm:cxn modelId="{61EAC9E8-2EA0-4BAC-950E-8BB1502F4D5A}" type="presParOf" srcId="{AEF5BE1D-C3B5-49FB-BDFE-0AED122C9438}" destId="{C5937DF2-CFB7-484B-AE27-28976242C30C}" srcOrd="2" destOrd="0" presId="urn:microsoft.com/office/officeart/2018/5/layout/IconLeafLabelList"/>
    <dgm:cxn modelId="{6FA42302-76BF-49BE-AE3C-ACFB0FD678CA}" type="presParOf" srcId="{C5937DF2-CFB7-484B-AE27-28976242C30C}" destId="{192D5C07-D697-44FF-AD04-0BAFA52E1D1D}" srcOrd="0" destOrd="0" presId="urn:microsoft.com/office/officeart/2018/5/layout/IconLeafLabelList"/>
    <dgm:cxn modelId="{AFE82D89-1BAA-4857-9947-10D5BF41D735}" type="presParOf" srcId="{C5937DF2-CFB7-484B-AE27-28976242C30C}" destId="{DF95D999-55D0-4875-B3C5-3276FDACED46}" srcOrd="1" destOrd="0" presId="urn:microsoft.com/office/officeart/2018/5/layout/IconLeafLabelList"/>
    <dgm:cxn modelId="{C99A32E5-2EB5-420C-93CD-44344F836953}" type="presParOf" srcId="{C5937DF2-CFB7-484B-AE27-28976242C30C}" destId="{3A650361-69C8-47D4-8620-74A383C60B58}" srcOrd="2" destOrd="0" presId="urn:microsoft.com/office/officeart/2018/5/layout/IconLeafLabelList"/>
    <dgm:cxn modelId="{A7C1500C-017D-4B35-824A-47E7186055AB}" type="presParOf" srcId="{C5937DF2-CFB7-484B-AE27-28976242C30C}" destId="{BF1B744C-1BFA-49D3-AD8A-51DADE33B24C}" srcOrd="3" destOrd="0" presId="urn:microsoft.com/office/officeart/2018/5/layout/IconLeafLabelList"/>
    <dgm:cxn modelId="{2458FB38-C02F-4068-947E-FF00F6E8463E}" type="presParOf" srcId="{AEF5BE1D-C3B5-49FB-BDFE-0AED122C9438}" destId="{70782BF9-58FE-41B3-9BC8-74A804A5A1FB}" srcOrd="3" destOrd="0" presId="urn:microsoft.com/office/officeart/2018/5/layout/IconLeafLabelList"/>
    <dgm:cxn modelId="{9A41D119-6043-46EF-883C-CF4E92281731}" type="presParOf" srcId="{AEF5BE1D-C3B5-49FB-BDFE-0AED122C9438}" destId="{0BE93546-67BC-4CED-9285-8A488533FAFC}" srcOrd="4" destOrd="0" presId="urn:microsoft.com/office/officeart/2018/5/layout/IconLeafLabelList"/>
    <dgm:cxn modelId="{9BDFEACA-4AB3-4704-AADE-4B037953F4CE}" type="presParOf" srcId="{0BE93546-67BC-4CED-9285-8A488533FAFC}" destId="{51112534-9ACD-46D9-9079-8B0296730BE0}" srcOrd="0" destOrd="0" presId="urn:microsoft.com/office/officeart/2018/5/layout/IconLeafLabelList"/>
    <dgm:cxn modelId="{C42C4EB2-CF6A-4F61-A8B7-0604CBD2A6F3}" type="presParOf" srcId="{0BE93546-67BC-4CED-9285-8A488533FAFC}" destId="{B09D8F1F-9DD1-480F-9B19-E1C379B7EDCA}" srcOrd="1" destOrd="0" presId="urn:microsoft.com/office/officeart/2018/5/layout/IconLeafLabelList"/>
    <dgm:cxn modelId="{44BEF5F9-200E-4450-BF40-2FDA1A02DBA2}" type="presParOf" srcId="{0BE93546-67BC-4CED-9285-8A488533FAFC}" destId="{30055136-3559-4CFC-BE9D-A56D4D099037}" srcOrd="2" destOrd="0" presId="urn:microsoft.com/office/officeart/2018/5/layout/IconLeafLabelList"/>
    <dgm:cxn modelId="{F63FDDF8-F4BD-4115-96AC-96F724014566}" type="presParOf" srcId="{0BE93546-67BC-4CED-9285-8A488533FAFC}" destId="{C865DD4B-CE45-4F32-9BB8-B87D940375B6}" srcOrd="3" destOrd="0" presId="urn:microsoft.com/office/officeart/2018/5/layout/IconLeafLabelList"/>
    <dgm:cxn modelId="{E6A7095B-62C2-4DC5-AB58-98DDE5077EA0}" type="presParOf" srcId="{AEF5BE1D-C3B5-49FB-BDFE-0AED122C9438}" destId="{8179A7A8-ABE9-46C9-A00E-37E56CFFF384}" srcOrd="5" destOrd="0" presId="urn:microsoft.com/office/officeart/2018/5/layout/IconLeafLabelList"/>
    <dgm:cxn modelId="{60325A4C-DD29-4BD9-9A70-03E0ED7A0973}" type="presParOf" srcId="{AEF5BE1D-C3B5-49FB-BDFE-0AED122C9438}" destId="{EFAC2CCD-E1CA-4087-872A-40C9ACE69E88}" srcOrd="6" destOrd="0" presId="urn:microsoft.com/office/officeart/2018/5/layout/IconLeafLabelList"/>
    <dgm:cxn modelId="{A2685C9D-9782-4D33-B0C9-5953EF961622}" type="presParOf" srcId="{EFAC2CCD-E1CA-4087-872A-40C9ACE69E88}" destId="{6F9CED4C-BD79-493A-A8A4-85839B7CD7F2}" srcOrd="0" destOrd="0" presId="urn:microsoft.com/office/officeart/2018/5/layout/IconLeafLabelList"/>
    <dgm:cxn modelId="{A1C4B04B-90EE-4B12-A9E2-DF10C7959482}" type="presParOf" srcId="{EFAC2CCD-E1CA-4087-872A-40C9ACE69E88}" destId="{5480FEFF-39AC-4D8E-87F4-9485BC278E4A}" srcOrd="1" destOrd="0" presId="urn:microsoft.com/office/officeart/2018/5/layout/IconLeafLabelList"/>
    <dgm:cxn modelId="{B627E4D6-38FD-4349-BD0E-15A65EF70CCD}" type="presParOf" srcId="{EFAC2CCD-E1CA-4087-872A-40C9ACE69E88}" destId="{66A5C7D1-6D80-4220-A710-4ECB7CE9F8EF}" srcOrd="2" destOrd="0" presId="urn:microsoft.com/office/officeart/2018/5/layout/IconLeafLabelList"/>
    <dgm:cxn modelId="{BFA7D0E8-D356-45BD-AF67-A0EF537B261B}" type="presParOf" srcId="{EFAC2CCD-E1CA-4087-872A-40C9ACE69E88}" destId="{830E9662-150C-4B6F-B689-430A4F33E45C}" srcOrd="3" destOrd="0" presId="urn:microsoft.com/office/officeart/2018/5/layout/IconLeafLabelList"/>
    <dgm:cxn modelId="{1C1825E7-FE23-4758-B0AE-3B89F25A38F7}" type="presParOf" srcId="{AEF5BE1D-C3B5-49FB-BDFE-0AED122C9438}" destId="{8064BED6-2746-4185-BADA-2131DAB2CA00}" srcOrd="7" destOrd="0" presId="urn:microsoft.com/office/officeart/2018/5/layout/IconLeafLabelList"/>
    <dgm:cxn modelId="{87B4E929-CA54-40F6-BC15-AB2B61589810}" type="presParOf" srcId="{AEF5BE1D-C3B5-49FB-BDFE-0AED122C9438}" destId="{09B4D029-17CC-45C7-ADB9-419FF2A3214F}" srcOrd="8" destOrd="0" presId="urn:microsoft.com/office/officeart/2018/5/layout/IconLeafLabelList"/>
    <dgm:cxn modelId="{38E16AF8-C585-4A15-BD8A-00FBD9CC2F51}" type="presParOf" srcId="{09B4D029-17CC-45C7-ADB9-419FF2A3214F}" destId="{7EDE2C3C-2F1D-4101-9039-36E2D72E8AB9}" srcOrd="0" destOrd="0" presId="urn:microsoft.com/office/officeart/2018/5/layout/IconLeafLabelList"/>
    <dgm:cxn modelId="{11A7CFD5-A6A4-4885-8169-D673D2C099EB}" type="presParOf" srcId="{09B4D029-17CC-45C7-ADB9-419FF2A3214F}" destId="{38369F7B-7993-4B35-B223-E81DB20EB468}" srcOrd="1" destOrd="0" presId="urn:microsoft.com/office/officeart/2018/5/layout/IconLeafLabelList"/>
    <dgm:cxn modelId="{BB6DCE9F-5B45-4AB6-A800-3C8E08353EFF}" type="presParOf" srcId="{09B4D029-17CC-45C7-ADB9-419FF2A3214F}" destId="{EF91AC7E-0204-4DCC-BD6A-EE8B6664B63A}" srcOrd="2" destOrd="0" presId="urn:microsoft.com/office/officeart/2018/5/layout/IconLeafLabelList"/>
    <dgm:cxn modelId="{D3D5435F-8446-4484-A37B-A1FFFCE5CAD7}" type="presParOf" srcId="{09B4D029-17CC-45C7-ADB9-419FF2A3214F}" destId="{8E1F9345-2FDD-44AB-BDAA-A60A4E5D408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DA93B-1418-4B38-87D4-C84881317057}">
      <dsp:nvSpPr>
        <dsp:cNvPr id="0" name=""/>
        <dsp:cNvSpPr/>
      </dsp:nvSpPr>
      <dsp:spPr>
        <a:xfrm>
          <a:off x="402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1D8B3-83F1-4FDB-98DD-BF4E2327EE0D}">
      <dsp:nvSpPr>
        <dsp:cNvPr id="0" name=""/>
        <dsp:cNvSpPr/>
      </dsp:nvSpPr>
      <dsp:spPr>
        <a:xfrm>
          <a:off x="636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A7CE8-CEC3-4EEB-9139-7C401B3E1761}">
      <dsp:nvSpPr>
        <dsp:cNvPr id="0" name=""/>
        <dsp:cNvSpPr/>
      </dsp:nvSpPr>
      <dsp:spPr>
        <a:xfrm>
          <a:off x="51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kern="1200" baseline="0"/>
            <a:t>Your current (or any) </a:t>
          </a:r>
          <a:r>
            <a:rPr lang="en-CA" sz="1300" b="1" u="sng" kern="1200" baseline="0"/>
            <a:t>English teacher</a:t>
          </a:r>
          <a:endParaRPr lang="en-US" sz="1300" kern="1200"/>
        </a:p>
      </dsp:txBody>
      <dsp:txXfrm>
        <a:off x="51600" y="1874533"/>
        <a:ext cx="1800000" cy="720000"/>
      </dsp:txXfrm>
    </dsp:sp>
    <dsp:sp modelId="{192D5C07-D697-44FF-AD04-0BAFA52E1D1D}">
      <dsp:nvSpPr>
        <dsp:cNvPr id="0" name=""/>
        <dsp:cNvSpPr/>
      </dsp:nvSpPr>
      <dsp:spPr>
        <a:xfrm>
          <a:off x="2517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5D999-55D0-4875-B3C5-3276FDACED46}">
      <dsp:nvSpPr>
        <dsp:cNvPr id="0" name=""/>
        <dsp:cNvSpPr/>
      </dsp:nvSpPr>
      <dsp:spPr>
        <a:xfrm>
          <a:off x="2751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B744C-1BFA-49D3-AD8A-51DADE33B24C}">
      <dsp:nvSpPr>
        <dsp:cNvPr id="0" name=""/>
        <dsp:cNvSpPr/>
      </dsp:nvSpPr>
      <dsp:spPr>
        <a:xfrm>
          <a:off x="2166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b="1" u="sng" kern="1200" baseline="0"/>
            <a:t>Ms. Polukoshko </a:t>
          </a:r>
          <a:r>
            <a:rPr lang="en-CA" sz="1300" kern="1200" baseline="0"/>
            <a:t>for info on Speculative Fiction + Composition</a:t>
          </a:r>
          <a:endParaRPr lang="en-US" sz="1300" kern="1200"/>
        </a:p>
      </dsp:txBody>
      <dsp:txXfrm>
        <a:off x="2166600" y="1874533"/>
        <a:ext cx="1800000" cy="720000"/>
      </dsp:txXfrm>
    </dsp:sp>
    <dsp:sp modelId="{51112534-9ACD-46D9-9079-8B0296730BE0}">
      <dsp:nvSpPr>
        <dsp:cNvPr id="0" name=""/>
        <dsp:cNvSpPr/>
      </dsp:nvSpPr>
      <dsp:spPr>
        <a:xfrm>
          <a:off x="4632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D8F1F-9DD1-480F-9B19-E1C379B7EDCA}">
      <dsp:nvSpPr>
        <dsp:cNvPr id="0" name=""/>
        <dsp:cNvSpPr/>
      </dsp:nvSpPr>
      <dsp:spPr>
        <a:xfrm>
          <a:off x="4866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5DD4B-CE45-4F32-9BB8-B87D940375B6}">
      <dsp:nvSpPr>
        <dsp:cNvPr id="0" name=""/>
        <dsp:cNvSpPr/>
      </dsp:nvSpPr>
      <dsp:spPr>
        <a:xfrm>
          <a:off x="4281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b="1" kern="1200" baseline="0" dirty="0"/>
            <a:t>Your counsellor</a:t>
          </a:r>
          <a:endParaRPr lang="en-US" sz="1300" b="1" kern="1200" dirty="0"/>
        </a:p>
      </dsp:txBody>
      <dsp:txXfrm>
        <a:off x="4281600" y="1874533"/>
        <a:ext cx="1800000" cy="720000"/>
      </dsp:txXfrm>
    </dsp:sp>
    <dsp:sp modelId="{6F9CED4C-BD79-493A-A8A4-85839B7CD7F2}">
      <dsp:nvSpPr>
        <dsp:cNvPr id="0" name=""/>
        <dsp:cNvSpPr/>
      </dsp:nvSpPr>
      <dsp:spPr>
        <a:xfrm>
          <a:off x="6747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0FEFF-39AC-4D8E-87F4-9485BC278E4A}">
      <dsp:nvSpPr>
        <dsp:cNvPr id="0" name=""/>
        <dsp:cNvSpPr/>
      </dsp:nvSpPr>
      <dsp:spPr>
        <a:xfrm>
          <a:off x="6981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E9662-150C-4B6F-B689-430A4F33E45C}">
      <dsp:nvSpPr>
        <dsp:cNvPr id="0" name=""/>
        <dsp:cNvSpPr/>
      </dsp:nvSpPr>
      <dsp:spPr>
        <a:xfrm>
          <a:off x="6396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kern="1200" baseline="0"/>
            <a:t>Your </a:t>
          </a:r>
          <a:r>
            <a:rPr lang="en-CA" sz="1300" b="1" u="sng" kern="1200" baseline="0"/>
            <a:t>parents / guardian</a:t>
          </a:r>
          <a:endParaRPr lang="en-US" sz="1300" kern="1200"/>
        </a:p>
      </dsp:txBody>
      <dsp:txXfrm>
        <a:off x="6396600" y="1874533"/>
        <a:ext cx="1800000" cy="720000"/>
      </dsp:txXfrm>
    </dsp:sp>
    <dsp:sp modelId="{7EDE2C3C-2F1D-4101-9039-36E2D72E8AB9}">
      <dsp:nvSpPr>
        <dsp:cNvPr id="0" name=""/>
        <dsp:cNvSpPr/>
      </dsp:nvSpPr>
      <dsp:spPr>
        <a:xfrm>
          <a:off x="8862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69F7B-7993-4B35-B223-E81DB20EB468}">
      <dsp:nvSpPr>
        <dsp:cNvPr id="0" name=""/>
        <dsp:cNvSpPr/>
      </dsp:nvSpPr>
      <dsp:spPr>
        <a:xfrm>
          <a:off x="9096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F9345-2FDD-44AB-BDAA-A60A4E5D4086}">
      <dsp:nvSpPr>
        <dsp:cNvPr id="0" name=""/>
        <dsp:cNvSpPr/>
      </dsp:nvSpPr>
      <dsp:spPr>
        <a:xfrm>
          <a:off x="8511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kern="1200" baseline="0" dirty="0"/>
            <a:t>The </a:t>
          </a:r>
          <a:r>
            <a:rPr lang="en-CA" sz="1300" b="1" u="sng" kern="1200" baseline="0" dirty="0"/>
            <a:t>course planning book </a:t>
          </a:r>
          <a:r>
            <a:rPr lang="en-CA" sz="1300" kern="1200" baseline="0" dirty="0"/>
            <a:t>which can be found on the school website and on teams </a:t>
          </a:r>
          <a:endParaRPr lang="en-US" sz="1300" kern="1200" dirty="0"/>
        </a:p>
      </dsp:txBody>
      <dsp:txXfrm>
        <a:off x="8511600" y="187453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A41BB019-A71D-4087-AE66-08CEEF20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2">
            <a:extLst>
              <a:ext uri="{FF2B5EF4-FFF2-40B4-BE49-F238E27FC236}">
                <a16:creationId xmlns:a16="http://schemas.microsoft.com/office/drawing/2014/main" id="{676AF0E1-C722-4C6E-BE83-785DF836D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nglish subject">
            <a:extLst>
              <a:ext uri="{FF2B5EF4-FFF2-40B4-BE49-F238E27FC236}">
                <a16:creationId xmlns:a16="http://schemas.microsoft.com/office/drawing/2014/main" id="{2E3EAF42-0D21-4EA7-B7A7-5373282C9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9" b="11801"/>
          <a:stretch/>
        </p:blipFill>
        <p:spPr bwMode="auto">
          <a:xfrm>
            <a:off x="20" y="10"/>
            <a:ext cx="12191980" cy="41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E0F8893-03EB-49F2-8AD6-A0AD99957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146">
            <a:extLst>
              <a:ext uri="{FF2B5EF4-FFF2-40B4-BE49-F238E27FC236}">
                <a16:creationId xmlns:a16="http://schemas.microsoft.com/office/drawing/2014/main" id="{C3978BCD-FF8B-47F6-8B11-82F11F99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US" sz="2300"/>
              <a:t>ENGLISH 10 Course offerings </a:t>
            </a:r>
            <a:br>
              <a:rPr lang="en-US" sz="2300"/>
            </a:br>
            <a:r>
              <a:rPr lang="en-US" sz="2300"/>
              <a:t>Course Planning </a:t>
            </a:r>
            <a:br>
              <a:rPr lang="en-GB" sz="2300"/>
            </a:br>
            <a:endParaRPr lang="en-GB" sz="2300"/>
          </a:p>
        </p:txBody>
      </p:sp>
    </p:spTree>
    <p:extLst>
      <p:ext uri="{BB962C8B-B14F-4D97-AF65-F5344CB8AC3E}">
        <p14:creationId xmlns:p14="http://schemas.microsoft.com/office/powerpoint/2010/main" val="106135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F725-8AEB-4FC1-AF5C-AA23756E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/>
                </a:solidFill>
              </a:rPr>
              <a:t>Which course is right for 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22294-4A0A-4733-957E-F9B626D47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Student a: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B87E0-1EEE-4539-A677-E50BA3D6437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 love to read and write; I also want to share my writing with others. I’d like to polish my writing to make it good enough to publish. </a:t>
            </a:r>
          </a:p>
          <a:p>
            <a:endParaRPr lang="en-CA" dirty="0"/>
          </a:p>
          <a:p>
            <a:endParaRPr lang="en-CA" dirty="0"/>
          </a:p>
          <a:p>
            <a:pPr algn="l"/>
            <a:endParaRPr lang="en-CA" dirty="0"/>
          </a:p>
          <a:p>
            <a:pPr algn="l"/>
            <a:endParaRPr lang="en-CA" dirty="0"/>
          </a:p>
          <a:p>
            <a:r>
              <a:rPr lang="en-CA" sz="1200" b="1" u="sng" dirty="0">
                <a:solidFill>
                  <a:schemeClr val="accent5"/>
                </a:solidFill>
              </a:rPr>
              <a:t>Literary Studies + Creative Writing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150735-330B-4F58-ACF1-D0B3E2547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Student b: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E4616B-C4BF-40D1-A0EF-292E8C98BFA4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I’m really interested in exploring what writers believe the world will be like in the future. I also have some of my own ideas I’d like to discuss.</a:t>
            </a:r>
          </a:p>
          <a:p>
            <a:endParaRPr lang="en-CA" dirty="0"/>
          </a:p>
          <a:p>
            <a:pPr algn="l"/>
            <a:endParaRPr lang="en-CA" dirty="0"/>
          </a:p>
          <a:p>
            <a:pPr algn="l"/>
            <a:endParaRPr lang="en-CA" dirty="0"/>
          </a:p>
          <a:p>
            <a:r>
              <a:rPr lang="en-CA" sz="1200" b="1" u="sng" dirty="0">
                <a:solidFill>
                  <a:schemeClr val="accent5"/>
                </a:solidFill>
              </a:rPr>
              <a:t>Spec. Fiction + Composition</a:t>
            </a:r>
          </a:p>
          <a:p>
            <a:pPr algn="l"/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951C0-F4A5-4052-9E6A-7FA849A0D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Student c :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64F2EE-32F7-4E66-AA00-18D64AA813A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dirty="0"/>
              <a:t>I like variety. I want to read, write, discuss and develop all my English language skills throughout the year.</a:t>
            </a:r>
          </a:p>
          <a:p>
            <a:pPr algn="l"/>
            <a:endParaRPr lang="en-CA" dirty="0"/>
          </a:p>
          <a:p>
            <a:pPr algn="l"/>
            <a:endParaRPr lang="en-CA" dirty="0"/>
          </a:p>
          <a:p>
            <a:pPr algn="l"/>
            <a:endParaRPr lang="en-CA" dirty="0"/>
          </a:p>
          <a:p>
            <a:pPr algn="l"/>
            <a:endParaRPr lang="en-CA" dirty="0"/>
          </a:p>
          <a:p>
            <a:r>
              <a:rPr lang="en-CA" sz="1200" b="1" u="sng" dirty="0">
                <a:solidFill>
                  <a:schemeClr val="accent5"/>
                </a:solidFill>
              </a:rPr>
              <a:t> Literary Studies + Composition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320946" y="40177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9512300" y="4091686"/>
            <a:ext cx="484632" cy="853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5850707" y="40916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3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02CE-3353-4EE1-A4DD-91C8574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CA"/>
              <a:t>Who can I talk to if I’m still not sure?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55EECD-F863-464A-89EA-614C2896283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7465872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25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A2E8AA93-CCAB-4563-9889-DDA1CE01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C37A13-BB6F-416A-B134-00BFFFF4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F1F3110-D0F7-4239-9F3F-EB953EDDF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283D7BE4-8A74-4B37-8E0F-424E407CB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A02FAF95-5E4C-4824-AD8D-86EC4C963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r="3" b="7692"/>
          <a:stretch/>
        </p:blipFill>
        <p:spPr>
          <a:xfrm>
            <a:off x="7728772" y="1349991"/>
            <a:ext cx="3210719" cy="19250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5F257-3B23-4A92-9B5E-86007BC40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0" r="3" b="24884"/>
          <a:stretch/>
        </p:blipFill>
        <p:spPr>
          <a:xfrm>
            <a:off x="7728769" y="3439642"/>
            <a:ext cx="3210719" cy="1925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/>
              <a:t>Look to the past, look to the present, look to the future!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2367092"/>
            <a:ext cx="5910274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/>
              <a:t>			ENJOY!!!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1064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RITING">
            <a:extLst>
              <a:ext uri="{FF2B5EF4-FFF2-40B4-BE49-F238E27FC236}">
                <a16:creationId xmlns:a16="http://schemas.microsoft.com/office/drawing/2014/main" id="{B80B21BA-FEEC-4E33-AE93-22482A82C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2382" b="-1"/>
          <a:stretch/>
        </p:blipFill>
        <p:spPr bwMode="auto">
          <a:xfrm>
            <a:off x="1" y="10"/>
            <a:ext cx="755294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/>
              <a:t>New Curriculum: New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So English 8 and English 9 were amazing! English 10 can only be even better…right?!?! (…just say yes)</a:t>
            </a:r>
          </a:p>
          <a:p>
            <a:r>
              <a:rPr lang="en-US" sz="1800"/>
              <a:t>For English 10 (and English 11) </a:t>
            </a:r>
            <a:r>
              <a:rPr lang="en-US" sz="1800" u="sng"/>
              <a:t>you</a:t>
            </a:r>
            <a:r>
              <a:rPr lang="en-US" sz="1800"/>
              <a:t>  choose which Language Arts 10 course you get to study (…pretty cool eh). 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321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8626" y="695560"/>
            <a:ext cx="10217426" cy="160509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take 1 of the following two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2-credit Grade 10 course combos: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594252" y="2978927"/>
            <a:ext cx="3298976" cy="71278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Literary Studies + Composition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362644" y="2978927"/>
            <a:ext cx="3291521" cy="71278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Literary Studies + Creative Writing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675037" y="2980333"/>
            <a:ext cx="3304928" cy="72866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Speculative Fiction + Composition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1" y="3786984"/>
            <a:ext cx="3642117" cy="2847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82" y="3786984"/>
            <a:ext cx="3806283" cy="28478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64" y="3786984"/>
            <a:ext cx="3856382" cy="28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4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793475"/>
            <a:ext cx="8689976" cy="1345094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Warning!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026" y="2085562"/>
            <a:ext cx="10641495" cy="36310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>
                <a:solidFill>
                  <a:schemeClr val="accent1"/>
                </a:solidFill>
              </a:rPr>
              <a:t>All English 10 courses develop the </a:t>
            </a:r>
            <a:r>
              <a:rPr lang="en-US" sz="2800" b="1">
                <a:solidFill>
                  <a:schemeClr val="accent1"/>
                </a:solidFill>
              </a:rPr>
              <a:t>6</a:t>
            </a:r>
            <a:r>
              <a:rPr lang="en-US" sz="2800">
                <a:solidFill>
                  <a:schemeClr val="accent1"/>
                </a:solidFill>
              </a:rPr>
              <a:t> core language skills*:</a:t>
            </a:r>
          </a:p>
          <a:p>
            <a:pPr algn="l"/>
            <a:r>
              <a:rPr lang="en-US" sz="2800">
                <a:solidFill>
                  <a:schemeClr val="accent1"/>
                </a:solidFill>
              </a:rPr>
              <a:t>		</a:t>
            </a:r>
            <a:r>
              <a:rPr lang="en-US" sz="280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-Reading		-writing			</a:t>
            </a:r>
          </a:p>
          <a:p>
            <a:pPr algn="l"/>
            <a:r>
              <a:rPr lang="en-US" sz="280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-listening		-speaking</a:t>
            </a:r>
          </a:p>
          <a:p>
            <a:pPr algn="l"/>
            <a:r>
              <a:rPr lang="en-US" sz="280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-viewing		-representing</a:t>
            </a:r>
          </a:p>
          <a:p>
            <a:pPr algn="l"/>
            <a:endParaRPr lang="en-US" sz="2800">
              <a:solidFill>
                <a:schemeClr val="accent1"/>
              </a:solidFill>
            </a:endParaRPr>
          </a:p>
          <a:p>
            <a:r>
              <a:rPr lang="en-US" sz="2000" b="1">
                <a:solidFill>
                  <a:schemeClr val="accent1"/>
                </a:solidFill>
              </a:rPr>
              <a:t>*</a:t>
            </a:r>
            <a:r>
              <a:rPr lang="en-US" sz="2000" b="1">
                <a:solidFill>
                  <a:schemeClr val="accent5"/>
                </a:solidFill>
              </a:rPr>
              <a:t>Spoiler alert: IF YOU ARE TRYING TO AVOID A PARTICULAR SKILL, I’M SORRY, YOU ARE OUT OF LUCK!</a:t>
            </a:r>
            <a:endParaRPr lang="en-GB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5631-353B-48B0-B225-FC69B24A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OK, so which course combo should You select?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37A1-EED4-4507-81CC-3BF86A85D5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80DD1-276E-499D-AA83-601C4BF8D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r>
              <a:rPr lang="en-CA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next slides will give more information about each choice.     </a:t>
            </a:r>
          </a:p>
          <a:p>
            <a:r>
              <a:rPr lang="en-CA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First, Consider the questions on the next page …</a:t>
            </a:r>
          </a:p>
        </p:txBody>
      </p:sp>
      <p:sp>
        <p:nvSpPr>
          <p:cNvPr id="8" name="AutoShape 2" descr="Image result for student think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09700"/>
            <a:ext cx="4673599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7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60500"/>
            <a:ext cx="9156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What do </a:t>
            </a:r>
            <a:r>
              <a:rPr lang="en-CA" sz="3200" dirty="0">
                <a:solidFill>
                  <a:schemeClr val="accent5"/>
                </a:solidFill>
                <a:latin typeface="Footlight MT Light" panose="0204060206030A020304" pitchFamily="18" charset="0"/>
              </a:rPr>
              <a:t>YOU</a:t>
            </a:r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 enjoy most about English class?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Which language skills are </a:t>
            </a:r>
            <a:r>
              <a:rPr lang="en-CA" sz="3200" dirty="0">
                <a:solidFill>
                  <a:schemeClr val="accent5"/>
                </a:solidFill>
                <a:latin typeface="Footlight MT Light" panose="0204060206030A020304" pitchFamily="18" charset="0"/>
              </a:rPr>
              <a:t>YOU</a:t>
            </a:r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 good 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Which language skills would </a:t>
            </a:r>
            <a:r>
              <a:rPr lang="en-CA" sz="3200" dirty="0">
                <a:solidFill>
                  <a:schemeClr val="accent5"/>
                </a:solidFill>
                <a:latin typeface="Footlight MT Light" panose="0204060206030A020304" pitchFamily="18" charset="0"/>
              </a:rPr>
              <a:t>YOU </a:t>
            </a:r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most like to    </a:t>
            </a:r>
          </a:p>
          <a:p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     improve?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Are </a:t>
            </a:r>
            <a:r>
              <a:rPr lang="en-CA" sz="3200" dirty="0">
                <a:solidFill>
                  <a:schemeClr val="accent5"/>
                </a:solidFill>
                <a:latin typeface="Footlight MT Light" panose="0204060206030A020304" pitchFamily="18" charset="0"/>
              </a:rPr>
              <a:t>YOU </a:t>
            </a:r>
            <a:r>
              <a:rPr lang="en-CA" sz="3200" dirty="0">
                <a:solidFill>
                  <a:srgbClr val="0070C0"/>
                </a:solidFill>
                <a:latin typeface="Footlight MT Light" panose="0204060206030A020304" pitchFamily="18" charset="0"/>
              </a:rPr>
              <a:t>interested in Speculative Fiction?</a:t>
            </a:r>
          </a:p>
          <a:p>
            <a:endParaRPr lang="en-CA" sz="32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r>
              <a:rPr lang="en-CA" sz="3200" dirty="0">
                <a:solidFill>
                  <a:schemeClr val="accent5"/>
                </a:solidFill>
                <a:latin typeface="Footlight MT Light" panose="0204060206030A020304" pitchFamily="18" charset="0"/>
              </a:rPr>
              <a:t>P.S. Don’t decide on a class just because your friend is taking it!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7" y="5026343"/>
            <a:ext cx="1030287" cy="6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r="9586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E52A7-AFAB-4F14-A87F-45F7EF8C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Literary Analysis +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043A-D6F7-4EBD-814A-50E481F1C9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This course is similar to English 8/9.</a:t>
            </a:r>
          </a:p>
          <a:p>
            <a:pPr>
              <a:lnSpc>
                <a:spcPct val="110000"/>
              </a:lnSpc>
            </a:pPr>
            <a:r>
              <a:rPr lang="en-US" sz="1700"/>
              <a:t>You will read, comprehend and analyze  texts by theme or genre.</a:t>
            </a:r>
          </a:p>
          <a:p>
            <a:pPr>
              <a:lnSpc>
                <a:spcPct val="110000"/>
              </a:lnSpc>
            </a:pPr>
            <a:r>
              <a:rPr lang="en-US" sz="1700"/>
              <a:t>You will cover short stories, poetry, plays and novels.</a:t>
            </a:r>
          </a:p>
          <a:p>
            <a:pPr>
              <a:lnSpc>
                <a:spcPct val="110000"/>
              </a:lnSpc>
            </a:pPr>
            <a:r>
              <a:rPr lang="en-US" sz="1700"/>
              <a:t>You will respond to these texts in a variety of ways: essays, paragraphs, oral presentations, Group projects, etc.</a:t>
            </a:r>
          </a:p>
          <a:p>
            <a:pPr>
              <a:lnSpc>
                <a:spcPct val="110000"/>
              </a:lnSpc>
            </a:pPr>
            <a:r>
              <a:rPr lang="en-US" sz="1700"/>
              <a:t>You will continue to improve your writing skills by following the writing process.</a:t>
            </a:r>
          </a:p>
          <a:p>
            <a:pPr>
              <a:lnSpc>
                <a:spcPct val="110000"/>
              </a:lnSpc>
            </a:pPr>
            <a:endParaRPr lang="en-US" sz="1700"/>
          </a:p>
          <a:p>
            <a:pPr>
              <a:lnSpc>
                <a:spcPct val="110000"/>
              </a:lnSpc>
            </a:pPr>
            <a:endParaRPr lang="en-US" sz="1700"/>
          </a:p>
          <a:p>
            <a:pPr>
              <a:lnSpc>
                <a:spcPct val="110000"/>
              </a:lnSpc>
            </a:pPr>
            <a:endParaRPr lang="en-US" sz="17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CC7B66-E53B-4E40-BC17-0053F8656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4CDAE11-D651-4706-9D61-DDD72A8D5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6CBE8A-EE59-4D48-9407-8968DE82E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94B7D-AF2A-4A18-B65B-094F9D3C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Literary Studies + Creative 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3F63D-32FF-4AEE-876B-684A03786F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You will read, comprehend and analyze texts by theme or genre .</a:t>
            </a:r>
          </a:p>
          <a:p>
            <a:r>
              <a:rPr lang="en-US"/>
              <a:t>You will cover short stories, plays, Poetry and novels.</a:t>
            </a:r>
          </a:p>
          <a:p>
            <a:r>
              <a:rPr lang="en-US"/>
              <a:t>You will respond to these texts in a variety of creative and personal ways.</a:t>
            </a:r>
          </a:p>
          <a:p>
            <a:r>
              <a:rPr lang="en-US"/>
              <a:t>You will follow the writing Process to draft and edit assignments.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78AF54-91B0-46AD-A4B2-82D54017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Speculative fiction 10 + Composition 10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-1" b="-1"/>
          <a:stretch/>
        </p:blipFill>
        <p:spPr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747F-1F9E-4C09-9953-F6FA4871CC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The focus of this course is speculative fiction. You should have an interest in science fiction, fantasy, and gothic literature.</a:t>
            </a:r>
          </a:p>
          <a:p>
            <a:pPr>
              <a:lnSpc>
                <a:spcPct val="110000"/>
              </a:lnSpc>
            </a:pPr>
            <a:r>
              <a:rPr lang="en-US" sz="1700"/>
              <a:t>You will examine possible futures in literature and film.</a:t>
            </a:r>
          </a:p>
          <a:p>
            <a:pPr>
              <a:lnSpc>
                <a:spcPct val="110000"/>
              </a:lnSpc>
            </a:pPr>
            <a:r>
              <a:rPr lang="en-US" sz="1700"/>
              <a:t>You will write compositions and essays on various speculative topics.</a:t>
            </a:r>
          </a:p>
          <a:p>
            <a:pPr>
              <a:lnSpc>
                <a:spcPct val="110000"/>
              </a:lnSpc>
            </a:pPr>
            <a:r>
              <a:rPr lang="en-US" sz="1700"/>
              <a:t>You will debate some significant issues our world faces today.</a:t>
            </a:r>
          </a:p>
          <a:p>
            <a:pPr>
              <a:lnSpc>
                <a:spcPct val="110000"/>
              </a:lnSpc>
            </a:pPr>
            <a:r>
              <a:rPr lang="en-US" sz="1700"/>
              <a:t>You will continue to improve your writing skills.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08976251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622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Footlight MT Light</vt:lpstr>
      <vt:lpstr>Tw Cen MT</vt:lpstr>
      <vt:lpstr>Wingdings</vt:lpstr>
      <vt:lpstr>Droplet</vt:lpstr>
      <vt:lpstr>ENGLISH 10 Course offerings  Course Planning  </vt:lpstr>
      <vt:lpstr>New Curriculum: New Directions</vt:lpstr>
      <vt:lpstr>You take 1 of the following two  2-credit Grade 10 course combos:</vt:lpstr>
      <vt:lpstr>Warning!</vt:lpstr>
      <vt:lpstr>OK, so which course combo should You select?</vt:lpstr>
      <vt:lpstr>PowerPoint Presentation</vt:lpstr>
      <vt:lpstr>Literary Analysis + Composition</vt:lpstr>
      <vt:lpstr>Literary Studies + Creative writing </vt:lpstr>
      <vt:lpstr>Speculative fiction 10 + Composition 10</vt:lpstr>
      <vt:lpstr>Which course is right for me?</vt:lpstr>
      <vt:lpstr>Who can I talk to if I’m still not sure?</vt:lpstr>
      <vt:lpstr>Look to the past, look to the present, look to the future!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10 Course offerings  Course Planning</dc:title>
  <dc:creator>Balbinder Kaur Panesar</dc:creator>
  <cp:lastModifiedBy>Balbinder Kaur Panesar</cp:lastModifiedBy>
  <cp:revision>2</cp:revision>
  <dcterms:created xsi:type="dcterms:W3CDTF">2020-11-10T05:47:04Z</dcterms:created>
  <dcterms:modified xsi:type="dcterms:W3CDTF">2022-01-17T17:09:18Z</dcterms:modified>
</cp:coreProperties>
</file>