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9" r:id="rId4"/>
  </p:sldMasterIdLst>
  <p:notesMasterIdLst>
    <p:notesMasterId r:id="rId15"/>
  </p:notesMasterIdLst>
  <p:handoutMasterIdLst>
    <p:handoutMasterId r:id="rId16"/>
  </p:handoutMasterIdLst>
  <p:sldIdLst>
    <p:sldId id="256" r:id="rId5"/>
    <p:sldId id="257" r:id="rId6"/>
    <p:sldId id="259" r:id="rId7"/>
    <p:sldId id="258" r:id="rId8"/>
    <p:sldId id="260" r:id="rId9"/>
    <p:sldId id="261" r:id="rId10"/>
    <p:sldId id="262" r:id="rId11"/>
    <p:sldId id="265"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29B8C-89B6-40E9-BE86-794E9E586AFC}" v="5" dt="2023-01-28T01:37:39.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64" d="100"/>
          <a:sy n="64" d="100"/>
        </p:scale>
        <p:origin x="74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798AC-CD1C-470D-BCE5-D037D23EF6B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763C7EB-38D7-4D9D-B398-AA9D7A1E2D19}">
      <dgm:prSet/>
      <dgm:spPr/>
      <dgm:t>
        <a:bodyPr/>
        <a:lstStyle/>
        <a:p>
          <a:pPr>
            <a:lnSpc>
              <a:spcPct val="100000"/>
            </a:lnSpc>
          </a:pPr>
          <a:r>
            <a:rPr lang="en-CA" dirty="0"/>
            <a:t>English First Peoples 12*</a:t>
          </a:r>
          <a:endParaRPr lang="en-US" dirty="0"/>
        </a:p>
      </dgm:t>
    </dgm:pt>
    <dgm:pt modelId="{1D99467F-CB5F-4681-A9AA-27C9A753F2F9}" type="parTrans" cxnId="{091F0586-DFCA-437C-A0B7-255FC93B4D1D}">
      <dgm:prSet/>
      <dgm:spPr/>
      <dgm:t>
        <a:bodyPr/>
        <a:lstStyle/>
        <a:p>
          <a:endParaRPr lang="en-US"/>
        </a:p>
      </dgm:t>
    </dgm:pt>
    <dgm:pt modelId="{992CE0CF-7E76-40DE-9A3C-CA268D9A95E3}" type="sibTrans" cxnId="{091F0586-DFCA-437C-A0B7-255FC93B4D1D}">
      <dgm:prSet/>
      <dgm:spPr/>
      <dgm:t>
        <a:bodyPr/>
        <a:lstStyle/>
        <a:p>
          <a:endParaRPr lang="en-US"/>
        </a:p>
      </dgm:t>
    </dgm:pt>
    <dgm:pt modelId="{2925AFCF-B42F-44B1-A5AE-C30D0D9F91DF}">
      <dgm:prSet/>
      <dgm:spPr/>
      <dgm:t>
        <a:bodyPr/>
        <a:lstStyle/>
        <a:p>
          <a:pPr>
            <a:lnSpc>
              <a:spcPct val="100000"/>
            </a:lnSpc>
          </a:pPr>
          <a:r>
            <a:rPr lang="en-CA" dirty="0"/>
            <a:t>English Studies 12*</a:t>
          </a:r>
          <a:endParaRPr lang="en-US" dirty="0"/>
        </a:p>
      </dgm:t>
    </dgm:pt>
    <dgm:pt modelId="{15D5C4A5-26DC-4194-8840-1A73310D2759}" type="parTrans" cxnId="{A580F5D2-6038-400F-A524-3F9DFC08BE67}">
      <dgm:prSet/>
      <dgm:spPr/>
      <dgm:t>
        <a:bodyPr/>
        <a:lstStyle/>
        <a:p>
          <a:endParaRPr lang="en-US"/>
        </a:p>
      </dgm:t>
    </dgm:pt>
    <dgm:pt modelId="{0B1C15DF-85DC-479E-B578-9E3E5CAA2351}" type="sibTrans" cxnId="{A580F5D2-6038-400F-A524-3F9DFC08BE67}">
      <dgm:prSet/>
      <dgm:spPr/>
      <dgm:t>
        <a:bodyPr/>
        <a:lstStyle/>
        <a:p>
          <a:endParaRPr lang="en-US"/>
        </a:p>
      </dgm:t>
    </dgm:pt>
    <dgm:pt modelId="{C3EC7713-E738-4A1A-8252-CE1BBE841DF1}">
      <dgm:prSet/>
      <dgm:spPr/>
      <dgm:t>
        <a:bodyPr/>
        <a:lstStyle/>
        <a:p>
          <a:pPr>
            <a:lnSpc>
              <a:spcPct val="100000"/>
            </a:lnSpc>
          </a:pPr>
          <a:r>
            <a:rPr lang="en-CA"/>
            <a:t>World Literature 12</a:t>
          </a:r>
          <a:endParaRPr lang="en-US"/>
        </a:p>
      </dgm:t>
    </dgm:pt>
    <dgm:pt modelId="{BC71789D-8CF2-4C5B-BCCC-B14A246406DB}" type="parTrans" cxnId="{9089D905-BCC7-4C4C-A9BC-274895FD71A7}">
      <dgm:prSet/>
      <dgm:spPr/>
      <dgm:t>
        <a:bodyPr/>
        <a:lstStyle/>
        <a:p>
          <a:endParaRPr lang="en-US"/>
        </a:p>
      </dgm:t>
    </dgm:pt>
    <dgm:pt modelId="{51A1B294-B183-4F42-9C9B-7A311BC31E8C}" type="sibTrans" cxnId="{9089D905-BCC7-4C4C-A9BC-274895FD71A7}">
      <dgm:prSet/>
      <dgm:spPr/>
      <dgm:t>
        <a:bodyPr/>
        <a:lstStyle/>
        <a:p>
          <a:endParaRPr lang="en-US"/>
        </a:p>
      </dgm:t>
    </dgm:pt>
    <dgm:pt modelId="{560326E4-8603-4224-9B13-4DDDACC2079F}">
      <dgm:prSet/>
      <dgm:spPr/>
      <dgm:t>
        <a:bodyPr/>
        <a:lstStyle/>
        <a:p>
          <a:pPr>
            <a:lnSpc>
              <a:spcPct val="100000"/>
            </a:lnSpc>
          </a:pPr>
          <a:r>
            <a:rPr lang="en-CA"/>
            <a:t>AP English Literature and Composition</a:t>
          </a:r>
          <a:endParaRPr lang="en-US"/>
        </a:p>
      </dgm:t>
    </dgm:pt>
    <dgm:pt modelId="{4FD4D158-70F6-4A73-9513-44862CCE4A78}" type="parTrans" cxnId="{F722CA8E-AB89-4E97-A8FD-2F19FF0BA89E}">
      <dgm:prSet/>
      <dgm:spPr/>
      <dgm:t>
        <a:bodyPr/>
        <a:lstStyle/>
        <a:p>
          <a:endParaRPr lang="en-US"/>
        </a:p>
      </dgm:t>
    </dgm:pt>
    <dgm:pt modelId="{6DF5B1A6-73D5-4D1C-9D0D-8AA12733D7B6}" type="sibTrans" cxnId="{F722CA8E-AB89-4E97-A8FD-2F19FF0BA89E}">
      <dgm:prSet/>
      <dgm:spPr/>
      <dgm:t>
        <a:bodyPr/>
        <a:lstStyle/>
        <a:p>
          <a:endParaRPr lang="en-US"/>
        </a:p>
      </dgm:t>
    </dgm:pt>
    <dgm:pt modelId="{1306FB46-6267-432D-A15B-7AF5403E5FCF}" type="pres">
      <dgm:prSet presAssocID="{EEA798AC-CD1C-470D-BCE5-D037D23EF6BB}" presName="root" presStyleCnt="0">
        <dgm:presLayoutVars>
          <dgm:dir/>
          <dgm:resizeHandles val="exact"/>
        </dgm:presLayoutVars>
      </dgm:prSet>
      <dgm:spPr/>
    </dgm:pt>
    <dgm:pt modelId="{34998CA5-37F7-4604-B7DF-F78DA06499FD}" type="pres">
      <dgm:prSet presAssocID="{2763C7EB-38D7-4D9D-B398-AA9D7A1E2D19}" presName="compNode" presStyleCnt="0"/>
      <dgm:spPr/>
    </dgm:pt>
    <dgm:pt modelId="{A47E8D37-45F1-41C5-87D1-9CF072C17A82}" type="pres">
      <dgm:prSet presAssocID="{2763C7EB-38D7-4D9D-B398-AA9D7A1E2D19}" presName="bgRect" presStyleLbl="bgShp" presStyleIdx="0" presStyleCnt="4"/>
      <dgm:spPr/>
    </dgm:pt>
    <dgm:pt modelId="{C4F4ED91-D400-4077-A5D0-58BFA3E4B17A}" type="pres">
      <dgm:prSet presAssocID="{2763C7EB-38D7-4D9D-B398-AA9D7A1E2D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D7462FA5-03FA-4B95-ABF6-308A7F24451F}" type="pres">
      <dgm:prSet presAssocID="{2763C7EB-38D7-4D9D-B398-AA9D7A1E2D19}" presName="spaceRect" presStyleCnt="0"/>
      <dgm:spPr/>
    </dgm:pt>
    <dgm:pt modelId="{40731B7B-7549-4BD2-874C-34C2FBC45A22}" type="pres">
      <dgm:prSet presAssocID="{2763C7EB-38D7-4D9D-B398-AA9D7A1E2D19}" presName="parTx" presStyleLbl="revTx" presStyleIdx="0" presStyleCnt="4">
        <dgm:presLayoutVars>
          <dgm:chMax val="0"/>
          <dgm:chPref val="0"/>
        </dgm:presLayoutVars>
      </dgm:prSet>
      <dgm:spPr/>
    </dgm:pt>
    <dgm:pt modelId="{00468986-A169-4A70-95AB-9AE52254727F}" type="pres">
      <dgm:prSet presAssocID="{992CE0CF-7E76-40DE-9A3C-CA268D9A95E3}" presName="sibTrans" presStyleCnt="0"/>
      <dgm:spPr/>
    </dgm:pt>
    <dgm:pt modelId="{E272A863-9977-4A0E-B51D-854A0B20AAE2}" type="pres">
      <dgm:prSet presAssocID="{2925AFCF-B42F-44B1-A5AE-C30D0D9F91DF}" presName="compNode" presStyleCnt="0"/>
      <dgm:spPr/>
    </dgm:pt>
    <dgm:pt modelId="{5C3919ED-8869-4C83-AF82-AC946E839392}" type="pres">
      <dgm:prSet presAssocID="{2925AFCF-B42F-44B1-A5AE-C30D0D9F91DF}" presName="bgRect" presStyleLbl="bgShp" presStyleIdx="1" presStyleCnt="4" custLinFactNeighborY="1748"/>
      <dgm:spPr/>
    </dgm:pt>
    <dgm:pt modelId="{04142AC2-3D68-4F88-881B-E94B4AD34F90}" type="pres">
      <dgm:prSet presAssocID="{2925AFCF-B42F-44B1-A5AE-C30D0D9F91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0D4893EB-3D78-4940-BDBF-7E2B7E0DDAFD}" type="pres">
      <dgm:prSet presAssocID="{2925AFCF-B42F-44B1-A5AE-C30D0D9F91DF}" presName="spaceRect" presStyleCnt="0"/>
      <dgm:spPr/>
    </dgm:pt>
    <dgm:pt modelId="{A730634A-3E76-425F-A05D-6099EF1DCD98}" type="pres">
      <dgm:prSet presAssocID="{2925AFCF-B42F-44B1-A5AE-C30D0D9F91DF}" presName="parTx" presStyleLbl="revTx" presStyleIdx="1" presStyleCnt="4">
        <dgm:presLayoutVars>
          <dgm:chMax val="0"/>
          <dgm:chPref val="0"/>
        </dgm:presLayoutVars>
      </dgm:prSet>
      <dgm:spPr/>
    </dgm:pt>
    <dgm:pt modelId="{7D9494E0-9664-4B29-AE7A-993A804F0E22}" type="pres">
      <dgm:prSet presAssocID="{0B1C15DF-85DC-479E-B578-9E3E5CAA2351}" presName="sibTrans" presStyleCnt="0"/>
      <dgm:spPr/>
    </dgm:pt>
    <dgm:pt modelId="{8A30179D-E15A-42CE-A11B-BF6B996970D6}" type="pres">
      <dgm:prSet presAssocID="{C3EC7713-E738-4A1A-8252-CE1BBE841DF1}" presName="compNode" presStyleCnt="0"/>
      <dgm:spPr/>
    </dgm:pt>
    <dgm:pt modelId="{EAB5D0DD-46A9-4C7F-9854-B703C2DCDF58}" type="pres">
      <dgm:prSet presAssocID="{C3EC7713-E738-4A1A-8252-CE1BBE841DF1}" presName="bgRect" presStyleLbl="bgShp" presStyleIdx="2" presStyleCnt="4"/>
      <dgm:spPr/>
    </dgm:pt>
    <dgm:pt modelId="{49A685AE-B8AF-42CB-809F-DEB50C9CC7F4}" type="pres">
      <dgm:prSet presAssocID="{C3EC7713-E738-4A1A-8252-CE1BBE841DF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Americas"/>
        </a:ext>
      </dgm:extLst>
    </dgm:pt>
    <dgm:pt modelId="{4821219A-97C0-4ACB-8CFF-0C097477DDC5}" type="pres">
      <dgm:prSet presAssocID="{C3EC7713-E738-4A1A-8252-CE1BBE841DF1}" presName="spaceRect" presStyleCnt="0"/>
      <dgm:spPr/>
    </dgm:pt>
    <dgm:pt modelId="{EE17259E-3796-45D0-9F87-979C511C96BA}" type="pres">
      <dgm:prSet presAssocID="{C3EC7713-E738-4A1A-8252-CE1BBE841DF1}" presName="parTx" presStyleLbl="revTx" presStyleIdx="2" presStyleCnt="4">
        <dgm:presLayoutVars>
          <dgm:chMax val="0"/>
          <dgm:chPref val="0"/>
        </dgm:presLayoutVars>
      </dgm:prSet>
      <dgm:spPr/>
    </dgm:pt>
    <dgm:pt modelId="{212CD5A8-EF62-47A6-8C1A-9542871669CF}" type="pres">
      <dgm:prSet presAssocID="{51A1B294-B183-4F42-9C9B-7A311BC31E8C}" presName="sibTrans" presStyleCnt="0"/>
      <dgm:spPr/>
    </dgm:pt>
    <dgm:pt modelId="{D24597DE-BAD4-467C-AC3E-073E8D085C75}" type="pres">
      <dgm:prSet presAssocID="{560326E4-8603-4224-9B13-4DDDACC2079F}" presName="compNode" presStyleCnt="0"/>
      <dgm:spPr/>
    </dgm:pt>
    <dgm:pt modelId="{84680B12-62FD-4670-89F6-ABB6AFDC25DF}" type="pres">
      <dgm:prSet presAssocID="{560326E4-8603-4224-9B13-4DDDACC2079F}" presName="bgRect" presStyleLbl="bgShp" presStyleIdx="3" presStyleCnt="4"/>
      <dgm:spPr/>
    </dgm:pt>
    <dgm:pt modelId="{6289A152-B5A9-4921-8E2D-1109A5E1D9BD}" type="pres">
      <dgm:prSet presAssocID="{560326E4-8603-4224-9B13-4DDDACC207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Book"/>
        </a:ext>
      </dgm:extLst>
    </dgm:pt>
    <dgm:pt modelId="{3A52CF0B-B921-4733-A390-901EB7985E13}" type="pres">
      <dgm:prSet presAssocID="{560326E4-8603-4224-9B13-4DDDACC2079F}" presName="spaceRect" presStyleCnt="0"/>
      <dgm:spPr/>
    </dgm:pt>
    <dgm:pt modelId="{1ECCD2CD-C6D5-47B5-B964-6E7B3FD5AB1B}" type="pres">
      <dgm:prSet presAssocID="{560326E4-8603-4224-9B13-4DDDACC2079F}" presName="parTx" presStyleLbl="revTx" presStyleIdx="3" presStyleCnt="4">
        <dgm:presLayoutVars>
          <dgm:chMax val="0"/>
          <dgm:chPref val="0"/>
        </dgm:presLayoutVars>
      </dgm:prSet>
      <dgm:spPr/>
    </dgm:pt>
  </dgm:ptLst>
  <dgm:cxnLst>
    <dgm:cxn modelId="{9089D905-BCC7-4C4C-A9BC-274895FD71A7}" srcId="{EEA798AC-CD1C-470D-BCE5-D037D23EF6BB}" destId="{C3EC7713-E738-4A1A-8252-CE1BBE841DF1}" srcOrd="2" destOrd="0" parTransId="{BC71789D-8CF2-4C5B-BCCC-B14A246406DB}" sibTransId="{51A1B294-B183-4F42-9C9B-7A311BC31E8C}"/>
    <dgm:cxn modelId="{AD59410C-39C2-4DCB-AF7E-7D047B9A7882}" type="presOf" srcId="{2925AFCF-B42F-44B1-A5AE-C30D0D9F91DF}" destId="{A730634A-3E76-425F-A05D-6099EF1DCD98}" srcOrd="0" destOrd="0" presId="urn:microsoft.com/office/officeart/2018/2/layout/IconVerticalSolidList"/>
    <dgm:cxn modelId="{EAE0580E-4847-4AE0-9625-670FCEBA15B4}" type="presOf" srcId="{560326E4-8603-4224-9B13-4DDDACC2079F}" destId="{1ECCD2CD-C6D5-47B5-B964-6E7B3FD5AB1B}" srcOrd="0" destOrd="0" presId="urn:microsoft.com/office/officeart/2018/2/layout/IconVerticalSolidList"/>
    <dgm:cxn modelId="{091F0586-DFCA-437C-A0B7-255FC93B4D1D}" srcId="{EEA798AC-CD1C-470D-BCE5-D037D23EF6BB}" destId="{2763C7EB-38D7-4D9D-B398-AA9D7A1E2D19}" srcOrd="0" destOrd="0" parTransId="{1D99467F-CB5F-4681-A9AA-27C9A753F2F9}" sibTransId="{992CE0CF-7E76-40DE-9A3C-CA268D9A95E3}"/>
    <dgm:cxn modelId="{F722CA8E-AB89-4E97-A8FD-2F19FF0BA89E}" srcId="{EEA798AC-CD1C-470D-BCE5-D037D23EF6BB}" destId="{560326E4-8603-4224-9B13-4DDDACC2079F}" srcOrd="3" destOrd="0" parTransId="{4FD4D158-70F6-4A73-9513-44862CCE4A78}" sibTransId="{6DF5B1A6-73D5-4D1C-9D0D-8AA12733D7B6}"/>
    <dgm:cxn modelId="{693B2BC8-8F84-4F0C-A864-5E237431E3FE}" type="presOf" srcId="{EEA798AC-CD1C-470D-BCE5-D037D23EF6BB}" destId="{1306FB46-6267-432D-A15B-7AF5403E5FCF}" srcOrd="0" destOrd="0" presId="urn:microsoft.com/office/officeart/2018/2/layout/IconVerticalSolidList"/>
    <dgm:cxn modelId="{A580F5D2-6038-400F-A524-3F9DFC08BE67}" srcId="{EEA798AC-CD1C-470D-BCE5-D037D23EF6BB}" destId="{2925AFCF-B42F-44B1-A5AE-C30D0D9F91DF}" srcOrd="1" destOrd="0" parTransId="{15D5C4A5-26DC-4194-8840-1A73310D2759}" sibTransId="{0B1C15DF-85DC-479E-B578-9E3E5CAA2351}"/>
    <dgm:cxn modelId="{703626D4-2F66-45C1-8A66-4D58AD20B738}" type="presOf" srcId="{2763C7EB-38D7-4D9D-B398-AA9D7A1E2D19}" destId="{40731B7B-7549-4BD2-874C-34C2FBC45A22}" srcOrd="0" destOrd="0" presId="urn:microsoft.com/office/officeart/2018/2/layout/IconVerticalSolidList"/>
    <dgm:cxn modelId="{0B8335F3-8449-47AB-995F-DD9248D8CC65}" type="presOf" srcId="{C3EC7713-E738-4A1A-8252-CE1BBE841DF1}" destId="{EE17259E-3796-45D0-9F87-979C511C96BA}" srcOrd="0" destOrd="0" presId="urn:microsoft.com/office/officeart/2018/2/layout/IconVerticalSolidList"/>
    <dgm:cxn modelId="{34032E06-1316-4109-BE63-FF8C8AC58694}" type="presParOf" srcId="{1306FB46-6267-432D-A15B-7AF5403E5FCF}" destId="{34998CA5-37F7-4604-B7DF-F78DA06499FD}" srcOrd="0" destOrd="0" presId="urn:microsoft.com/office/officeart/2018/2/layout/IconVerticalSolidList"/>
    <dgm:cxn modelId="{B48E3450-F5E2-49CD-9865-227D7E7B71F5}" type="presParOf" srcId="{34998CA5-37F7-4604-B7DF-F78DA06499FD}" destId="{A47E8D37-45F1-41C5-87D1-9CF072C17A82}" srcOrd="0" destOrd="0" presId="urn:microsoft.com/office/officeart/2018/2/layout/IconVerticalSolidList"/>
    <dgm:cxn modelId="{67D8C31E-F973-41EF-9B3D-6EC994A74CD2}" type="presParOf" srcId="{34998CA5-37F7-4604-B7DF-F78DA06499FD}" destId="{C4F4ED91-D400-4077-A5D0-58BFA3E4B17A}" srcOrd="1" destOrd="0" presId="urn:microsoft.com/office/officeart/2018/2/layout/IconVerticalSolidList"/>
    <dgm:cxn modelId="{12BA6258-BBC0-4AA8-9FF7-5E74198C0846}" type="presParOf" srcId="{34998CA5-37F7-4604-B7DF-F78DA06499FD}" destId="{D7462FA5-03FA-4B95-ABF6-308A7F24451F}" srcOrd="2" destOrd="0" presId="urn:microsoft.com/office/officeart/2018/2/layout/IconVerticalSolidList"/>
    <dgm:cxn modelId="{D3573B04-7F1A-456B-A76E-B17CEE5AE5EA}" type="presParOf" srcId="{34998CA5-37F7-4604-B7DF-F78DA06499FD}" destId="{40731B7B-7549-4BD2-874C-34C2FBC45A22}" srcOrd="3" destOrd="0" presId="urn:microsoft.com/office/officeart/2018/2/layout/IconVerticalSolidList"/>
    <dgm:cxn modelId="{92B830F4-9460-4E54-85EA-817B51466524}" type="presParOf" srcId="{1306FB46-6267-432D-A15B-7AF5403E5FCF}" destId="{00468986-A169-4A70-95AB-9AE52254727F}" srcOrd="1" destOrd="0" presId="urn:microsoft.com/office/officeart/2018/2/layout/IconVerticalSolidList"/>
    <dgm:cxn modelId="{A6C7A1D5-C03B-4F1F-BFF5-A25E411F2AFB}" type="presParOf" srcId="{1306FB46-6267-432D-A15B-7AF5403E5FCF}" destId="{E272A863-9977-4A0E-B51D-854A0B20AAE2}" srcOrd="2" destOrd="0" presId="urn:microsoft.com/office/officeart/2018/2/layout/IconVerticalSolidList"/>
    <dgm:cxn modelId="{1DFF96D7-DE13-4E1C-A511-629B4A93C62C}" type="presParOf" srcId="{E272A863-9977-4A0E-B51D-854A0B20AAE2}" destId="{5C3919ED-8869-4C83-AF82-AC946E839392}" srcOrd="0" destOrd="0" presId="urn:microsoft.com/office/officeart/2018/2/layout/IconVerticalSolidList"/>
    <dgm:cxn modelId="{A44FDF3F-4866-4B74-8BD7-C4C786EB21BC}" type="presParOf" srcId="{E272A863-9977-4A0E-B51D-854A0B20AAE2}" destId="{04142AC2-3D68-4F88-881B-E94B4AD34F90}" srcOrd="1" destOrd="0" presId="urn:microsoft.com/office/officeart/2018/2/layout/IconVerticalSolidList"/>
    <dgm:cxn modelId="{79753CC2-E673-4C81-A5ED-8EEE02F9A4BE}" type="presParOf" srcId="{E272A863-9977-4A0E-B51D-854A0B20AAE2}" destId="{0D4893EB-3D78-4940-BDBF-7E2B7E0DDAFD}" srcOrd="2" destOrd="0" presId="urn:microsoft.com/office/officeart/2018/2/layout/IconVerticalSolidList"/>
    <dgm:cxn modelId="{E48BB569-7690-4D4F-B5C0-8162E9BC1E31}" type="presParOf" srcId="{E272A863-9977-4A0E-B51D-854A0B20AAE2}" destId="{A730634A-3E76-425F-A05D-6099EF1DCD98}" srcOrd="3" destOrd="0" presId="urn:microsoft.com/office/officeart/2018/2/layout/IconVerticalSolidList"/>
    <dgm:cxn modelId="{7F9A0534-FD52-41F8-B283-23B3F23871B5}" type="presParOf" srcId="{1306FB46-6267-432D-A15B-7AF5403E5FCF}" destId="{7D9494E0-9664-4B29-AE7A-993A804F0E22}" srcOrd="3" destOrd="0" presId="urn:microsoft.com/office/officeart/2018/2/layout/IconVerticalSolidList"/>
    <dgm:cxn modelId="{81585F51-3DF9-4D26-AA28-5966C3CF3295}" type="presParOf" srcId="{1306FB46-6267-432D-A15B-7AF5403E5FCF}" destId="{8A30179D-E15A-42CE-A11B-BF6B996970D6}" srcOrd="4" destOrd="0" presId="urn:microsoft.com/office/officeart/2018/2/layout/IconVerticalSolidList"/>
    <dgm:cxn modelId="{95085FE2-393B-44A6-B363-9726EC258723}" type="presParOf" srcId="{8A30179D-E15A-42CE-A11B-BF6B996970D6}" destId="{EAB5D0DD-46A9-4C7F-9854-B703C2DCDF58}" srcOrd="0" destOrd="0" presId="urn:microsoft.com/office/officeart/2018/2/layout/IconVerticalSolidList"/>
    <dgm:cxn modelId="{39C5C1BC-04E3-4FD1-A78D-09FFA68B6F64}" type="presParOf" srcId="{8A30179D-E15A-42CE-A11B-BF6B996970D6}" destId="{49A685AE-B8AF-42CB-809F-DEB50C9CC7F4}" srcOrd="1" destOrd="0" presId="urn:microsoft.com/office/officeart/2018/2/layout/IconVerticalSolidList"/>
    <dgm:cxn modelId="{17AF5B89-B663-4972-910B-6A66B444E27B}" type="presParOf" srcId="{8A30179D-E15A-42CE-A11B-BF6B996970D6}" destId="{4821219A-97C0-4ACB-8CFF-0C097477DDC5}" srcOrd="2" destOrd="0" presId="urn:microsoft.com/office/officeart/2018/2/layout/IconVerticalSolidList"/>
    <dgm:cxn modelId="{FC0468EA-DFF5-4C52-AD87-2D18BD7F55E3}" type="presParOf" srcId="{8A30179D-E15A-42CE-A11B-BF6B996970D6}" destId="{EE17259E-3796-45D0-9F87-979C511C96BA}" srcOrd="3" destOrd="0" presId="urn:microsoft.com/office/officeart/2018/2/layout/IconVerticalSolidList"/>
    <dgm:cxn modelId="{56B2CF42-3A18-402E-8CA7-801A4F2A6E24}" type="presParOf" srcId="{1306FB46-6267-432D-A15B-7AF5403E5FCF}" destId="{212CD5A8-EF62-47A6-8C1A-9542871669CF}" srcOrd="5" destOrd="0" presId="urn:microsoft.com/office/officeart/2018/2/layout/IconVerticalSolidList"/>
    <dgm:cxn modelId="{BB494321-F985-4491-92FA-1A93887F1ED4}" type="presParOf" srcId="{1306FB46-6267-432D-A15B-7AF5403E5FCF}" destId="{D24597DE-BAD4-467C-AC3E-073E8D085C75}" srcOrd="6" destOrd="0" presId="urn:microsoft.com/office/officeart/2018/2/layout/IconVerticalSolidList"/>
    <dgm:cxn modelId="{52551268-0B36-4783-921B-84141C4106A6}" type="presParOf" srcId="{D24597DE-BAD4-467C-AC3E-073E8D085C75}" destId="{84680B12-62FD-4670-89F6-ABB6AFDC25DF}" srcOrd="0" destOrd="0" presId="urn:microsoft.com/office/officeart/2018/2/layout/IconVerticalSolidList"/>
    <dgm:cxn modelId="{E9AF7034-AEE6-481C-A8C3-B9EC32BA318C}" type="presParOf" srcId="{D24597DE-BAD4-467C-AC3E-073E8D085C75}" destId="{6289A152-B5A9-4921-8E2D-1109A5E1D9BD}" srcOrd="1" destOrd="0" presId="urn:microsoft.com/office/officeart/2018/2/layout/IconVerticalSolidList"/>
    <dgm:cxn modelId="{5A56AAD5-DF27-4E0E-A942-D7458E4211D5}" type="presParOf" srcId="{D24597DE-BAD4-467C-AC3E-073E8D085C75}" destId="{3A52CF0B-B921-4733-A390-901EB7985E13}" srcOrd="2" destOrd="0" presId="urn:microsoft.com/office/officeart/2018/2/layout/IconVerticalSolidList"/>
    <dgm:cxn modelId="{22379989-5CCE-41C4-AF0A-A62E95378244}" type="presParOf" srcId="{D24597DE-BAD4-467C-AC3E-073E8D085C75}" destId="{1ECCD2CD-C6D5-47B5-B964-6E7B3FD5AB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78305-EA5E-43D7-B15C-6D9E836DEACD}"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4EF5ABE-1DAC-4A0F-A057-92C668FAF4A6}">
      <dgm:prSet/>
      <dgm:spPr/>
      <dgm:t>
        <a:bodyPr/>
        <a:lstStyle/>
        <a:p>
          <a:r>
            <a:rPr lang="en-CA" dirty="0"/>
            <a:t>All students must take one of First Peoples English 12* or English Studies 12* or World Literature 12.</a:t>
          </a:r>
          <a:endParaRPr lang="en-US" dirty="0"/>
        </a:p>
      </dgm:t>
    </dgm:pt>
    <dgm:pt modelId="{713C5B80-9ED3-4929-BF3D-EB3A495FF5E2}" type="parTrans" cxnId="{A441D523-00E6-4EEC-9B8E-4A92F1C34ADC}">
      <dgm:prSet/>
      <dgm:spPr/>
      <dgm:t>
        <a:bodyPr/>
        <a:lstStyle/>
        <a:p>
          <a:endParaRPr lang="en-US"/>
        </a:p>
      </dgm:t>
    </dgm:pt>
    <dgm:pt modelId="{A7BB8FAE-F012-4ADA-AFFA-EB92871472FB}" type="sibTrans" cxnId="{A441D523-00E6-4EEC-9B8E-4A92F1C34ADC}">
      <dgm:prSet/>
      <dgm:spPr/>
      <dgm:t>
        <a:bodyPr/>
        <a:lstStyle/>
        <a:p>
          <a:endParaRPr lang="en-US"/>
        </a:p>
      </dgm:t>
    </dgm:pt>
    <dgm:pt modelId="{34CEB128-0F1E-43F5-967A-52F307310FB7}">
      <dgm:prSet/>
      <dgm:spPr/>
      <dgm:t>
        <a:bodyPr/>
        <a:lstStyle/>
        <a:p>
          <a:r>
            <a:rPr lang="en-CA" dirty="0"/>
            <a:t>AP English Literature and Composition is an elective course.</a:t>
          </a:r>
          <a:endParaRPr lang="en-US" dirty="0"/>
        </a:p>
      </dgm:t>
    </dgm:pt>
    <dgm:pt modelId="{B6FC303D-CD03-4FAC-A649-7B84499026D4}" type="parTrans" cxnId="{161E8A33-40FF-48B5-A88C-B1265F51FD38}">
      <dgm:prSet/>
      <dgm:spPr/>
      <dgm:t>
        <a:bodyPr/>
        <a:lstStyle/>
        <a:p>
          <a:endParaRPr lang="en-US"/>
        </a:p>
      </dgm:t>
    </dgm:pt>
    <dgm:pt modelId="{B87DC5EB-08B4-4784-A27A-213CE4894920}" type="sibTrans" cxnId="{161E8A33-40FF-48B5-A88C-B1265F51FD38}">
      <dgm:prSet/>
      <dgm:spPr/>
      <dgm:t>
        <a:bodyPr/>
        <a:lstStyle/>
        <a:p>
          <a:endParaRPr lang="en-US"/>
        </a:p>
      </dgm:t>
    </dgm:pt>
    <dgm:pt modelId="{9DD1A385-02A4-452C-9F09-A28C7A6B8770}" type="pres">
      <dgm:prSet presAssocID="{A8478305-EA5E-43D7-B15C-6D9E836DEACD}" presName="diagram" presStyleCnt="0">
        <dgm:presLayoutVars>
          <dgm:dir/>
          <dgm:resizeHandles val="exact"/>
        </dgm:presLayoutVars>
      </dgm:prSet>
      <dgm:spPr/>
    </dgm:pt>
    <dgm:pt modelId="{E5218F0A-53F1-4846-8FAE-3309627428B3}" type="pres">
      <dgm:prSet presAssocID="{54EF5ABE-1DAC-4A0F-A057-92C668FAF4A6}" presName="node" presStyleLbl="node1" presStyleIdx="0" presStyleCnt="2">
        <dgm:presLayoutVars>
          <dgm:bulletEnabled val="1"/>
        </dgm:presLayoutVars>
      </dgm:prSet>
      <dgm:spPr/>
    </dgm:pt>
    <dgm:pt modelId="{F3CFB1AF-D7FB-4152-B034-7A57B8B71A0D}" type="pres">
      <dgm:prSet presAssocID="{A7BB8FAE-F012-4ADA-AFFA-EB92871472FB}" presName="sibTrans" presStyleCnt="0"/>
      <dgm:spPr/>
    </dgm:pt>
    <dgm:pt modelId="{20C1BCEA-81B0-4B3F-B080-C0B91827818F}" type="pres">
      <dgm:prSet presAssocID="{34CEB128-0F1E-43F5-967A-52F307310FB7}" presName="node" presStyleLbl="node1" presStyleIdx="1" presStyleCnt="2">
        <dgm:presLayoutVars>
          <dgm:bulletEnabled val="1"/>
        </dgm:presLayoutVars>
      </dgm:prSet>
      <dgm:spPr/>
    </dgm:pt>
  </dgm:ptLst>
  <dgm:cxnLst>
    <dgm:cxn modelId="{ACA8EF01-2FF7-44D8-935C-60AFCCB7FF4C}" type="presOf" srcId="{54EF5ABE-1DAC-4A0F-A057-92C668FAF4A6}" destId="{E5218F0A-53F1-4846-8FAE-3309627428B3}" srcOrd="0" destOrd="0" presId="urn:microsoft.com/office/officeart/2005/8/layout/default"/>
    <dgm:cxn modelId="{A441D523-00E6-4EEC-9B8E-4A92F1C34ADC}" srcId="{A8478305-EA5E-43D7-B15C-6D9E836DEACD}" destId="{54EF5ABE-1DAC-4A0F-A057-92C668FAF4A6}" srcOrd="0" destOrd="0" parTransId="{713C5B80-9ED3-4929-BF3D-EB3A495FF5E2}" sibTransId="{A7BB8FAE-F012-4ADA-AFFA-EB92871472FB}"/>
    <dgm:cxn modelId="{161E8A33-40FF-48B5-A88C-B1265F51FD38}" srcId="{A8478305-EA5E-43D7-B15C-6D9E836DEACD}" destId="{34CEB128-0F1E-43F5-967A-52F307310FB7}" srcOrd="1" destOrd="0" parTransId="{B6FC303D-CD03-4FAC-A649-7B84499026D4}" sibTransId="{B87DC5EB-08B4-4784-A27A-213CE4894920}"/>
    <dgm:cxn modelId="{DF410F62-EE3A-4BFA-B9C4-79BC374283E4}" type="presOf" srcId="{34CEB128-0F1E-43F5-967A-52F307310FB7}" destId="{20C1BCEA-81B0-4B3F-B080-C0B91827818F}" srcOrd="0" destOrd="0" presId="urn:microsoft.com/office/officeart/2005/8/layout/default"/>
    <dgm:cxn modelId="{3AD08BD0-2A48-4706-840F-67A7F1E15819}" type="presOf" srcId="{A8478305-EA5E-43D7-B15C-6D9E836DEACD}" destId="{9DD1A385-02A4-452C-9F09-A28C7A6B8770}" srcOrd="0" destOrd="0" presId="urn:microsoft.com/office/officeart/2005/8/layout/default"/>
    <dgm:cxn modelId="{B9F17853-6D72-492D-8DDE-9587F593863D}" type="presParOf" srcId="{9DD1A385-02A4-452C-9F09-A28C7A6B8770}" destId="{E5218F0A-53F1-4846-8FAE-3309627428B3}" srcOrd="0" destOrd="0" presId="urn:microsoft.com/office/officeart/2005/8/layout/default"/>
    <dgm:cxn modelId="{E7DE967E-BB03-468E-9CCC-AFBA9FF677C0}" type="presParOf" srcId="{9DD1A385-02A4-452C-9F09-A28C7A6B8770}" destId="{F3CFB1AF-D7FB-4152-B034-7A57B8B71A0D}" srcOrd="1" destOrd="0" presId="urn:microsoft.com/office/officeart/2005/8/layout/default"/>
    <dgm:cxn modelId="{19CB7E7E-08FA-44D2-8A93-7E2BF38EF6F5}" type="presParOf" srcId="{9DD1A385-02A4-452C-9F09-A28C7A6B8770}" destId="{20C1BCEA-81B0-4B3F-B080-C0B91827818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E8D37-45F1-41C5-87D1-9CF072C17A82}">
      <dsp:nvSpPr>
        <dsp:cNvPr id="0" name=""/>
        <dsp:cNvSpPr/>
      </dsp:nvSpPr>
      <dsp:spPr>
        <a:xfrm>
          <a:off x="0" y="1610"/>
          <a:ext cx="8596668" cy="816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4ED91-D400-4077-A5D0-58BFA3E4B17A}">
      <dsp:nvSpPr>
        <dsp:cNvPr id="0" name=""/>
        <dsp:cNvSpPr/>
      </dsp:nvSpPr>
      <dsp:spPr>
        <a:xfrm>
          <a:off x="246938" y="185284"/>
          <a:ext cx="448979" cy="448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31B7B-7549-4BD2-874C-34C2FBC45A22}">
      <dsp:nvSpPr>
        <dsp:cNvPr id="0" name=""/>
        <dsp:cNvSpPr/>
      </dsp:nvSpPr>
      <dsp:spPr>
        <a:xfrm>
          <a:off x="942857" y="1610"/>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977900">
            <a:lnSpc>
              <a:spcPct val="100000"/>
            </a:lnSpc>
            <a:spcBef>
              <a:spcPct val="0"/>
            </a:spcBef>
            <a:spcAft>
              <a:spcPct val="35000"/>
            </a:spcAft>
            <a:buNone/>
          </a:pPr>
          <a:r>
            <a:rPr lang="en-CA" sz="2200" kern="1200" dirty="0"/>
            <a:t>English First Peoples 12*</a:t>
          </a:r>
          <a:endParaRPr lang="en-US" sz="2200" kern="1200" dirty="0"/>
        </a:p>
      </dsp:txBody>
      <dsp:txXfrm>
        <a:off x="942857" y="1610"/>
        <a:ext cx="7653810" cy="816326"/>
      </dsp:txXfrm>
    </dsp:sp>
    <dsp:sp modelId="{5C3919ED-8869-4C83-AF82-AC946E839392}">
      <dsp:nvSpPr>
        <dsp:cNvPr id="0" name=""/>
        <dsp:cNvSpPr/>
      </dsp:nvSpPr>
      <dsp:spPr>
        <a:xfrm>
          <a:off x="0" y="1036288"/>
          <a:ext cx="8596668" cy="816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42AC2-3D68-4F88-881B-E94B4AD34F90}">
      <dsp:nvSpPr>
        <dsp:cNvPr id="0" name=""/>
        <dsp:cNvSpPr/>
      </dsp:nvSpPr>
      <dsp:spPr>
        <a:xfrm>
          <a:off x="246938" y="1205692"/>
          <a:ext cx="448979" cy="448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0634A-3E76-425F-A05D-6099EF1DCD98}">
      <dsp:nvSpPr>
        <dsp:cNvPr id="0" name=""/>
        <dsp:cNvSpPr/>
      </dsp:nvSpPr>
      <dsp:spPr>
        <a:xfrm>
          <a:off x="942857" y="1022019"/>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977900">
            <a:lnSpc>
              <a:spcPct val="100000"/>
            </a:lnSpc>
            <a:spcBef>
              <a:spcPct val="0"/>
            </a:spcBef>
            <a:spcAft>
              <a:spcPct val="35000"/>
            </a:spcAft>
            <a:buNone/>
          </a:pPr>
          <a:r>
            <a:rPr lang="en-CA" sz="2200" kern="1200" dirty="0"/>
            <a:t>English Studies 12*</a:t>
          </a:r>
          <a:endParaRPr lang="en-US" sz="2200" kern="1200" dirty="0"/>
        </a:p>
      </dsp:txBody>
      <dsp:txXfrm>
        <a:off x="942857" y="1022019"/>
        <a:ext cx="7653810" cy="816326"/>
      </dsp:txXfrm>
    </dsp:sp>
    <dsp:sp modelId="{EAB5D0DD-46A9-4C7F-9854-B703C2DCDF58}">
      <dsp:nvSpPr>
        <dsp:cNvPr id="0" name=""/>
        <dsp:cNvSpPr/>
      </dsp:nvSpPr>
      <dsp:spPr>
        <a:xfrm>
          <a:off x="0" y="2042427"/>
          <a:ext cx="8596668" cy="816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685AE-B8AF-42CB-809F-DEB50C9CC7F4}">
      <dsp:nvSpPr>
        <dsp:cNvPr id="0" name=""/>
        <dsp:cNvSpPr/>
      </dsp:nvSpPr>
      <dsp:spPr>
        <a:xfrm>
          <a:off x="246938" y="2226100"/>
          <a:ext cx="448979" cy="448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7259E-3796-45D0-9F87-979C511C96BA}">
      <dsp:nvSpPr>
        <dsp:cNvPr id="0" name=""/>
        <dsp:cNvSpPr/>
      </dsp:nvSpPr>
      <dsp:spPr>
        <a:xfrm>
          <a:off x="942857" y="2042427"/>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977900">
            <a:lnSpc>
              <a:spcPct val="100000"/>
            </a:lnSpc>
            <a:spcBef>
              <a:spcPct val="0"/>
            </a:spcBef>
            <a:spcAft>
              <a:spcPct val="35000"/>
            </a:spcAft>
            <a:buNone/>
          </a:pPr>
          <a:r>
            <a:rPr lang="en-CA" sz="2200" kern="1200"/>
            <a:t>World Literature 12</a:t>
          </a:r>
          <a:endParaRPr lang="en-US" sz="2200" kern="1200"/>
        </a:p>
      </dsp:txBody>
      <dsp:txXfrm>
        <a:off x="942857" y="2042427"/>
        <a:ext cx="7653810" cy="816326"/>
      </dsp:txXfrm>
    </dsp:sp>
    <dsp:sp modelId="{84680B12-62FD-4670-89F6-ABB6AFDC25DF}">
      <dsp:nvSpPr>
        <dsp:cNvPr id="0" name=""/>
        <dsp:cNvSpPr/>
      </dsp:nvSpPr>
      <dsp:spPr>
        <a:xfrm>
          <a:off x="0" y="3062835"/>
          <a:ext cx="8596668" cy="816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89A152-B5A9-4921-8E2D-1109A5E1D9BD}">
      <dsp:nvSpPr>
        <dsp:cNvPr id="0" name=""/>
        <dsp:cNvSpPr/>
      </dsp:nvSpPr>
      <dsp:spPr>
        <a:xfrm>
          <a:off x="246938" y="3246509"/>
          <a:ext cx="448979" cy="4489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CD2CD-C6D5-47B5-B964-6E7B3FD5AB1B}">
      <dsp:nvSpPr>
        <dsp:cNvPr id="0" name=""/>
        <dsp:cNvSpPr/>
      </dsp:nvSpPr>
      <dsp:spPr>
        <a:xfrm>
          <a:off x="942857" y="3062835"/>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977900">
            <a:lnSpc>
              <a:spcPct val="100000"/>
            </a:lnSpc>
            <a:spcBef>
              <a:spcPct val="0"/>
            </a:spcBef>
            <a:spcAft>
              <a:spcPct val="35000"/>
            </a:spcAft>
            <a:buNone/>
          </a:pPr>
          <a:r>
            <a:rPr lang="en-CA" sz="2200" kern="1200"/>
            <a:t>AP English Literature and Composition</a:t>
          </a:r>
          <a:endParaRPr lang="en-US" sz="2200" kern="1200"/>
        </a:p>
      </dsp:txBody>
      <dsp:txXfrm>
        <a:off x="942857" y="3062835"/>
        <a:ext cx="7653810" cy="816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18F0A-53F1-4846-8FAE-3309627428B3}">
      <dsp:nvSpPr>
        <dsp:cNvPr id="0" name=""/>
        <dsp:cNvSpPr/>
      </dsp:nvSpPr>
      <dsp:spPr>
        <a:xfrm>
          <a:off x="539808" y="251"/>
          <a:ext cx="2984822" cy="1790893"/>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All students must take one of First Peoples English 12* or English Studies 12* or World Literature 12.</a:t>
          </a:r>
          <a:endParaRPr lang="en-US" sz="2200" kern="1200" dirty="0"/>
        </a:p>
      </dsp:txBody>
      <dsp:txXfrm>
        <a:off x="539808" y="251"/>
        <a:ext cx="2984822" cy="1790893"/>
      </dsp:txXfrm>
    </dsp:sp>
    <dsp:sp modelId="{20C1BCEA-81B0-4B3F-B080-C0B91827818F}">
      <dsp:nvSpPr>
        <dsp:cNvPr id="0" name=""/>
        <dsp:cNvSpPr/>
      </dsp:nvSpPr>
      <dsp:spPr>
        <a:xfrm>
          <a:off x="539808" y="2089627"/>
          <a:ext cx="2984822" cy="1790893"/>
        </a:xfrm>
        <a:prstGeom prst="rect">
          <a:avLst/>
        </a:prstGeom>
        <a:gradFill rotWithShape="0">
          <a:gsLst>
            <a:gs pos="0">
              <a:schemeClr val="accent2">
                <a:hueOff val="-19377047"/>
                <a:satOff val="22338"/>
                <a:lumOff val="7450"/>
                <a:alphaOff val="0"/>
                <a:tint val="96000"/>
                <a:lumMod val="100000"/>
              </a:schemeClr>
            </a:gs>
            <a:gs pos="78000">
              <a:schemeClr val="accent2">
                <a:hueOff val="-19377047"/>
                <a:satOff val="22338"/>
                <a:lumOff val="745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AP English Literature and Composition is an elective course.</a:t>
          </a:r>
          <a:endParaRPr lang="en-US" sz="2200" kern="1200" dirty="0"/>
        </a:p>
      </dsp:txBody>
      <dsp:txXfrm>
        <a:off x="539808" y="2089627"/>
        <a:ext cx="2984822" cy="17908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3/28/2023</a:t>
            </a:fld>
            <a:endParaRPr lang="en-US"/>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3/1/20XX</a:t>
            </a:r>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83560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306400460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172413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267389789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695513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234214907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43982010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289151378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97378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0991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917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3/1/20XX</a:t>
            </a:r>
            <a:endParaRPr lang="en-US" dirty="0"/>
          </a:p>
        </p:txBody>
      </p:sp>
      <p:sp>
        <p:nvSpPr>
          <p:cNvPr id="5" name="Footer Placeholder 4"/>
          <p:cNvSpPr>
            <a:spLocks noGrp="1"/>
          </p:cNvSpPr>
          <p:nvPr>
            <p:ph type="ftr" sz="quarter" idx="11"/>
          </p:nvPr>
        </p:nvSpPr>
        <p:spPr/>
        <p:txBody>
          <a:bodyPr/>
          <a:lstStyle/>
          <a:p>
            <a:r>
              <a:rPr lang="en-US">
                <a:solidFill>
                  <a:srgbClr val="FFFFFF"/>
                </a:solidFill>
              </a:rPr>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3572284872"/>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82905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80455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8878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3/28/2023</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132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3/1/20XX</a:t>
            </a:r>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47527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3/1/20XX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2444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3/1/20XX</a:t>
            </a:r>
            <a:endParaRPr lang="en-US" dirty="0"/>
          </a:p>
        </p:txBody>
      </p:sp>
      <p:sp>
        <p:nvSpPr>
          <p:cNvPr id="8" name="Footer Placeholder 7"/>
          <p:cNvSpPr>
            <a:spLocks noGrp="1"/>
          </p:cNvSpPr>
          <p:nvPr>
            <p:ph type="ftr" sz="quarter" idx="11"/>
          </p:nvPr>
        </p:nvSpPr>
        <p:spPr/>
        <p:txBody>
          <a:bodyPr/>
          <a:lstStyle/>
          <a:p>
            <a:r>
              <a:rPr lang="en-US">
                <a:solidFill>
                  <a:srgbClr val="FFFFFF"/>
                </a:solidFill>
              </a:rPr>
              <a:t>SAMPLE FOOTER TEXT</a:t>
            </a:r>
          </a:p>
        </p:txBody>
      </p:sp>
      <p:sp>
        <p:nvSpPr>
          <p:cNvPr id="9" name="Slide Number Placeholder 8"/>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298695858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3/1/20XX</a:t>
            </a:r>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5323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3/1/20XX</a:t>
            </a:r>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14844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4487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766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3/1/20XX</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solidFill>
                  <a:srgbClr val="FFFFFF"/>
                </a:solidFill>
              </a:rPr>
              <a:t>SAMPLE FOOTER TEXT</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07672867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696" r:id="rId18"/>
    <p:sldLayoutId id="2147483699" r:id="rId19"/>
    <p:sldLayoutId id="2147483698" r:id="rId20"/>
    <p:sldLayoutId id="2147483700" r:id="rId21"/>
    <p:sldLayoutId id="2147483705" r:id="rId22"/>
    <p:sldLayoutId id="2147483689" r:id="rId23"/>
    <p:sldLayoutId id="2147483704" r:id="rId24"/>
    <p:sldLayoutId id="2147483702" r:id="rId25"/>
    <p:sldLayoutId id="2147483701" r:id="rId26"/>
  </p:sldLayoutIdLst>
  <p:hf hdr="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9A7C78-91FD-4B88-953D-5A4363761BD1}"/>
              </a:ext>
            </a:extLst>
          </p:cNvPr>
          <p:cNvSpPr>
            <a:spLocks noGrp="1"/>
          </p:cNvSpPr>
          <p:nvPr>
            <p:ph type="ctrTitle"/>
          </p:nvPr>
        </p:nvSpPr>
        <p:spPr>
          <a:xfrm>
            <a:off x="4419136" y="1020871"/>
            <a:ext cx="6960759" cy="2849671"/>
          </a:xfrm>
        </p:spPr>
        <p:txBody>
          <a:bodyPr vert="horz" lIns="91440" tIns="45720" rIns="91440" bIns="45720" rtlCol="0" anchor="b" anchorCtr="0">
            <a:normAutofit/>
          </a:bodyPr>
          <a:lstStyle/>
          <a:p>
            <a:pPr algn="l"/>
            <a:r>
              <a:rPr lang="en-US" sz="6000">
                <a:solidFill>
                  <a:srgbClr val="FFFFFF"/>
                </a:solidFill>
              </a:rPr>
              <a:t>ENGLISH 12 COURSES</a:t>
            </a:r>
          </a:p>
        </p:txBody>
      </p:sp>
      <p:sp>
        <p:nvSpPr>
          <p:cNvPr id="5" name="Subtitle 4">
            <a:extLst>
              <a:ext uri="{FF2B5EF4-FFF2-40B4-BE49-F238E27FC236}">
                <a16:creationId xmlns:a16="http://schemas.microsoft.com/office/drawing/2014/main" id="{AD04BED3-CF2E-4CAD-8CE8-ED3ED12AEBD6}"/>
              </a:ext>
            </a:extLst>
          </p:cNvPr>
          <p:cNvSpPr>
            <a:spLocks noGrp="1"/>
          </p:cNvSpPr>
          <p:nvPr>
            <p:ph type="body" sz="quarter" idx="15"/>
          </p:nvPr>
        </p:nvSpPr>
        <p:spPr>
          <a:xfrm>
            <a:off x="4456386" y="3962088"/>
            <a:ext cx="6203795" cy="1186108"/>
          </a:xfrm>
        </p:spPr>
        <p:txBody>
          <a:bodyPr vert="horz" lIns="91440" tIns="45720" rIns="91440" bIns="45720" rtlCol="0" anchor="t">
            <a:normAutofit/>
          </a:bodyPr>
          <a:lstStyle/>
          <a:p>
            <a:pPr algn="l"/>
            <a:r>
              <a:rPr lang="en-US" sz="1800">
                <a:solidFill>
                  <a:srgbClr val="FFFFFF">
                    <a:alpha val="70000"/>
                  </a:srgbClr>
                </a:solidFill>
              </a:rPr>
              <a:t>ERIC HAMBER SECONDARY</a:t>
            </a:r>
          </a:p>
        </p:txBody>
      </p:sp>
      <p:sp>
        <p:nvSpPr>
          <p:cNvPr id="40" name="Isosceles Triangle 39">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5803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3" descr="Vintage bike parked on country road at sunset">
            <a:extLst>
              <a:ext uri="{FF2B5EF4-FFF2-40B4-BE49-F238E27FC236}">
                <a16:creationId xmlns:a16="http://schemas.microsoft.com/office/drawing/2014/main" id="{E619C31B-E5AA-F351-F303-B9D861BF62D7}"/>
              </a:ext>
            </a:extLst>
          </p:cNvPr>
          <p:cNvPicPr>
            <a:picLocks noChangeAspect="1"/>
          </p:cNvPicPr>
          <p:nvPr/>
        </p:nvPicPr>
        <p:blipFill rotWithShape="1">
          <a:blip r:embed="rId2"/>
          <a:srcRect l="9091" t="20483" b="2908"/>
          <a:stretch/>
        </p:blipFill>
        <p:spPr>
          <a:xfrm>
            <a:off x="1" y="10"/>
            <a:ext cx="12191999" cy="6857990"/>
          </a:xfrm>
          <a:prstGeom prst="rect">
            <a:avLst/>
          </a:prstGeom>
        </p:spPr>
      </p:pic>
      <p:sp>
        <p:nvSpPr>
          <p:cNvPr id="52" name="Isosceles Triangle 51">
            <a:extLst>
              <a:ext uri="{FF2B5EF4-FFF2-40B4-BE49-F238E27FC236}">
                <a16:creationId xmlns:a16="http://schemas.microsoft.com/office/drawing/2014/main" id="{EFFADC9E-E53C-4A0B-A5F7-914F96297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Parallelogram 53">
            <a:extLst>
              <a:ext uri="{FF2B5EF4-FFF2-40B4-BE49-F238E27FC236}">
                <a16:creationId xmlns:a16="http://schemas.microsoft.com/office/drawing/2014/main" id="{C449ECB7-AD08-44BE-AD5B-BB5A0D7AC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2C51D804-C301-4EE3-A891-7EB241066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371931B-4393-46AF-8BF1-6BD27758DD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1F3818A7-4B05-4FC4-979D-743242721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itle 9">
            <a:extLst>
              <a:ext uri="{FF2B5EF4-FFF2-40B4-BE49-F238E27FC236}">
                <a16:creationId xmlns:a16="http://schemas.microsoft.com/office/drawing/2014/main" id="{91CBF228-976E-A9D0-ADE6-28988F6B1D5D}"/>
              </a:ext>
            </a:extLst>
          </p:cNvPr>
          <p:cNvSpPr>
            <a:spLocks noGrp="1"/>
          </p:cNvSpPr>
          <p:nvPr>
            <p:ph type="title"/>
          </p:nvPr>
        </p:nvSpPr>
        <p:spPr>
          <a:xfrm>
            <a:off x="2786047" y="609600"/>
            <a:ext cx="6487955" cy="1320800"/>
          </a:xfrm>
        </p:spPr>
        <p:txBody>
          <a:bodyPr anchor="t">
            <a:normAutofit/>
          </a:bodyPr>
          <a:lstStyle/>
          <a:p>
            <a:r>
              <a:rPr lang="en-CA"/>
              <a:t>A thought to leave you with:</a:t>
            </a:r>
          </a:p>
        </p:txBody>
      </p:sp>
      <p:sp>
        <p:nvSpPr>
          <p:cNvPr id="62" name="Rectangle 25">
            <a:extLst>
              <a:ext uri="{FF2B5EF4-FFF2-40B4-BE49-F238E27FC236}">
                <a16:creationId xmlns:a16="http://schemas.microsoft.com/office/drawing/2014/main" id="{10277C27-7A8A-4F89-B7C8-C9901483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4D7DC2DC-2509-4873-A034-50568869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9613690E-8243-C194-DBA2-8C1577A5EA49}"/>
              </a:ext>
            </a:extLst>
          </p:cNvPr>
          <p:cNvSpPr>
            <a:spLocks noGrp="1"/>
          </p:cNvSpPr>
          <p:nvPr>
            <p:ph idx="1"/>
          </p:nvPr>
        </p:nvSpPr>
        <p:spPr>
          <a:xfrm>
            <a:off x="2786047" y="2159000"/>
            <a:ext cx="6487955" cy="3882362"/>
          </a:xfrm>
        </p:spPr>
        <p:txBody>
          <a:bodyPr>
            <a:normAutofit/>
          </a:bodyPr>
          <a:lstStyle/>
          <a:p>
            <a:r>
              <a:rPr lang="en-US" sz="1700" b="0" i="0" dirty="0">
                <a:effectLst/>
                <a:latin typeface="Merriweather" panose="00000500000000000000" pitchFamily="2" charset="0"/>
              </a:rPr>
              <a:t>“All that we are is story. From the moment we are born to the time we continue on our spirit journey, we are involved in the creation of the story of our time here. It is what we arrive with. It is all we leave behind. We are not the things we accumulate. We are not the things we deem important. We are story. All of us. What comes to matter then is the creation of the best possible story we can while we’re here; you, me, us, together. When we can do that and we take the time to share those stories with each other, we get bigger inside, we see each other, we recognize our kinship – we change the world, one story at a time…” </a:t>
            </a:r>
            <a:r>
              <a:rPr lang="en-US" sz="1700" b="0" i="0" dirty="0">
                <a:solidFill>
                  <a:schemeClr val="accent1">
                    <a:lumMod val="75000"/>
                  </a:schemeClr>
                </a:solidFill>
                <a:effectLst/>
                <a:latin typeface="Merriweather" panose="00000500000000000000" pitchFamily="2" charset="0"/>
              </a:rPr>
              <a:t>Richard </a:t>
            </a:r>
            <a:r>
              <a:rPr lang="en-US" sz="1700" b="0" i="0" dirty="0" err="1">
                <a:solidFill>
                  <a:schemeClr val="accent1">
                    <a:lumMod val="75000"/>
                  </a:schemeClr>
                </a:solidFill>
                <a:effectLst/>
                <a:latin typeface="Merriweather" panose="00000500000000000000" pitchFamily="2" charset="0"/>
              </a:rPr>
              <a:t>Wagamese</a:t>
            </a:r>
            <a:r>
              <a:rPr lang="en-US" sz="1700" b="0" i="0" dirty="0">
                <a:solidFill>
                  <a:schemeClr val="accent1">
                    <a:lumMod val="75000"/>
                  </a:schemeClr>
                </a:solidFill>
                <a:effectLst/>
                <a:latin typeface="Merriweather" panose="00000500000000000000" pitchFamily="2" charset="0"/>
              </a:rPr>
              <a:t>.</a:t>
            </a:r>
          </a:p>
          <a:p>
            <a:pPr marL="0" indent="0">
              <a:buNone/>
            </a:pPr>
            <a:br>
              <a:rPr lang="en-US" sz="1700" dirty="0"/>
            </a:br>
            <a:endParaRPr lang="en-CA" sz="1700" dirty="0"/>
          </a:p>
        </p:txBody>
      </p:sp>
      <p:sp>
        <p:nvSpPr>
          <p:cNvPr id="7" name="Slide Number Placeholder 6">
            <a:extLst>
              <a:ext uri="{FF2B5EF4-FFF2-40B4-BE49-F238E27FC236}">
                <a16:creationId xmlns:a16="http://schemas.microsoft.com/office/drawing/2014/main" id="{9130427A-BCDA-38E0-C85A-C15BF992F175}"/>
              </a:ext>
            </a:extLst>
          </p:cNvPr>
          <p:cNvSpPr>
            <a:spLocks noGrp="1"/>
          </p:cNvSpPr>
          <p:nvPr>
            <p:ph type="sldNum" sz="quarter" idx="12"/>
          </p:nvPr>
        </p:nvSpPr>
        <p:spPr>
          <a:xfrm>
            <a:off x="8590663" y="6041362"/>
            <a:ext cx="683339" cy="365125"/>
          </a:xfrm>
        </p:spPr>
        <p:txBody>
          <a:bodyPr>
            <a:normAutofit/>
          </a:bodyPr>
          <a:lstStyle/>
          <a:p>
            <a:pPr>
              <a:spcAft>
                <a:spcPts val="600"/>
              </a:spcAft>
            </a:pPr>
            <a:fld id="{28844951-7827-47D4-8276-7DDE1FA7D85A}" type="slidenum">
              <a:rPr lang="en-US" smtClean="0"/>
              <a:pPr>
                <a:spcAft>
                  <a:spcPts val="600"/>
                </a:spcAft>
              </a:pPr>
              <a:t>10</a:t>
            </a:fld>
            <a:endParaRPr lang="en-US"/>
          </a:p>
        </p:txBody>
      </p:sp>
      <p:sp>
        <p:nvSpPr>
          <p:cNvPr id="66" name="Rectangle 27">
            <a:extLst>
              <a:ext uri="{FF2B5EF4-FFF2-40B4-BE49-F238E27FC236}">
                <a16:creationId xmlns:a16="http://schemas.microsoft.com/office/drawing/2014/main" id="{022D0B7C-0B17-4C8E-BA79-D7E3AD58D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8">
            <a:extLst>
              <a:ext uri="{FF2B5EF4-FFF2-40B4-BE49-F238E27FC236}">
                <a16:creationId xmlns:a16="http://schemas.microsoft.com/office/drawing/2014/main" id="{CCE414C6-A8E2-4A8F-BE26-8EC431D1C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9">
            <a:extLst>
              <a:ext uri="{FF2B5EF4-FFF2-40B4-BE49-F238E27FC236}">
                <a16:creationId xmlns:a16="http://schemas.microsoft.com/office/drawing/2014/main" id="{49056809-9887-4E04-A8AD-104FF86CC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0A8AE74C-BE44-4E00-B22E-D88E1E985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Picture Placeholder 2">
            <a:extLst>
              <a:ext uri="{FF2B5EF4-FFF2-40B4-BE49-F238E27FC236}">
                <a16:creationId xmlns:a16="http://schemas.microsoft.com/office/drawing/2014/main" id="{74F29E64-1C01-3ECB-7038-3650D30CBB53}"/>
              </a:ext>
            </a:extLst>
          </p:cNvPr>
          <p:cNvSpPr txBox="1">
            <a:spLocks/>
          </p:cNvSpPr>
          <p:nvPr/>
        </p:nvSpPr>
        <p:spPr>
          <a:xfrm>
            <a:off x="677334" y="617870"/>
            <a:ext cx="8596668" cy="3845718"/>
          </a:xfrm>
          <a:prstGeom prst="rect">
            <a:avLst/>
          </a:prstGeom>
        </p:spPr>
        <p:txBody>
          <a:bodyPr/>
          <a:lstStyle/>
          <a:p>
            <a:endParaRPr lang="en-CA"/>
          </a:p>
        </p:txBody>
      </p:sp>
      <p:sp>
        <p:nvSpPr>
          <p:cNvPr id="9" name="Picture Placeholder 2">
            <a:extLst>
              <a:ext uri="{FF2B5EF4-FFF2-40B4-BE49-F238E27FC236}">
                <a16:creationId xmlns:a16="http://schemas.microsoft.com/office/drawing/2014/main" id="{B97004CD-AE04-8166-9B6D-3107DB34863F}"/>
              </a:ext>
            </a:extLst>
          </p:cNvPr>
          <p:cNvSpPr txBox="1">
            <a:spLocks/>
          </p:cNvSpPr>
          <p:nvPr/>
        </p:nvSpPr>
        <p:spPr>
          <a:xfrm>
            <a:off x="677334" y="617870"/>
            <a:ext cx="8596668" cy="3845718"/>
          </a:xfrm>
          <a:prstGeom prst="rect">
            <a:avLst/>
          </a:prstGeom>
        </p:spPr>
        <p:txBody>
          <a:bodyPr/>
          <a:lstStyle/>
          <a:p>
            <a:endParaRPr lang="en-CA"/>
          </a:p>
        </p:txBody>
      </p:sp>
    </p:spTree>
    <p:extLst>
      <p:ext uri="{BB962C8B-B14F-4D97-AF65-F5344CB8AC3E}">
        <p14:creationId xmlns:p14="http://schemas.microsoft.com/office/powerpoint/2010/main" val="250897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E46AF0B0-E88E-2914-3ABE-1D16D4EB6B73}"/>
              </a:ext>
            </a:extLst>
          </p:cNvPr>
          <p:cNvSpPr>
            <a:spLocks noGrp="1"/>
          </p:cNvSpPr>
          <p:nvPr>
            <p:ph type="title"/>
          </p:nvPr>
        </p:nvSpPr>
        <p:spPr>
          <a:xfrm>
            <a:off x="1286933" y="609600"/>
            <a:ext cx="10197494" cy="1099457"/>
          </a:xfrm>
        </p:spPr>
        <p:txBody>
          <a:bodyPr>
            <a:normAutofit/>
          </a:bodyPr>
          <a:lstStyle/>
          <a:p>
            <a:r>
              <a:rPr lang="en-CA"/>
              <a:t>English 12 Course Options</a:t>
            </a:r>
          </a:p>
        </p:txBody>
      </p:sp>
      <p:sp>
        <p:nvSpPr>
          <p:cNvPr id="64" name="Isosceles Triangle 63">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Slide Number Placeholder 8">
            <a:extLst>
              <a:ext uri="{FF2B5EF4-FFF2-40B4-BE49-F238E27FC236}">
                <a16:creationId xmlns:a16="http://schemas.microsoft.com/office/drawing/2014/main" id="{73E771BD-2AC5-E73B-ACCC-ABE668DB7A26}"/>
              </a:ext>
            </a:extLst>
          </p:cNvPr>
          <p:cNvSpPr>
            <a:spLocks noGrp="1"/>
          </p:cNvSpPr>
          <p:nvPr>
            <p:ph type="sldNum" sz="quarter" idx="12"/>
          </p:nvPr>
        </p:nvSpPr>
        <p:spPr>
          <a:xfrm>
            <a:off x="9894532" y="6182876"/>
            <a:ext cx="683339" cy="365125"/>
          </a:xfrm>
        </p:spPr>
        <p:txBody>
          <a:bodyPr>
            <a:normAutofit/>
          </a:bodyPr>
          <a:lstStyle/>
          <a:p>
            <a:pPr>
              <a:spcAft>
                <a:spcPts val="600"/>
              </a:spcAft>
            </a:pPr>
            <a:fld id="{28844951-7827-47D4-8276-7DDE1FA7D85A}" type="slidenum">
              <a:rPr lang="en-US"/>
              <a:pPr>
                <a:spcAft>
                  <a:spcPts val="600"/>
                </a:spcAft>
              </a:pPr>
              <a:t>2</a:t>
            </a:fld>
            <a:endParaRPr lang="en-US"/>
          </a:p>
        </p:txBody>
      </p:sp>
      <p:sp>
        <p:nvSpPr>
          <p:cNvPr id="66" name="Isosceles Triangle 65">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8" name="Content Placeholder 2">
            <a:extLst>
              <a:ext uri="{FF2B5EF4-FFF2-40B4-BE49-F238E27FC236}">
                <a16:creationId xmlns:a16="http://schemas.microsoft.com/office/drawing/2014/main" id="{339442E6-75BB-5700-AE6B-86CCF92B5475}"/>
              </a:ext>
            </a:extLst>
          </p:cNvPr>
          <p:cNvGraphicFramePr>
            <a:graphicFrameLocks noGrp="1"/>
          </p:cNvGraphicFramePr>
          <p:nvPr>
            <p:ph idx="1"/>
            <p:extLst>
              <p:ext uri="{D42A27DB-BD31-4B8C-83A1-F6EECF244321}">
                <p14:modId xmlns:p14="http://schemas.microsoft.com/office/powerpoint/2010/main" val="2269837332"/>
              </p:ext>
            </p:extLst>
          </p:nvPr>
        </p:nvGraphicFramePr>
        <p:xfrm>
          <a:off x="713910" y="2111821"/>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73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6223A2CF-282D-4D97-960D-435F2BA682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4" name="Straight Connector 4103">
              <a:extLst>
                <a:ext uri="{FF2B5EF4-FFF2-40B4-BE49-F238E27FC236}">
                  <a16:creationId xmlns:a16="http://schemas.microsoft.com/office/drawing/2014/main" id="{FE704595-09C7-4F19-9C35-A1585DE5E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105" name="Straight Connector 4104">
              <a:extLst>
                <a:ext uri="{FF2B5EF4-FFF2-40B4-BE49-F238E27FC236}">
                  <a16:creationId xmlns:a16="http://schemas.microsoft.com/office/drawing/2014/main" id="{7F5D3415-BEB8-49B5-A258-65A6DB069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106" name="Rectangle 23">
              <a:extLst>
                <a:ext uri="{FF2B5EF4-FFF2-40B4-BE49-F238E27FC236}">
                  <a16:creationId xmlns:a16="http://schemas.microsoft.com/office/drawing/2014/main" id="{4572FE66-7C7C-4ED1-BB96-D4E741F7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7" name="Rectangle 25">
              <a:extLst>
                <a:ext uri="{FF2B5EF4-FFF2-40B4-BE49-F238E27FC236}">
                  <a16:creationId xmlns:a16="http://schemas.microsoft.com/office/drawing/2014/main" id="{27DAB653-28E4-473D-BFF3-5B553090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8" name="Isosceles Triangle 4107">
              <a:extLst>
                <a:ext uri="{FF2B5EF4-FFF2-40B4-BE49-F238E27FC236}">
                  <a16:creationId xmlns:a16="http://schemas.microsoft.com/office/drawing/2014/main" id="{D42B9441-BD12-4ADD-98F9-146048C02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9" name="Rectangle 27">
              <a:extLst>
                <a:ext uri="{FF2B5EF4-FFF2-40B4-BE49-F238E27FC236}">
                  <a16:creationId xmlns:a16="http://schemas.microsoft.com/office/drawing/2014/main" id="{6849A7E1-FFE1-40FC-987C-B58FD2547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0" name="Rectangle 28">
              <a:extLst>
                <a:ext uri="{FF2B5EF4-FFF2-40B4-BE49-F238E27FC236}">
                  <a16:creationId xmlns:a16="http://schemas.microsoft.com/office/drawing/2014/main" id="{13A76386-AD1C-4954-82C0-0AA48165E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1" name="Rectangle 29">
              <a:extLst>
                <a:ext uri="{FF2B5EF4-FFF2-40B4-BE49-F238E27FC236}">
                  <a16:creationId xmlns:a16="http://schemas.microsoft.com/office/drawing/2014/main" id="{3276B172-4E18-465E-9AA3-FB122B17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2" name="Isosceles Triangle 4111">
              <a:extLst>
                <a:ext uri="{FF2B5EF4-FFF2-40B4-BE49-F238E27FC236}">
                  <a16:creationId xmlns:a16="http://schemas.microsoft.com/office/drawing/2014/main" id="{E4D72FB7-F5AA-4F4D-8EFD-1958081C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3" name="Isosceles Triangle 4112">
              <a:extLst>
                <a:ext uri="{FF2B5EF4-FFF2-40B4-BE49-F238E27FC236}">
                  <a16:creationId xmlns:a16="http://schemas.microsoft.com/office/drawing/2014/main" id="{811DE47E-CE10-46D2-9FA8-B48990695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5F3599E-5EA5-0342-4C34-8B666DBB213F}"/>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a:t>Choices and Decisions!</a:t>
            </a:r>
          </a:p>
        </p:txBody>
      </p:sp>
      <p:pic>
        <p:nvPicPr>
          <p:cNvPr id="4098" name="Picture 2" descr="English Literature -Poetry, Books &amp; More | Washington D.C. DC">
            <a:extLst>
              <a:ext uri="{FF2B5EF4-FFF2-40B4-BE49-F238E27FC236}">
                <a16:creationId xmlns:a16="http://schemas.microsoft.com/office/drawing/2014/main" id="{6A26F1FE-5DC9-3366-784E-A6C27C79B69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65" r="1"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4115" name="Isosceles Triangle 41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ED6A08E6-1583-5C2C-9847-265754D1888D}"/>
              </a:ext>
            </a:extLst>
          </p:cNvPr>
          <p:cNvSpPr>
            <a:spLocks noGrp="1"/>
          </p:cNvSpPr>
          <p:nvPr>
            <p:ph type="sldNum" sz="quarter" idx="12"/>
          </p:nvPr>
        </p:nvSpPr>
        <p:spPr>
          <a:xfrm>
            <a:off x="8841996" y="6041362"/>
            <a:ext cx="432006" cy="365125"/>
          </a:xfrm>
        </p:spPr>
        <p:txBody>
          <a:bodyPr vert="horz" lIns="91440" tIns="45720" rIns="91440" bIns="45720" rtlCol="0" anchor="ctr">
            <a:normAutofit/>
          </a:bodyPr>
          <a:lstStyle/>
          <a:p>
            <a:pPr>
              <a:spcAft>
                <a:spcPts val="600"/>
              </a:spcAft>
            </a:pPr>
            <a:fld id="{28844951-7827-47D4-8276-7DDE1FA7D85A}" type="slidenum">
              <a:rPr lang="en-US"/>
              <a:pPr>
                <a:spcAft>
                  <a:spcPts val="600"/>
                </a:spcAft>
              </a:pPr>
              <a:t>3</a:t>
            </a:fld>
            <a:endParaRPr lang="en-US"/>
          </a:p>
        </p:txBody>
      </p:sp>
      <p:graphicFrame>
        <p:nvGraphicFramePr>
          <p:cNvPr id="8" name="Content Placeholder 2">
            <a:extLst>
              <a:ext uri="{FF2B5EF4-FFF2-40B4-BE49-F238E27FC236}">
                <a16:creationId xmlns:a16="http://schemas.microsoft.com/office/drawing/2014/main" id="{FF356BE9-5501-71C1-8445-BC1012307FA4}"/>
              </a:ext>
            </a:extLst>
          </p:cNvPr>
          <p:cNvGraphicFramePr>
            <a:graphicFrameLocks noGrp="1"/>
          </p:cNvGraphicFramePr>
          <p:nvPr>
            <p:ph sz="half" idx="1"/>
            <p:extLst>
              <p:ext uri="{D42A27DB-BD31-4B8C-83A1-F6EECF244321}">
                <p14:modId xmlns:p14="http://schemas.microsoft.com/office/powerpoint/2010/main" val="3241600025"/>
              </p:ext>
            </p:extLst>
          </p:nvPr>
        </p:nvGraphicFramePr>
        <p:xfrm>
          <a:off x="5209563" y="2160589"/>
          <a:ext cx="40644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032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6" name="Group 1065">
            <a:extLst>
              <a:ext uri="{FF2B5EF4-FFF2-40B4-BE49-F238E27FC236}">
                <a16:creationId xmlns:a16="http://schemas.microsoft.com/office/drawing/2014/main" id="{6223A2CF-282D-4D97-960D-435F2BA682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67" name="Straight Connector 1066">
              <a:extLst>
                <a:ext uri="{FF2B5EF4-FFF2-40B4-BE49-F238E27FC236}">
                  <a16:creationId xmlns:a16="http://schemas.microsoft.com/office/drawing/2014/main" id="{FE704595-09C7-4F19-9C35-A1585DE5E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68" name="Straight Connector 1067">
              <a:extLst>
                <a:ext uri="{FF2B5EF4-FFF2-40B4-BE49-F238E27FC236}">
                  <a16:creationId xmlns:a16="http://schemas.microsoft.com/office/drawing/2014/main" id="{7F5D3415-BEB8-49B5-A258-65A6DB069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69" name="Rectangle 23">
              <a:extLst>
                <a:ext uri="{FF2B5EF4-FFF2-40B4-BE49-F238E27FC236}">
                  <a16:creationId xmlns:a16="http://schemas.microsoft.com/office/drawing/2014/main" id="{4572FE66-7C7C-4ED1-BB96-D4E741F7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0" name="Rectangle 25">
              <a:extLst>
                <a:ext uri="{FF2B5EF4-FFF2-40B4-BE49-F238E27FC236}">
                  <a16:creationId xmlns:a16="http://schemas.microsoft.com/office/drawing/2014/main" id="{27DAB653-28E4-473D-BFF3-5B553090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1" name="Isosceles Triangle 1070">
              <a:extLst>
                <a:ext uri="{FF2B5EF4-FFF2-40B4-BE49-F238E27FC236}">
                  <a16:creationId xmlns:a16="http://schemas.microsoft.com/office/drawing/2014/main" id="{D42B9441-BD12-4ADD-98F9-146048C02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2" name="Rectangle 27">
              <a:extLst>
                <a:ext uri="{FF2B5EF4-FFF2-40B4-BE49-F238E27FC236}">
                  <a16:creationId xmlns:a16="http://schemas.microsoft.com/office/drawing/2014/main" id="{6849A7E1-FFE1-40FC-987C-B58FD2547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3" name="Rectangle 28">
              <a:extLst>
                <a:ext uri="{FF2B5EF4-FFF2-40B4-BE49-F238E27FC236}">
                  <a16:creationId xmlns:a16="http://schemas.microsoft.com/office/drawing/2014/main" id="{13A76386-AD1C-4954-82C0-0AA48165E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4" name="Rectangle 29">
              <a:extLst>
                <a:ext uri="{FF2B5EF4-FFF2-40B4-BE49-F238E27FC236}">
                  <a16:creationId xmlns:a16="http://schemas.microsoft.com/office/drawing/2014/main" id="{3276B172-4E18-465E-9AA3-FB122B17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5" name="Isosceles Triangle 1074">
              <a:extLst>
                <a:ext uri="{FF2B5EF4-FFF2-40B4-BE49-F238E27FC236}">
                  <a16:creationId xmlns:a16="http://schemas.microsoft.com/office/drawing/2014/main" id="{E4D72FB7-F5AA-4F4D-8EFD-1958081C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6" name="Isosceles Triangle 1075">
              <a:extLst>
                <a:ext uri="{FF2B5EF4-FFF2-40B4-BE49-F238E27FC236}">
                  <a16:creationId xmlns:a16="http://schemas.microsoft.com/office/drawing/2014/main" id="{811DE47E-CE10-46D2-9FA8-B48990695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Title 6">
            <a:extLst>
              <a:ext uri="{FF2B5EF4-FFF2-40B4-BE49-F238E27FC236}">
                <a16:creationId xmlns:a16="http://schemas.microsoft.com/office/drawing/2014/main" id="{B9B99A99-7013-023A-BBC8-4BFCE8EB3096}"/>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English First Peoples 12: Overview</a:t>
            </a:r>
          </a:p>
        </p:txBody>
      </p:sp>
      <p:sp>
        <p:nvSpPr>
          <p:cNvPr id="8" name="Content Placeholder 7">
            <a:extLst>
              <a:ext uri="{FF2B5EF4-FFF2-40B4-BE49-F238E27FC236}">
                <a16:creationId xmlns:a16="http://schemas.microsoft.com/office/drawing/2014/main" id="{52F7F66E-BA9A-AD82-4C64-E69672BBE60F}"/>
              </a:ext>
            </a:extLst>
          </p:cNvPr>
          <p:cNvSpPr>
            <a:spLocks noGrp="1"/>
          </p:cNvSpPr>
          <p:nvPr>
            <p:ph sz="half" idx="1"/>
          </p:nvPr>
        </p:nvSpPr>
        <p:spPr>
          <a:xfrm>
            <a:off x="6336287" y="2160589"/>
            <a:ext cx="2934714" cy="3880773"/>
          </a:xfrm>
        </p:spPr>
        <p:txBody>
          <a:bodyPr vert="horz" lIns="91440" tIns="45720" rIns="91440" bIns="45720" rtlCol="0">
            <a:normAutofit/>
          </a:bodyPr>
          <a:lstStyle/>
          <a:p>
            <a:r>
              <a:rPr lang="en-US" sz="1700"/>
              <a:t>One of the required courses for graduation.</a:t>
            </a:r>
          </a:p>
          <a:p>
            <a:r>
              <a:rPr lang="en-US" sz="1700"/>
              <a:t>Fulfils the Focused-Indigenous Grad Requirement.</a:t>
            </a:r>
          </a:p>
          <a:p>
            <a:r>
              <a:rPr lang="en-US" sz="1700"/>
              <a:t>Academic equivalent of English 12.</a:t>
            </a:r>
          </a:p>
          <a:p>
            <a:r>
              <a:rPr lang="en-US" sz="1700"/>
              <a:t>Designed to enable students to develop English language and literacy skill in order to meet BC’s graduation requirements.</a:t>
            </a:r>
          </a:p>
          <a:p>
            <a:endParaRPr lang="en-US" sz="1700"/>
          </a:p>
        </p:txBody>
      </p:sp>
      <p:sp>
        <p:nvSpPr>
          <p:cNvPr id="5" name="Footer Placeholder 4">
            <a:extLst>
              <a:ext uri="{FF2B5EF4-FFF2-40B4-BE49-F238E27FC236}">
                <a16:creationId xmlns:a16="http://schemas.microsoft.com/office/drawing/2014/main" id="{1BE23DCB-DBD1-B5D8-FE7D-006A24815D34}"/>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T</a:t>
            </a:r>
          </a:p>
        </p:txBody>
      </p:sp>
      <p:pic>
        <p:nvPicPr>
          <p:cNvPr id="1028" name="Picture 4" descr="Indigenous peoples in Canada">
            <a:extLst>
              <a:ext uri="{FF2B5EF4-FFF2-40B4-BE49-F238E27FC236}">
                <a16:creationId xmlns:a16="http://schemas.microsoft.com/office/drawing/2014/main" id="{45028521-20C0-F089-5FFD-8F5C686A52B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156" r="24998" b="1"/>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7A59AE8-0BF6-73F2-52F6-D5D4E6668247}"/>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28844951-7827-47D4-8276-7DDE1FA7D85A}" type="slidenum">
              <a:rPr lang="en-US"/>
              <a:pPr>
                <a:spcAft>
                  <a:spcPts val="600"/>
                </a:spcAft>
              </a:pPr>
              <a:t>4</a:t>
            </a:fld>
            <a:endParaRPr lang="en-US"/>
          </a:p>
        </p:txBody>
      </p:sp>
    </p:spTree>
    <p:extLst>
      <p:ext uri="{BB962C8B-B14F-4D97-AF65-F5344CB8AC3E}">
        <p14:creationId xmlns:p14="http://schemas.microsoft.com/office/powerpoint/2010/main" val="245569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72" name="Group 2071">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73" name="Straight Connector 2072">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74" name="Straight Connector 2073">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6"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7" name="Isosceles Triangle 2076">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8"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9"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0"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1" name="Isosceles Triangle 2080">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2" name="Isosceles Triangle 2081">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743BA81-9EED-487B-55A4-B7C74FE57527}"/>
              </a:ext>
            </a:extLst>
          </p:cNvPr>
          <p:cNvSpPr>
            <a:spLocks noGrp="1"/>
          </p:cNvSpPr>
          <p:nvPr>
            <p:ph type="title"/>
          </p:nvPr>
        </p:nvSpPr>
        <p:spPr>
          <a:xfrm>
            <a:off x="676746" y="609600"/>
            <a:ext cx="3729076" cy="1320800"/>
          </a:xfrm>
        </p:spPr>
        <p:txBody>
          <a:bodyPr vert="horz" lIns="91440" tIns="45720" rIns="91440" bIns="45720" rtlCol="0" anchor="ctr">
            <a:normAutofit/>
          </a:bodyPr>
          <a:lstStyle/>
          <a:p>
            <a:pPr>
              <a:lnSpc>
                <a:spcPct val="90000"/>
              </a:lnSpc>
            </a:pPr>
            <a:r>
              <a:rPr lang="en-US" sz="3100"/>
              <a:t>English First Peoples 12: Content</a:t>
            </a:r>
          </a:p>
        </p:txBody>
      </p:sp>
      <p:sp>
        <p:nvSpPr>
          <p:cNvPr id="3" name="Content Placeholder 2">
            <a:extLst>
              <a:ext uri="{FF2B5EF4-FFF2-40B4-BE49-F238E27FC236}">
                <a16:creationId xmlns:a16="http://schemas.microsoft.com/office/drawing/2014/main" id="{AC4FC921-8DC8-771F-FAC8-649B539AAC4A}"/>
              </a:ext>
            </a:extLst>
          </p:cNvPr>
          <p:cNvSpPr>
            <a:spLocks noGrp="1"/>
          </p:cNvSpPr>
          <p:nvPr>
            <p:ph sz="half" idx="1"/>
          </p:nvPr>
        </p:nvSpPr>
        <p:spPr>
          <a:xfrm>
            <a:off x="685167" y="2160589"/>
            <a:ext cx="3720916" cy="3560733"/>
          </a:xfrm>
        </p:spPr>
        <p:txBody>
          <a:bodyPr vert="horz" lIns="91440" tIns="45720" rIns="91440" bIns="45720" rtlCol="0">
            <a:normAutofit/>
          </a:bodyPr>
          <a:lstStyle/>
          <a:p>
            <a:pPr>
              <a:lnSpc>
                <a:spcPct val="90000"/>
              </a:lnSpc>
            </a:pPr>
            <a:r>
              <a:rPr lang="en-US" sz="1700"/>
              <a:t>Engagement with Indigenous creative expression</a:t>
            </a:r>
          </a:p>
          <a:p>
            <a:pPr>
              <a:lnSpc>
                <a:spcPct val="90000"/>
              </a:lnSpc>
            </a:pPr>
            <a:r>
              <a:rPr lang="en-US" sz="1700"/>
              <a:t>Enter the worlds of First Peoples provincially, nationally, and internationally. </a:t>
            </a:r>
          </a:p>
          <a:p>
            <a:pPr>
              <a:lnSpc>
                <a:spcPct val="90000"/>
              </a:lnSpc>
            </a:pPr>
            <a:r>
              <a:rPr lang="en-US" sz="1700"/>
              <a:t> Focus on the experiences, values, beliefs, and lived realities of First Peoples</a:t>
            </a:r>
          </a:p>
          <a:p>
            <a:pPr>
              <a:lnSpc>
                <a:spcPct val="90000"/>
              </a:lnSpc>
            </a:pPr>
            <a:r>
              <a:rPr lang="en-US" sz="1700"/>
              <a:t>Analyze authentic forms of text, including oral story, speech, poetry, dramatic work, dance, song, film, and prose (fiction and non-fiction).</a:t>
            </a:r>
          </a:p>
        </p:txBody>
      </p:sp>
      <p:pic>
        <p:nvPicPr>
          <p:cNvPr id="2050" name="Picture 2" descr="First Peoples' Principals of Learning">
            <a:extLst>
              <a:ext uri="{FF2B5EF4-FFF2-40B4-BE49-F238E27FC236}">
                <a16:creationId xmlns:a16="http://schemas.microsoft.com/office/drawing/2014/main" id="{8BAAFCC1-0064-D481-BCC3-9E2659981F2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54035" y="1905225"/>
            <a:ext cx="4602747" cy="254301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EAC63708-4297-B770-3D4D-DA89831F4027}"/>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5</a:t>
            </a:fld>
            <a:endParaRPr lang="en-US"/>
          </a:p>
        </p:txBody>
      </p:sp>
    </p:spTree>
    <p:extLst>
      <p:ext uri="{BB962C8B-B14F-4D97-AF65-F5344CB8AC3E}">
        <p14:creationId xmlns:p14="http://schemas.microsoft.com/office/powerpoint/2010/main" val="41036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3" name="Group 1062">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64" name="Straight Connector 1063">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65" name="Straight Connector 1064">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66"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7"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8" name="Isosceles Triangle 1067">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9"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0"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1"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2" name="Isosceles Triangle 1071">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3" name="Isosceles Triangle 1072">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D991E0B-BDEE-2FDC-CEF2-715B40F86315}"/>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English Studies 12: Overview</a:t>
            </a:r>
          </a:p>
        </p:txBody>
      </p:sp>
      <p:pic>
        <p:nvPicPr>
          <p:cNvPr id="17" name="Picture 8" descr="BA English Literature: Course Structure, Syllabus &amp; Scope | Leverage Edu">
            <a:extLst>
              <a:ext uri="{FF2B5EF4-FFF2-40B4-BE49-F238E27FC236}">
                <a16:creationId xmlns:a16="http://schemas.microsoft.com/office/drawing/2014/main" id="{80708FF8-5204-C75D-EB1B-D1B0DA140D0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529" r="6408" b="-1"/>
          <a:stretch/>
        </p:blipFill>
        <p:spPr bwMode="auto">
          <a:xfrm>
            <a:off x="817474" y="2159331"/>
            <a:ext cx="5283289" cy="378207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425A2C06-A8AE-EDB2-B338-24427FC68C77}"/>
              </a:ext>
            </a:extLst>
          </p:cNvPr>
          <p:cNvSpPr>
            <a:spLocks noGrp="1"/>
          </p:cNvSpPr>
          <p:nvPr>
            <p:ph sz="half" idx="1"/>
          </p:nvPr>
        </p:nvSpPr>
        <p:spPr>
          <a:xfrm>
            <a:off x="6416039" y="2160589"/>
            <a:ext cx="2927185" cy="3880773"/>
          </a:xfrm>
        </p:spPr>
        <p:txBody>
          <a:bodyPr vert="horz" lIns="91440" tIns="45720" rIns="91440" bIns="45720" rtlCol="0">
            <a:normAutofit/>
          </a:bodyPr>
          <a:lstStyle/>
          <a:p>
            <a:r>
              <a:rPr lang="en-US" sz="1500"/>
              <a:t>One of the required English courses.</a:t>
            </a:r>
          </a:p>
          <a:p>
            <a:r>
              <a:rPr lang="en-US" sz="1500"/>
              <a:t>It builds on and extends students’ previous learning experiences in English 10 and 11. </a:t>
            </a:r>
          </a:p>
          <a:p>
            <a:r>
              <a:rPr lang="en-US" sz="1500"/>
              <a:t>It is designed for all students.</a:t>
            </a:r>
          </a:p>
          <a:p>
            <a:r>
              <a:rPr lang="en-US" sz="1500"/>
              <a:t>Develops the literacy skills for a modern world. </a:t>
            </a:r>
          </a:p>
        </p:txBody>
      </p:sp>
      <p:sp>
        <p:nvSpPr>
          <p:cNvPr id="9" name="Slide Number Placeholder 8">
            <a:extLst>
              <a:ext uri="{FF2B5EF4-FFF2-40B4-BE49-F238E27FC236}">
                <a16:creationId xmlns:a16="http://schemas.microsoft.com/office/drawing/2014/main" id="{7EDEF478-F039-9425-711D-DB5816349634}"/>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6</a:t>
            </a:fld>
            <a:endParaRPr lang="en-US"/>
          </a:p>
        </p:txBody>
      </p:sp>
    </p:spTree>
    <p:extLst>
      <p:ext uri="{BB962C8B-B14F-4D97-AF65-F5344CB8AC3E}">
        <p14:creationId xmlns:p14="http://schemas.microsoft.com/office/powerpoint/2010/main" val="25000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05" name="Group 2104">
            <a:extLst>
              <a:ext uri="{FF2B5EF4-FFF2-40B4-BE49-F238E27FC236}">
                <a16:creationId xmlns:a16="http://schemas.microsoft.com/office/drawing/2014/main" id="{6223A2CF-282D-4D97-960D-435F2BA682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06" name="Straight Connector 2105">
              <a:extLst>
                <a:ext uri="{FF2B5EF4-FFF2-40B4-BE49-F238E27FC236}">
                  <a16:creationId xmlns:a16="http://schemas.microsoft.com/office/drawing/2014/main" id="{FE704595-09C7-4F19-9C35-A1585DE5E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07" name="Straight Connector 2106">
              <a:extLst>
                <a:ext uri="{FF2B5EF4-FFF2-40B4-BE49-F238E27FC236}">
                  <a16:creationId xmlns:a16="http://schemas.microsoft.com/office/drawing/2014/main" id="{7F5D3415-BEB8-49B5-A258-65A6DB069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08" name="Rectangle 23">
              <a:extLst>
                <a:ext uri="{FF2B5EF4-FFF2-40B4-BE49-F238E27FC236}">
                  <a16:creationId xmlns:a16="http://schemas.microsoft.com/office/drawing/2014/main" id="{4572FE66-7C7C-4ED1-BB96-D4E741F7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09" name="Rectangle 25">
              <a:extLst>
                <a:ext uri="{FF2B5EF4-FFF2-40B4-BE49-F238E27FC236}">
                  <a16:creationId xmlns:a16="http://schemas.microsoft.com/office/drawing/2014/main" id="{27DAB653-28E4-473D-BFF3-5B553090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0" name="Isosceles Triangle 2109">
              <a:extLst>
                <a:ext uri="{FF2B5EF4-FFF2-40B4-BE49-F238E27FC236}">
                  <a16:creationId xmlns:a16="http://schemas.microsoft.com/office/drawing/2014/main" id="{D42B9441-BD12-4ADD-98F9-146048C02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1" name="Rectangle 27">
              <a:extLst>
                <a:ext uri="{FF2B5EF4-FFF2-40B4-BE49-F238E27FC236}">
                  <a16:creationId xmlns:a16="http://schemas.microsoft.com/office/drawing/2014/main" id="{6849A7E1-FFE1-40FC-987C-B58FD2547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2" name="Rectangle 28">
              <a:extLst>
                <a:ext uri="{FF2B5EF4-FFF2-40B4-BE49-F238E27FC236}">
                  <a16:creationId xmlns:a16="http://schemas.microsoft.com/office/drawing/2014/main" id="{13A76386-AD1C-4954-82C0-0AA48165E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3" name="Rectangle 29">
              <a:extLst>
                <a:ext uri="{FF2B5EF4-FFF2-40B4-BE49-F238E27FC236}">
                  <a16:creationId xmlns:a16="http://schemas.microsoft.com/office/drawing/2014/main" id="{3276B172-4E18-465E-9AA3-FB122B17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4" name="Isosceles Triangle 2113">
              <a:extLst>
                <a:ext uri="{FF2B5EF4-FFF2-40B4-BE49-F238E27FC236}">
                  <a16:creationId xmlns:a16="http://schemas.microsoft.com/office/drawing/2014/main" id="{E4D72FB7-F5AA-4F4D-8EFD-1958081C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5" name="Isosceles Triangle 2114">
              <a:extLst>
                <a:ext uri="{FF2B5EF4-FFF2-40B4-BE49-F238E27FC236}">
                  <a16:creationId xmlns:a16="http://schemas.microsoft.com/office/drawing/2014/main" id="{811DE47E-CE10-46D2-9FA8-B48990695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The Best Canadian Novels by Canadian Authors">
            <a:extLst>
              <a:ext uri="{FF2B5EF4-FFF2-40B4-BE49-F238E27FC236}">
                <a16:creationId xmlns:a16="http://schemas.microsoft.com/office/drawing/2014/main" id="{6D60140E-2BE1-A9FF-001E-85614FA15F6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2605"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4FEC66-AA14-41A2-E3D7-3993E5FD3FDC}"/>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t>English Studies 12: Content</a:t>
            </a:r>
          </a:p>
        </p:txBody>
      </p:sp>
      <p:sp>
        <p:nvSpPr>
          <p:cNvPr id="3" name="Content Placeholder 2">
            <a:extLst>
              <a:ext uri="{FF2B5EF4-FFF2-40B4-BE49-F238E27FC236}">
                <a16:creationId xmlns:a16="http://schemas.microsoft.com/office/drawing/2014/main" id="{B40DBB6B-A98B-D15D-C73A-12D330F89376}"/>
              </a:ext>
            </a:extLst>
          </p:cNvPr>
          <p:cNvSpPr>
            <a:spLocks noGrp="1"/>
          </p:cNvSpPr>
          <p:nvPr>
            <p:ph sz="half" idx="1"/>
          </p:nvPr>
        </p:nvSpPr>
        <p:spPr>
          <a:xfrm>
            <a:off x="677334" y="2160589"/>
            <a:ext cx="3851122" cy="3880773"/>
          </a:xfrm>
        </p:spPr>
        <p:txBody>
          <a:bodyPr vert="horz" lIns="91440" tIns="45720" rIns="91440" bIns="45720" rtlCol="0">
            <a:normAutofit lnSpcReduction="10000"/>
          </a:bodyPr>
          <a:lstStyle/>
          <a:p>
            <a:pPr>
              <a:lnSpc>
                <a:spcPct val="90000"/>
              </a:lnSpc>
            </a:pPr>
            <a:r>
              <a:rPr lang="en-US" sz="1300" b="0" i="0" dirty="0">
                <a:effectLst/>
              </a:rPr>
              <a:t>Students will be able to </a:t>
            </a:r>
            <a:r>
              <a:rPr lang="en-US" sz="1300" dirty="0"/>
              <a:t>develop the following skills:</a:t>
            </a:r>
          </a:p>
          <a:p>
            <a:pPr>
              <a:lnSpc>
                <a:spcPct val="90000"/>
              </a:lnSpc>
            </a:pPr>
            <a:r>
              <a:rPr lang="en-US" sz="1300" b="0" i="0" dirty="0">
                <a:effectLst/>
              </a:rPr>
              <a:t>Think critically and creatively about the uses of language.</a:t>
            </a:r>
          </a:p>
          <a:p>
            <a:pPr>
              <a:lnSpc>
                <a:spcPct val="90000"/>
              </a:lnSpc>
            </a:pPr>
            <a:r>
              <a:rPr lang="en-US" sz="1300" b="0" i="0" dirty="0">
                <a:effectLst/>
              </a:rPr>
              <a:t>Explore texts from a variety of sources, in multiple modes, and that reflect diverse worldviews.</a:t>
            </a:r>
          </a:p>
          <a:p>
            <a:pPr>
              <a:lnSpc>
                <a:spcPct val="90000"/>
              </a:lnSpc>
            </a:pPr>
            <a:r>
              <a:rPr lang="en-US" sz="1300" dirty="0"/>
              <a:t>Gain a deeper </a:t>
            </a:r>
            <a:r>
              <a:rPr lang="en-US" sz="1300" b="0" i="0" dirty="0">
                <a:effectLst/>
              </a:rPr>
              <a:t>understanding of themselves and others in a changing world.</a:t>
            </a:r>
          </a:p>
          <a:p>
            <a:pPr>
              <a:lnSpc>
                <a:spcPct val="90000"/>
              </a:lnSpc>
            </a:pPr>
            <a:r>
              <a:rPr lang="en-US" sz="1300" b="0" i="0" dirty="0">
                <a:effectLst/>
              </a:rPr>
              <a:t>Gain insights into the different factors that shape identity.</a:t>
            </a:r>
          </a:p>
          <a:p>
            <a:pPr>
              <a:lnSpc>
                <a:spcPct val="90000"/>
              </a:lnSpc>
            </a:pPr>
            <a:r>
              <a:rPr lang="en-US" sz="1300" b="0" i="0" dirty="0">
                <a:effectLst/>
              </a:rPr>
              <a:t>Appreciate the importance of self-representation through text.</a:t>
            </a:r>
          </a:p>
          <a:p>
            <a:pPr>
              <a:lnSpc>
                <a:spcPct val="90000"/>
              </a:lnSpc>
            </a:pPr>
            <a:r>
              <a:rPr lang="en-US" sz="1300" b="0" i="0" dirty="0">
                <a:effectLst/>
              </a:rPr>
              <a:t>Contribute to Reconciliation by building a greater understanding of the knowledge and perspectives of First Peoples.</a:t>
            </a:r>
          </a:p>
          <a:p>
            <a:pPr>
              <a:lnSpc>
                <a:spcPct val="90000"/>
              </a:lnSpc>
            </a:pPr>
            <a:r>
              <a:rPr lang="en-US" sz="1300" dirty="0"/>
              <a:t>U</a:t>
            </a:r>
            <a:r>
              <a:rPr lang="en-US" sz="1300" b="0" i="0" dirty="0">
                <a:effectLst/>
              </a:rPr>
              <a:t>nderstand what it means to be educated Canadian and global citizens</a:t>
            </a:r>
          </a:p>
          <a:p>
            <a:pPr>
              <a:lnSpc>
                <a:spcPct val="90000"/>
              </a:lnSpc>
            </a:pPr>
            <a:endParaRPr lang="en-US" sz="1300" dirty="0"/>
          </a:p>
          <a:p>
            <a:pPr>
              <a:lnSpc>
                <a:spcPct val="90000"/>
              </a:lnSpc>
            </a:pPr>
            <a:endParaRPr lang="en-US" sz="1300" dirty="0"/>
          </a:p>
        </p:txBody>
      </p:sp>
      <p:cxnSp>
        <p:nvCxnSpPr>
          <p:cNvPr id="2117" name="Straight Connector 211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9" name="Straight Connector 211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2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2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2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Slide Number Placeholder 6">
            <a:extLst>
              <a:ext uri="{FF2B5EF4-FFF2-40B4-BE49-F238E27FC236}">
                <a16:creationId xmlns:a16="http://schemas.microsoft.com/office/drawing/2014/main" id="{E6C17291-2DA7-E586-CBE8-F53519ECE669}"/>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28844951-7827-47D4-8276-7DDE1FA7D85A}" type="slidenum">
              <a:rPr lang="en-US" smtClean="0">
                <a:solidFill>
                  <a:srgbClr val="FFFFFF"/>
                </a:solidFill>
              </a:rPr>
              <a:pPr>
                <a:spcAft>
                  <a:spcPts val="600"/>
                </a:spcAft>
              </a:pPr>
              <a:t>7</a:t>
            </a:fld>
            <a:endParaRPr lang="en-US">
              <a:solidFill>
                <a:srgbClr val="FFFFFF"/>
              </a:solidFill>
            </a:endParaRPr>
          </a:p>
        </p:txBody>
      </p:sp>
      <p:sp>
        <p:nvSpPr>
          <p:cNvPr id="212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2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3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3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755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1045">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9"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1" name="Isosceles Triangle 1050">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2"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3"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4"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5" name="Isosceles Triangle 1054">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6" name="Isosceles Triangle 1055">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61" name="Rectangle 105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60" name="Rectangle 105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2" name="Straight Connector 106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4" name="Straight Connector 106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6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0" name="Isosceles Triangle 106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4" name="Isosceles Triangle 107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6" name="Freeform: Shape 1075">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FA608B-D485-AF7D-E65C-6533A909D427}"/>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World Literature 12: Overview</a:t>
            </a:r>
          </a:p>
        </p:txBody>
      </p:sp>
      <p:pic>
        <p:nvPicPr>
          <p:cNvPr id="1026" name="Picture 2" descr="Literature Map of the World - Vivid Maps">
            <a:extLst>
              <a:ext uri="{FF2B5EF4-FFF2-40B4-BE49-F238E27FC236}">
                <a16:creationId xmlns:a16="http://schemas.microsoft.com/office/drawing/2014/main" id="{4FD11756-888C-BC47-CEF8-6F945F3F982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465" r="9580" b="1"/>
          <a:stretch/>
        </p:blipFill>
        <p:spPr bwMode="auto">
          <a:xfrm>
            <a:off x="757251" y="2093015"/>
            <a:ext cx="3856774" cy="27608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CA26A0-262B-05E8-BFDD-3750B5D4062F}"/>
              </a:ext>
            </a:extLst>
          </p:cNvPr>
          <p:cNvSpPr>
            <a:spLocks noGrp="1"/>
          </p:cNvSpPr>
          <p:nvPr>
            <p:ph sz="half" idx="1"/>
          </p:nvPr>
        </p:nvSpPr>
        <p:spPr>
          <a:xfrm>
            <a:off x="7181725" y="2837329"/>
            <a:ext cx="4512988" cy="3317938"/>
          </a:xfrm>
        </p:spPr>
        <p:txBody>
          <a:bodyPr vert="horz" lIns="91440" tIns="45720" rIns="91440" bIns="45720" rtlCol="0" anchor="t">
            <a:normAutofit/>
          </a:bodyPr>
          <a:lstStyle/>
          <a:p>
            <a:pPr>
              <a:lnSpc>
                <a:spcPct val="90000"/>
              </a:lnSpc>
            </a:pPr>
            <a:r>
              <a:rPr lang="en-US" sz="1500" dirty="0">
                <a:solidFill>
                  <a:srgbClr val="FFFFFF"/>
                </a:solidFill>
              </a:rPr>
              <a:t>World Literature 12 gives students credit for English 12.</a:t>
            </a:r>
          </a:p>
          <a:p>
            <a:pPr>
              <a:lnSpc>
                <a:spcPct val="90000"/>
              </a:lnSpc>
            </a:pPr>
            <a:r>
              <a:rPr lang="en-US" sz="1500" dirty="0">
                <a:solidFill>
                  <a:srgbClr val="FFFFFF"/>
                </a:solidFill>
              </a:rPr>
              <a:t>The course explores literature using an international lens.</a:t>
            </a:r>
          </a:p>
          <a:p>
            <a:pPr>
              <a:lnSpc>
                <a:spcPct val="90000"/>
              </a:lnSpc>
            </a:pPr>
            <a:r>
              <a:rPr lang="en-US" sz="1500" dirty="0">
                <a:solidFill>
                  <a:srgbClr val="FFFFFF"/>
                </a:solidFill>
              </a:rPr>
              <a:t>Students</a:t>
            </a:r>
            <a:r>
              <a:rPr lang="en-US" sz="1500" dirty="0">
                <a:solidFill>
                  <a:srgbClr val="FFFFFF"/>
                </a:solidFill>
                <a:effectLst/>
              </a:rPr>
              <a:t> read, write, and think critically to discover the human experience in other cultures and countries. </a:t>
            </a:r>
          </a:p>
          <a:p>
            <a:pPr>
              <a:lnSpc>
                <a:spcPct val="90000"/>
              </a:lnSpc>
            </a:pPr>
            <a:r>
              <a:rPr lang="en-US" sz="1500" dirty="0">
                <a:solidFill>
                  <a:srgbClr val="FFFFFF"/>
                </a:solidFill>
              </a:rPr>
              <a:t>The focus is on</a:t>
            </a:r>
            <a:r>
              <a:rPr lang="en-US" sz="1500" dirty="0">
                <a:solidFill>
                  <a:srgbClr val="FFFFFF"/>
                </a:solidFill>
                <a:effectLst/>
              </a:rPr>
              <a:t> some of the world’s most famous writers and literary masterpieces.</a:t>
            </a:r>
          </a:p>
          <a:p>
            <a:pPr>
              <a:lnSpc>
                <a:spcPct val="90000"/>
              </a:lnSpc>
            </a:pPr>
            <a:r>
              <a:rPr lang="en-US" sz="1500" dirty="0">
                <a:solidFill>
                  <a:srgbClr val="FFFFFF"/>
                </a:solidFill>
              </a:rPr>
              <a:t>This course is part of the Challenge Studio Program.</a:t>
            </a:r>
          </a:p>
        </p:txBody>
      </p:sp>
      <p:sp>
        <p:nvSpPr>
          <p:cNvPr id="7" name="Slide Number Placeholder 6">
            <a:extLst>
              <a:ext uri="{FF2B5EF4-FFF2-40B4-BE49-F238E27FC236}">
                <a16:creationId xmlns:a16="http://schemas.microsoft.com/office/drawing/2014/main" id="{FB62AFE3-14B9-2737-77FB-66073A2FA648}"/>
              </a:ext>
            </a:extLst>
          </p:cNvPr>
          <p:cNvSpPr>
            <a:spLocks noGrp="1"/>
          </p:cNvSpPr>
          <p:nvPr>
            <p:ph type="sldNum" sz="quarter" idx="12"/>
          </p:nvPr>
        </p:nvSpPr>
        <p:spPr>
          <a:xfrm>
            <a:off x="9662553" y="6041362"/>
            <a:ext cx="566186" cy="365125"/>
          </a:xfrm>
        </p:spPr>
        <p:txBody>
          <a:bodyPr vert="horz" lIns="91440" tIns="45720" rIns="91440" bIns="45720" rtlCol="0" anchor="ctr">
            <a:normAutofit/>
          </a:bodyPr>
          <a:lstStyle/>
          <a:p>
            <a:pPr>
              <a:spcAft>
                <a:spcPts val="600"/>
              </a:spcAft>
            </a:pPr>
            <a:fld id="{28844951-7827-47D4-8276-7DDE1FA7D85A}"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315482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24" name="Group 3093">
            <a:extLst>
              <a:ext uri="{FF2B5EF4-FFF2-40B4-BE49-F238E27FC236}">
                <a16:creationId xmlns:a16="http://schemas.microsoft.com/office/drawing/2014/main" id="{6223A2CF-282D-4D97-960D-435F2BA682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95" name="Straight Connector 3094">
              <a:extLst>
                <a:ext uri="{FF2B5EF4-FFF2-40B4-BE49-F238E27FC236}">
                  <a16:creationId xmlns:a16="http://schemas.microsoft.com/office/drawing/2014/main" id="{FE704595-09C7-4F19-9C35-A1585DE5E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96" name="Straight Connector 3095">
              <a:extLst>
                <a:ext uri="{FF2B5EF4-FFF2-40B4-BE49-F238E27FC236}">
                  <a16:creationId xmlns:a16="http://schemas.microsoft.com/office/drawing/2014/main" id="{7F5D3415-BEB8-49B5-A258-65A6DB069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97" name="Rectangle 23">
              <a:extLst>
                <a:ext uri="{FF2B5EF4-FFF2-40B4-BE49-F238E27FC236}">
                  <a16:creationId xmlns:a16="http://schemas.microsoft.com/office/drawing/2014/main" id="{4572FE66-7C7C-4ED1-BB96-D4E741F7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8" name="Rectangle 25">
              <a:extLst>
                <a:ext uri="{FF2B5EF4-FFF2-40B4-BE49-F238E27FC236}">
                  <a16:creationId xmlns:a16="http://schemas.microsoft.com/office/drawing/2014/main" id="{27DAB653-28E4-473D-BFF3-5B553090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9" name="Isosceles Triangle 3098">
              <a:extLst>
                <a:ext uri="{FF2B5EF4-FFF2-40B4-BE49-F238E27FC236}">
                  <a16:creationId xmlns:a16="http://schemas.microsoft.com/office/drawing/2014/main" id="{D42B9441-BD12-4ADD-98F9-146048C02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0" name="Rectangle 27">
              <a:extLst>
                <a:ext uri="{FF2B5EF4-FFF2-40B4-BE49-F238E27FC236}">
                  <a16:creationId xmlns:a16="http://schemas.microsoft.com/office/drawing/2014/main" id="{6849A7E1-FFE1-40FC-987C-B58FD2547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1" name="Rectangle 28">
              <a:extLst>
                <a:ext uri="{FF2B5EF4-FFF2-40B4-BE49-F238E27FC236}">
                  <a16:creationId xmlns:a16="http://schemas.microsoft.com/office/drawing/2014/main" id="{13A76386-AD1C-4954-82C0-0AA48165E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2" name="Rectangle 29">
              <a:extLst>
                <a:ext uri="{FF2B5EF4-FFF2-40B4-BE49-F238E27FC236}">
                  <a16:creationId xmlns:a16="http://schemas.microsoft.com/office/drawing/2014/main" id="{3276B172-4E18-465E-9AA3-FB122B17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3" name="Isosceles Triangle 3102">
              <a:extLst>
                <a:ext uri="{FF2B5EF4-FFF2-40B4-BE49-F238E27FC236}">
                  <a16:creationId xmlns:a16="http://schemas.microsoft.com/office/drawing/2014/main" id="{E4D72FB7-F5AA-4F4D-8EFD-1958081C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4" name="Isosceles Triangle 3103">
              <a:extLst>
                <a:ext uri="{FF2B5EF4-FFF2-40B4-BE49-F238E27FC236}">
                  <a16:creationId xmlns:a16="http://schemas.microsoft.com/office/drawing/2014/main" id="{811DE47E-CE10-46D2-9FA8-B48990695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389E194-8C4B-F8FA-D14E-DA1681B0D61E}"/>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a:t>AP English Literature and Composition: Overview</a:t>
            </a:r>
          </a:p>
        </p:txBody>
      </p:sp>
      <p:sp>
        <p:nvSpPr>
          <p:cNvPr id="3" name="Content Placeholder 2">
            <a:extLst>
              <a:ext uri="{FF2B5EF4-FFF2-40B4-BE49-F238E27FC236}">
                <a16:creationId xmlns:a16="http://schemas.microsoft.com/office/drawing/2014/main" id="{351C3459-3E7E-F70F-3797-3F407F29598B}"/>
              </a:ext>
            </a:extLst>
          </p:cNvPr>
          <p:cNvSpPr>
            <a:spLocks noGrp="1"/>
          </p:cNvSpPr>
          <p:nvPr>
            <p:ph sz="half" idx="1"/>
          </p:nvPr>
        </p:nvSpPr>
        <p:spPr>
          <a:xfrm>
            <a:off x="5209563" y="2160589"/>
            <a:ext cx="4064439" cy="3880773"/>
          </a:xfrm>
        </p:spPr>
        <p:txBody>
          <a:bodyPr vert="horz" lIns="91440" tIns="45720" rIns="91440" bIns="45720" rtlCol="0">
            <a:normAutofit/>
          </a:bodyPr>
          <a:lstStyle/>
          <a:p>
            <a:pPr>
              <a:lnSpc>
                <a:spcPct val="90000"/>
              </a:lnSpc>
            </a:pPr>
            <a:r>
              <a:rPr lang="en-US" sz="1500" b="0" i="0" dirty="0">
                <a:effectLst/>
              </a:rPr>
              <a:t>AP English Literature and Composition is an introductory college-level literary analysis course. </a:t>
            </a:r>
          </a:p>
          <a:p>
            <a:pPr>
              <a:lnSpc>
                <a:spcPct val="90000"/>
              </a:lnSpc>
            </a:pPr>
            <a:r>
              <a:rPr lang="en-US" sz="1500" b="0" i="0" dirty="0">
                <a:effectLst/>
              </a:rPr>
              <a:t>Students cultivate their understanding of literature through reading and analyzing texts as they explore concepts like character, setting, structure, perspective, figurative language, and literary analysis in the context of literary works.</a:t>
            </a:r>
          </a:p>
          <a:p>
            <a:pPr>
              <a:lnSpc>
                <a:spcPct val="90000"/>
              </a:lnSpc>
            </a:pPr>
            <a:r>
              <a:rPr lang="en-US" sz="1500" dirty="0"/>
              <a:t>This is an elective course for most Hamber students, although a required course in the Challenge Studio Program.</a:t>
            </a:r>
          </a:p>
        </p:txBody>
      </p:sp>
      <p:pic>
        <p:nvPicPr>
          <p:cNvPr id="3076" name="Picture 4" descr="Syllabus of English Literature &amp; Subjects 2021: BA, MA - Leverage Edu">
            <a:extLst>
              <a:ext uri="{FF2B5EF4-FFF2-40B4-BE49-F238E27FC236}">
                <a16:creationId xmlns:a16="http://schemas.microsoft.com/office/drawing/2014/main" id="{A0289B7A-C6A3-D9CC-A3BB-002A41A9EBB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6720" r="24114"/>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125" name="Isosceles Triangle 310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Slide Number Placeholder 6">
            <a:extLst>
              <a:ext uri="{FF2B5EF4-FFF2-40B4-BE49-F238E27FC236}">
                <a16:creationId xmlns:a16="http://schemas.microsoft.com/office/drawing/2014/main" id="{F5D87533-004D-6C82-E44A-DC5E35BF4EB1}"/>
              </a:ext>
            </a:extLst>
          </p:cNvPr>
          <p:cNvSpPr>
            <a:spLocks noGrp="1"/>
          </p:cNvSpPr>
          <p:nvPr>
            <p:ph type="sldNum" sz="quarter" idx="12"/>
          </p:nvPr>
        </p:nvSpPr>
        <p:spPr>
          <a:xfrm>
            <a:off x="8841996" y="6041362"/>
            <a:ext cx="432006" cy="365125"/>
          </a:xfrm>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9</a:t>
            </a:fld>
            <a:endParaRPr lang="en-US"/>
          </a:p>
        </p:txBody>
      </p:sp>
    </p:spTree>
    <p:extLst>
      <p:ext uri="{BB962C8B-B14F-4D97-AF65-F5344CB8AC3E}">
        <p14:creationId xmlns:p14="http://schemas.microsoft.com/office/powerpoint/2010/main" val="28302701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483AACEF9DAA40ABBA7B30BC6CECA9" ma:contentTypeVersion="10" ma:contentTypeDescription="Create a new document." ma:contentTypeScope="" ma:versionID="1637ead4660b33b871d6e45d5707de74">
  <xsd:schema xmlns:xsd="http://www.w3.org/2001/XMLSchema" xmlns:xs="http://www.w3.org/2001/XMLSchema" xmlns:p="http://schemas.microsoft.com/office/2006/metadata/properties" xmlns:ns2="d9dc502b-0c50-4304-8996-59f0af9061d6" xmlns:ns3="c54c7c0f-07fa-422a-8af9-28864e95e47a" targetNamespace="http://schemas.microsoft.com/office/2006/metadata/properties" ma:root="true" ma:fieldsID="b520efac434cc404e2362eb77a27b59c" ns2:_="" ns3:_="">
    <xsd:import namespace="d9dc502b-0c50-4304-8996-59f0af9061d6"/>
    <xsd:import namespace="c54c7c0f-07fa-422a-8af9-28864e95e4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c502b-0c50-4304-8996-59f0af906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4c7c0f-07fa-422a-8af9-28864e95e47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7DA4BFEC-5CA8-4724-8D70-F460F8AE7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c502b-0c50-4304-8996-59f0af9061d6"/>
    <ds:schemaRef ds:uri="c54c7c0f-07fa-422a-8af9-28864e95e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F4B188-9E41-4609-81DC-EA2587D009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482</TotalTime>
  <Words>637</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Merriweather</vt:lpstr>
      <vt:lpstr>Trebuchet MS</vt:lpstr>
      <vt:lpstr>Wingdings 3</vt:lpstr>
      <vt:lpstr>Facet</vt:lpstr>
      <vt:lpstr>ENGLISH 12 COURSES</vt:lpstr>
      <vt:lpstr>English 12 Course Options</vt:lpstr>
      <vt:lpstr>Choices and Decisions!</vt:lpstr>
      <vt:lpstr>English First Peoples 12: Overview</vt:lpstr>
      <vt:lpstr>English First Peoples 12: Content</vt:lpstr>
      <vt:lpstr>English Studies 12: Overview</vt:lpstr>
      <vt:lpstr>English Studies 12: Content</vt:lpstr>
      <vt:lpstr>World Literature 12: Overview</vt:lpstr>
      <vt:lpstr>AP English Literature and Composition: Overview</vt:lpstr>
      <vt:lpstr>A thought to leave you with: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12 COURSES</dc:title>
  <dc:creator>Balbinder Kaur Panesar</dc:creator>
  <cp:lastModifiedBy>Marea P. Jensen</cp:lastModifiedBy>
  <cp:revision>25</cp:revision>
  <dcterms:created xsi:type="dcterms:W3CDTF">2023-01-18T19:38:42Z</dcterms:created>
  <dcterms:modified xsi:type="dcterms:W3CDTF">2023-03-28T22:10:47Z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0x010100C5483AACEF9DAA40ABBA7B30BC6CECA9</vt:lpwstr>
  </property>
</Properties>
</file>