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41" r:id="rId1"/>
  </p:sldMasterIdLst>
  <p:notesMasterIdLst>
    <p:notesMasterId r:id="rId49"/>
  </p:notesMasterIdLst>
  <p:handoutMasterIdLst>
    <p:handoutMasterId r:id="rId50"/>
  </p:handoutMasterIdLst>
  <p:sldIdLst>
    <p:sldId id="256" r:id="rId2"/>
    <p:sldId id="364" r:id="rId3"/>
    <p:sldId id="358" r:id="rId4"/>
    <p:sldId id="351" r:id="rId5"/>
    <p:sldId id="316" r:id="rId6"/>
    <p:sldId id="307" r:id="rId7"/>
    <p:sldId id="308" r:id="rId8"/>
    <p:sldId id="261" r:id="rId9"/>
    <p:sldId id="312" r:id="rId10"/>
    <p:sldId id="265" r:id="rId11"/>
    <p:sldId id="360" r:id="rId12"/>
    <p:sldId id="268" r:id="rId13"/>
    <p:sldId id="269" r:id="rId14"/>
    <p:sldId id="270" r:id="rId15"/>
    <p:sldId id="271" r:id="rId16"/>
    <p:sldId id="275" r:id="rId17"/>
    <p:sldId id="349" r:id="rId18"/>
    <p:sldId id="276" r:id="rId19"/>
    <p:sldId id="298" r:id="rId20"/>
    <p:sldId id="292" r:id="rId21"/>
    <p:sldId id="285" r:id="rId22"/>
    <p:sldId id="339" r:id="rId23"/>
    <p:sldId id="340" r:id="rId24"/>
    <p:sldId id="342" r:id="rId25"/>
    <p:sldId id="359" r:id="rId26"/>
    <p:sldId id="353" r:id="rId27"/>
    <p:sldId id="325" r:id="rId28"/>
    <p:sldId id="284" r:id="rId29"/>
    <p:sldId id="326" r:id="rId30"/>
    <p:sldId id="323" r:id="rId31"/>
    <p:sldId id="337" r:id="rId32"/>
    <p:sldId id="365" r:id="rId33"/>
    <p:sldId id="324" r:id="rId34"/>
    <p:sldId id="327" r:id="rId35"/>
    <p:sldId id="328" r:id="rId36"/>
    <p:sldId id="382" r:id="rId37"/>
    <p:sldId id="361" r:id="rId38"/>
    <p:sldId id="295" r:id="rId39"/>
    <p:sldId id="346" r:id="rId40"/>
    <p:sldId id="331" r:id="rId41"/>
    <p:sldId id="355" r:id="rId42"/>
    <p:sldId id="354" r:id="rId43"/>
    <p:sldId id="350" r:id="rId44"/>
    <p:sldId id="357" r:id="rId45"/>
    <p:sldId id="322" r:id="rId46"/>
    <p:sldId id="288" r:id="rId47"/>
    <p:sldId id="362" r:id="rId48"/>
  </p:sldIdLst>
  <p:sldSz cx="9144000" cy="6858000" type="screen4x3"/>
  <p:notesSz cx="7010400" cy="9296400"/>
  <p:defaultTextStyle>
    <a:defPPr>
      <a:defRPr lang="en-GB"/>
    </a:defPPr>
    <a:lvl1pPr algn="l" defTabSz="449263" rtl="0" eaLnBrk="0" fontAlgn="base" hangingPunct="0">
      <a:spcBef>
        <a:spcPct val="0"/>
      </a:spcBef>
      <a:spcAft>
        <a:spcPct val="0"/>
      </a:spcAft>
      <a:defRPr kern="1200">
        <a:solidFill>
          <a:schemeClr val="bg1"/>
        </a:solidFill>
        <a:latin typeface="Arial" charset="0"/>
        <a:ea typeface="MS PGothic" charset="-128"/>
        <a:cs typeface="+mn-cs"/>
      </a:defRPr>
    </a:lvl1pPr>
    <a:lvl2pPr marL="742950" indent="-285750" algn="l" defTabSz="449263" rtl="0" eaLnBrk="0" fontAlgn="base" hangingPunct="0">
      <a:spcBef>
        <a:spcPct val="0"/>
      </a:spcBef>
      <a:spcAft>
        <a:spcPct val="0"/>
      </a:spcAft>
      <a:defRPr kern="1200">
        <a:solidFill>
          <a:schemeClr val="bg1"/>
        </a:solidFill>
        <a:latin typeface="Arial" charset="0"/>
        <a:ea typeface="MS PGothic" charset="-128"/>
        <a:cs typeface="+mn-cs"/>
      </a:defRPr>
    </a:lvl2pPr>
    <a:lvl3pPr marL="1143000" indent="-228600" algn="l" defTabSz="449263" rtl="0" eaLnBrk="0" fontAlgn="base" hangingPunct="0">
      <a:spcBef>
        <a:spcPct val="0"/>
      </a:spcBef>
      <a:spcAft>
        <a:spcPct val="0"/>
      </a:spcAft>
      <a:defRPr kern="1200">
        <a:solidFill>
          <a:schemeClr val="bg1"/>
        </a:solidFill>
        <a:latin typeface="Arial" charset="0"/>
        <a:ea typeface="MS PGothic" charset="-128"/>
        <a:cs typeface="+mn-cs"/>
      </a:defRPr>
    </a:lvl3pPr>
    <a:lvl4pPr marL="1600200" indent="-228600" algn="l" defTabSz="449263" rtl="0" eaLnBrk="0" fontAlgn="base" hangingPunct="0">
      <a:spcBef>
        <a:spcPct val="0"/>
      </a:spcBef>
      <a:spcAft>
        <a:spcPct val="0"/>
      </a:spcAft>
      <a:defRPr kern="1200">
        <a:solidFill>
          <a:schemeClr val="bg1"/>
        </a:solidFill>
        <a:latin typeface="Arial" charset="0"/>
        <a:ea typeface="MS PGothic" charset="-128"/>
        <a:cs typeface="+mn-cs"/>
      </a:defRPr>
    </a:lvl4pPr>
    <a:lvl5pPr marL="2057400" indent="-228600" algn="l" defTabSz="449263" rtl="0" eaLnBrk="0" fontAlgn="base" hangingPunct="0">
      <a:spcBef>
        <a:spcPct val="0"/>
      </a:spcBef>
      <a:spcAft>
        <a:spcPct val="0"/>
      </a:spcAft>
      <a:defRPr kern="1200">
        <a:solidFill>
          <a:schemeClr val="bg1"/>
        </a:solidFill>
        <a:latin typeface="Arial" charset="0"/>
        <a:ea typeface="MS PGothic" charset="-128"/>
        <a:cs typeface="+mn-cs"/>
      </a:defRPr>
    </a:lvl5pPr>
    <a:lvl6pPr marL="2286000" algn="l" defTabSz="914400" rtl="0" eaLnBrk="1" latinLnBrk="0" hangingPunct="1">
      <a:defRPr kern="1200">
        <a:solidFill>
          <a:schemeClr val="bg1"/>
        </a:solidFill>
        <a:latin typeface="Arial" charset="0"/>
        <a:ea typeface="MS PGothic" charset="-128"/>
        <a:cs typeface="+mn-cs"/>
      </a:defRPr>
    </a:lvl6pPr>
    <a:lvl7pPr marL="2743200" algn="l" defTabSz="914400" rtl="0" eaLnBrk="1" latinLnBrk="0" hangingPunct="1">
      <a:defRPr kern="1200">
        <a:solidFill>
          <a:schemeClr val="bg1"/>
        </a:solidFill>
        <a:latin typeface="Arial" charset="0"/>
        <a:ea typeface="MS PGothic" charset="-128"/>
        <a:cs typeface="+mn-cs"/>
      </a:defRPr>
    </a:lvl7pPr>
    <a:lvl8pPr marL="3200400" algn="l" defTabSz="914400" rtl="0" eaLnBrk="1" latinLnBrk="0" hangingPunct="1">
      <a:defRPr kern="1200">
        <a:solidFill>
          <a:schemeClr val="bg1"/>
        </a:solidFill>
        <a:latin typeface="Arial" charset="0"/>
        <a:ea typeface="MS PGothic" charset="-128"/>
        <a:cs typeface="+mn-cs"/>
      </a:defRPr>
    </a:lvl8pPr>
    <a:lvl9pPr marL="3657600" algn="l" defTabSz="914400" rtl="0" eaLnBrk="1" latinLnBrk="0" hangingPunct="1">
      <a:defRPr kern="1200">
        <a:solidFill>
          <a:schemeClr val="bg1"/>
        </a:solidFill>
        <a:latin typeface="Arial" charset="0"/>
        <a:ea typeface="MS P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na Birsa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FDD2B5-D58A-4A97-9B42-A12560993EAA}" v="17" dt="2026-01-28T00:59:25.981"/>
    <p1510:client id="{E5A8F845-D071-48D2-9AEE-41660CE28284}" v="4" dt="2026-01-29T21:14:04.7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2160"/>
        <p:guide pos="2880"/>
      </p:guideLst>
    </p:cSldViewPr>
  </p:slide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Tse" userId="527d0fbc-2649-43ef-b33f-75fe27fdc504" providerId="ADAL" clId="{EF5E446A-78E8-480E-B8D1-42094A0C849D}"/>
    <pc:docChg chg="undo custSel addSld delSld modSld">
      <pc:chgData name="Christopher Tse" userId="527d0fbc-2649-43ef-b33f-75fe27fdc504" providerId="ADAL" clId="{EF5E446A-78E8-480E-B8D1-42094A0C849D}" dt="2026-01-28T00:59:25.981" v="191" actId="20577"/>
      <pc:docMkLst>
        <pc:docMk/>
      </pc:docMkLst>
      <pc:sldChg chg="modSp mod">
        <pc:chgData name="Christopher Tse" userId="527d0fbc-2649-43ef-b33f-75fe27fdc504" providerId="ADAL" clId="{EF5E446A-78E8-480E-B8D1-42094A0C849D}" dt="2026-01-27T22:45:16.345" v="1" actId="20577"/>
        <pc:sldMkLst>
          <pc:docMk/>
          <pc:sldMk cId="0" sldId="256"/>
        </pc:sldMkLst>
        <pc:spChg chg="mod">
          <ac:chgData name="Christopher Tse" userId="527d0fbc-2649-43ef-b33f-75fe27fdc504" providerId="ADAL" clId="{EF5E446A-78E8-480E-B8D1-42094A0C849D}" dt="2026-01-27T22:45:16.345" v="1" actId="20577"/>
          <ac:spMkLst>
            <pc:docMk/>
            <pc:sldMk cId="0" sldId="256"/>
            <ac:spMk id="5123" creationId="{00000000-0000-0000-0000-000000000000}"/>
          </ac:spMkLst>
        </pc:spChg>
      </pc:sldChg>
      <pc:sldChg chg="modSp mod">
        <pc:chgData name="Christopher Tse" userId="527d0fbc-2649-43ef-b33f-75fe27fdc504" providerId="ADAL" clId="{EF5E446A-78E8-480E-B8D1-42094A0C849D}" dt="2026-01-28T00:59:13.734" v="190" actId="2711"/>
        <pc:sldMkLst>
          <pc:docMk/>
          <pc:sldMk cId="0" sldId="269"/>
        </pc:sldMkLst>
        <pc:graphicFrameChg chg="mod modGraphic">
          <ac:chgData name="Christopher Tse" userId="527d0fbc-2649-43ef-b33f-75fe27fdc504" providerId="ADAL" clId="{EF5E446A-78E8-480E-B8D1-42094A0C849D}" dt="2026-01-28T00:59:13.734" v="190" actId="2711"/>
          <ac:graphicFrameMkLst>
            <pc:docMk/>
            <pc:sldMk cId="0" sldId="269"/>
            <ac:graphicFrameMk id="2" creationId="{33717B70-0689-890C-A07D-9F1AE1C77CCE}"/>
          </ac:graphicFrameMkLst>
        </pc:graphicFrameChg>
      </pc:sldChg>
      <pc:sldChg chg="modSp mod">
        <pc:chgData name="Christopher Tse" userId="527d0fbc-2649-43ef-b33f-75fe27fdc504" providerId="ADAL" clId="{EF5E446A-78E8-480E-B8D1-42094A0C849D}" dt="2026-01-28T00:59:25.981" v="191" actId="20577"/>
        <pc:sldMkLst>
          <pc:docMk/>
          <pc:sldMk cId="0" sldId="271"/>
        </pc:sldMkLst>
        <pc:spChg chg="mod">
          <ac:chgData name="Christopher Tse" userId="527d0fbc-2649-43ef-b33f-75fe27fdc504" providerId="ADAL" clId="{EF5E446A-78E8-480E-B8D1-42094A0C849D}" dt="2026-01-27T23:06:18.101" v="178" actId="122"/>
          <ac:spMkLst>
            <pc:docMk/>
            <pc:sldMk cId="0" sldId="271"/>
            <ac:spMk id="34818" creationId="{00000000-0000-0000-0000-000000000000}"/>
          </ac:spMkLst>
        </pc:spChg>
        <pc:graphicFrameChg chg="mod modGraphic">
          <ac:chgData name="Christopher Tse" userId="527d0fbc-2649-43ef-b33f-75fe27fdc504" providerId="ADAL" clId="{EF5E446A-78E8-480E-B8D1-42094A0C849D}" dt="2026-01-28T00:59:25.981" v="191" actId="20577"/>
          <ac:graphicFrameMkLst>
            <pc:docMk/>
            <pc:sldMk cId="0" sldId="271"/>
            <ac:graphicFrameMk id="39941" creationId="{2AAB4206-A730-4023-80D8-62F5C35184B9}"/>
          </ac:graphicFrameMkLst>
        </pc:graphicFrameChg>
      </pc:sldChg>
      <pc:sldChg chg="del">
        <pc:chgData name="Christopher Tse" userId="527d0fbc-2649-43ef-b33f-75fe27fdc504" providerId="ADAL" clId="{EF5E446A-78E8-480E-B8D1-42094A0C849D}" dt="2026-01-27T22:58:40.244" v="118" actId="47"/>
        <pc:sldMkLst>
          <pc:docMk/>
          <pc:sldMk cId="0" sldId="282"/>
        </pc:sldMkLst>
      </pc:sldChg>
      <pc:sldChg chg="del">
        <pc:chgData name="Christopher Tse" userId="527d0fbc-2649-43ef-b33f-75fe27fdc504" providerId="ADAL" clId="{EF5E446A-78E8-480E-B8D1-42094A0C849D}" dt="2026-01-27T22:58:42.743" v="119" actId="47"/>
        <pc:sldMkLst>
          <pc:docMk/>
          <pc:sldMk cId="0" sldId="283"/>
        </pc:sldMkLst>
      </pc:sldChg>
      <pc:sldChg chg="modSp mod">
        <pc:chgData name="Christopher Tse" userId="527d0fbc-2649-43ef-b33f-75fe27fdc504" providerId="ADAL" clId="{EF5E446A-78E8-480E-B8D1-42094A0C849D}" dt="2026-01-27T23:04:30.523" v="165" actId="20577"/>
        <pc:sldMkLst>
          <pc:docMk/>
          <pc:sldMk cId="0" sldId="288"/>
        </pc:sldMkLst>
        <pc:graphicFrameChg chg="modGraphic">
          <ac:chgData name="Christopher Tse" userId="527d0fbc-2649-43ef-b33f-75fe27fdc504" providerId="ADAL" clId="{EF5E446A-78E8-480E-B8D1-42094A0C849D}" dt="2026-01-27T23:04:30.523" v="165" actId="20577"/>
          <ac:graphicFrameMkLst>
            <pc:docMk/>
            <pc:sldMk cId="0" sldId="288"/>
            <ac:graphicFrameMk id="82951" creationId="{E1E426D5-344B-553A-CF56-65438CB9B539}"/>
          </ac:graphicFrameMkLst>
        </pc:graphicFrameChg>
      </pc:sldChg>
      <pc:sldChg chg="modSp mod">
        <pc:chgData name="Christopher Tse" userId="527d0fbc-2649-43ef-b33f-75fe27fdc504" providerId="ADAL" clId="{EF5E446A-78E8-480E-B8D1-42094A0C849D}" dt="2026-01-27T23:03:34.838" v="145" actId="20577"/>
        <pc:sldMkLst>
          <pc:docMk/>
          <pc:sldMk cId="0" sldId="322"/>
        </pc:sldMkLst>
        <pc:spChg chg="mod">
          <ac:chgData name="Christopher Tse" userId="527d0fbc-2649-43ef-b33f-75fe27fdc504" providerId="ADAL" clId="{EF5E446A-78E8-480E-B8D1-42094A0C849D}" dt="2026-01-27T23:03:34.838" v="145" actId="20577"/>
          <ac:spMkLst>
            <pc:docMk/>
            <pc:sldMk cId="0" sldId="322"/>
            <ac:spMk id="79874" creationId="{F02FBFFF-79FB-42B4-9485-E009F55855E0}"/>
          </ac:spMkLst>
        </pc:spChg>
      </pc:sldChg>
      <pc:sldChg chg="modSp mod">
        <pc:chgData name="Christopher Tse" userId="527d0fbc-2649-43ef-b33f-75fe27fdc504" providerId="ADAL" clId="{EF5E446A-78E8-480E-B8D1-42094A0C849D}" dt="2026-01-27T23:07:52.822" v="183" actId="122"/>
        <pc:sldMkLst>
          <pc:docMk/>
          <pc:sldMk cId="0" sldId="323"/>
        </pc:sldMkLst>
        <pc:spChg chg="mod">
          <ac:chgData name="Christopher Tse" userId="527d0fbc-2649-43ef-b33f-75fe27fdc504" providerId="ADAL" clId="{EF5E446A-78E8-480E-B8D1-42094A0C849D}" dt="2026-01-27T23:07:52.822" v="183" actId="122"/>
          <ac:spMkLst>
            <pc:docMk/>
            <pc:sldMk cId="0" sldId="323"/>
            <ac:spMk id="62466" creationId="{00000000-0000-0000-0000-000000000000}"/>
          </ac:spMkLst>
        </pc:spChg>
      </pc:sldChg>
      <pc:sldChg chg="modSp mod">
        <pc:chgData name="Christopher Tse" userId="527d0fbc-2649-43ef-b33f-75fe27fdc504" providerId="ADAL" clId="{EF5E446A-78E8-480E-B8D1-42094A0C849D}" dt="2026-01-27T22:56:54.299" v="117" actId="20577"/>
        <pc:sldMkLst>
          <pc:docMk/>
          <pc:sldMk cId="0" sldId="324"/>
        </pc:sldMkLst>
        <pc:spChg chg="mod">
          <ac:chgData name="Christopher Tse" userId="527d0fbc-2649-43ef-b33f-75fe27fdc504" providerId="ADAL" clId="{EF5E446A-78E8-480E-B8D1-42094A0C849D}" dt="2026-01-27T22:56:54.299" v="117" actId="20577"/>
          <ac:spMkLst>
            <pc:docMk/>
            <pc:sldMk cId="0" sldId="324"/>
            <ac:spMk id="3" creationId="{1209C983-0DA6-2743-4C73-D39DFD8BA415}"/>
          </ac:spMkLst>
        </pc:spChg>
      </pc:sldChg>
      <pc:sldChg chg="modSp mod">
        <pc:chgData name="Christopher Tse" userId="527d0fbc-2649-43ef-b33f-75fe27fdc504" providerId="ADAL" clId="{EF5E446A-78E8-480E-B8D1-42094A0C849D}" dt="2026-01-27T23:07:10.893" v="181" actId="20577"/>
        <pc:sldMkLst>
          <pc:docMk/>
          <pc:sldMk cId="0" sldId="326"/>
        </pc:sldMkLst>
        <pc:spChg chg="mod">
          <ac:chgData name="Christopher Tse" userId="527d0fbc-2649-43ef-b33f-75fe27fdc504" providerId="ADAL" clId="{EF5E446A-78E8-480E-B8D1-42094A0C849D}" dt="2026-01-27T23:07:10.893" v="181" actId="20577"/>
          <ac:spMkLst>
            <pc:docMk/>
            <pc:sldMk cId="0" sldId="326"/>
            <ac:spMk id="61444" creationId="{00000000-0000-0000-0000-000000000000}"/>
          </ac:spMkLst>
        </pc:spChg>
      </pc:sldChg>
      <pc:sldChg chg="modSp mod">
        <pc:chgData name="Christopher Tse" userId="527d0fbc-2649-43ef-b33f-75fe27fdc504" providerId="ADAL" clId="{EF5E446A-78E8-480E-B8D1-42094A0C849D}" dt="2026-01-27T23:09:39.477" v="186" actId="122"/>
        <pc:sldMkLst>
          <pc:docMk/>
          <pc:sldMk cId="0" sldId="327"/>
        </pc:sldMkLst>
        <pc:spChg chg="mod">
          <ac:chgData name="Christopher Tse" userId="527d0fbc-2649-43ef-b33f-75fe27fdc504" providerId="ADAL" clId="{EF5E446A-78E8-480E-B8D1-42094A0C849D}" dt="2026-01-27T23:09:39.477" v="186" actId="122"/>
          <ac:spMkLst>
            <pc:docMk/>
            <pc:sldMk cId="0" sldId="327"/>
            <ac:spMk id="68610" creationId="{00000000-0000-0000-0000-000000000000}"/>
          </ac:spMkLst>
        </pc:spChg>
      </pc:sldChg>
      <pc:sldChg chg="modSp mod">
        <pc:chgData name="Christopher Tse" userId="527d0fbc-2649-43ef-b33f-75fe27fdc504" providerId="ADAL" clId="{EF5E446A-78E8-480E-B8D1-42094A0C849D}" dt="2026-01-27T23:08:13.500" v="184" actId="20577"/>
        <pc:sldMkLst>
          <pc:docMk/>
          <pc:sldMk cId="0" sldId="337"/>
        </pc:sldMkLst>
        <pc:spChg chg="mod">
          <ac:chgData name="Christopher Tse" userId="527d0fbc-2649-43ef-b33f-75fe27fdc504" providerId="ADAL" clId="{EF5E446A-78E8-480E-B8D1-42094A0C849D}" dt="2026-01-27T23:08:13.500" v="184" actId="20577"/>
          <ac:spMkLst>
            <pc:docMk/>
            <pc:sldMk cId="0" sldId="337"/>
            <ac:spMk id="63490" creationId="{00000000-0000-0000-0000-000000000000}"/>
          </ac:spMkLst>
        </pc:spChg>
        <pc:spChg chg="mod">
          <ac:chgData name="Christopher Tse" userId="527d0fbc-2649-43ef-b33f-75fe27fdc504" providerId="ADAL" clId="{EF5E446A-78E8-480E-B8D1-42094A0C849D}" dt="2026-01-27T22:54:20.324" v="108" actId="20577"/>
          <ac:spMkLst>
            <pc:docMk/>
            <pc:sldMk cId="0" sldId="337"/>
            <ac:spMk id="63492" creationId="{00000000-0000-0000-0000-000000000000}"/>
          </ac:spMkLst>
        </pc:spChg>
      </pc:sldChg>
      <pc:sldChg chg="add del">
        <pc:chgData name="Christopher Tse" userId="527d0fbc-2649-43ef-b33f-75fe27fdc504" providerId="ADAL" clId="{EF5E446A-78E8-480E-B8D1-42094A0C849D}" dt="2026-01-27T22:58:47.243" v="121" actId="47"/>
        <pc:sldMkLst>
          <pc:docMk/>
          <pc:sldMk cId="0" sldId="346"/>
        </pc:sldMkLst>
      </pc:sldChg>
      <pc:sldChg chg="modSp mod">
        <pc:chgData name="Christopher Tse" userId="527d0fbc-2649-43ef-b33f-75fe27fdc504" providerId="ADAL" clId="{EF5E446A-78E8-480E-B8D1-42094A0C849D}" dt="2026-01-27T23:04:17.726" v="163" actId="20577"/>
        <pc:sldMkLst>
          <pc:docMk/>
          <pc:sldMk cId="1907806520" sldId="350"/>
        </pc:sldMkLst>
        <pc:spChg chg="mod">
          <ac:chgData name="Christopher Tse" userId="527d0fbc-2649-43ef-b33f-75fe27fdc504" providerId="ADAL" clId="{EF5E446A-78E8-480E-B8D1-42094A0C849D}" dt="2026-01-27T23:04:17.726" v="163" actId="20577"/>
          <ac:spMkLst>
            <pc:docMk/>
            <pc:sldMk cId="1907806520" sldId="350"/>
            <ac:spMk id="3" creationId="{FE361969-4FD9-4D63-8767-F58E92A428A0}"/>
          </ac:spMkLst>
        </pc:spChg>
      </pc:sldChg>
      <pc:sldChg chg="modSp mod">
        <pc:chgData name="Christopher Tse" userId="527d0fbc-2649-43ef-b33f-75fe27fdc504" providerId="ADAL" clId="{EF5E446A-78E8-480E-B8D1-42094A0C849D}" dt="2026-01-27T23:06:50.016" v="179" actId="179"/>
        <pc:sldMkLst>
          <pc:docMk/>
          <pc:sldMk cId="2821896957" sldId="353"/>
        </pc:sldMkLst>
        <pc:spChg chg="mod">
          <ac:chgData name="Christopher Tse" userId="527d0fbc-2649-43ef-b33f-75fe27fdc504" providerId="ADAL" clId="{EF5E446A-78E8-480E-B8D1-42094A0C849D}" dt="2026-01-27T23:06:50.016" v="179" actId="179"/>
          <ac:spMkLst>
            <pc:docMk/>
            <pc:sldMk cId="2821896957" sldId="353"/>
            <ac:spMk id="27" creationId="{3D311355-89F9-4F00-A415-E0D3A84653BB}"/>
          </ac:spMkLst>
        </pc:spChg>
      </pc:sldChg>
      <pc:sldChg chg="modSp mod">
        <pc:chgData name="Christopher Tse" userId="527d0fbc-2649-43ef-b33f-75fe27fdc504" providerId="ADAL" clId="{EF5E446A-78E8-480E-B8D1-42094A0C849D}" dt="2026-01-27T22:59:46.639" v="122" actId="6549"/>
        <pc:sldMkLst>
          <pc:docMk/>
          <pc:sldMk cId="187346230" sldId="355"/>
        </pc:sldMkLst>
        <pc:spChg chg="mod">
          <ac:chgData name="Christopher Tse" userId="527d0fbc-2649-43ef-b33f-75fe27fdc504" providerId="ADAL" clId="{EF5E446A-78E8-480E-B8D1-42094A0C849D}" dt="2026-01-27T22:59:46.639" v="122" actId="6549"/>
          <ac:spMkLst>
            <pc:docMk/>
            <pc:sldMk cId="187346230" sldId="355"/>
            <ac:spMk id="4" creationId="{6B157649-CEF6-49AE-870E-A87751C07EEA}"/>
          </ac:spMkLst>
        </pc:spChg>
      </pc:sldChg>
      <pc:sldChg chg="del">
        <pc:chgData name="Christopher Tse" userId="527d0fbc-2649-43ef-b33f-75fe27fdc504" providerId="ADAL" clId="{EF5E446A-78E8-480E-B8D1-42094A0C849D}" dt="2026-01-27T22:46:14.274" v="2" actId="47"/>
        <pc:sldMkLst>
          <pc:docMk/>
          <pc:sldMk cId="135484035" sldId="356"/>
        </pc:sldMkLst>
      </pc:sldChg>
      <pc:sldChg chg="addSp delSp modSp mod">
        <pc:chgData name="Christopher Tse" userId="527d0fbc-2649-43ef-b33f-75fe27fdc504" providerId="ADAL" clId="{EF5E446A-78E8-480E-B8D1-42094A0C849D}" dt="2026-01-27T23:02:59.964" v="129" actId="14100"/>
        <pc:sldMkLst>
          <pc:docMk/>
          <pc:sldMk cId="753914660" sldId="357"/>
        </pc:sldMkLst>
        <pc:picChg chg="del">
          <ac:chgData name="Christopher Tse" userId="527d0fbc-2649-43ef-b33f-75fe27fdc504" providerId="ADAL" clId="{EF5E446A-78E8-480E-B8D1-42094A0C849D}" dt="2026-01-27T23:02:41.114" v="123" actId="478"/>
          <ac:picMkLst>
            <pc:docMk/>
            <pc:sldMk cId="753914660" sldId="357"/>
            <ac:picMk id="3" creationId="{9DC8A882-A044-85F8-2BE7-7C8306E74658}"/>
          </ac:picMkLst>
        </pc:picChg>
        <pc:picChg chg="add mod">
          <ac:chgData name="Christopher Tse" userId="527d0fbc-2649-43ef-b33f-75fe27fdc504" providerId="ADAL" clId="{EF5E446A-78E8-480E-B8D1-42094A0C849D}" dt="2026-01-27T23:02:59.964" v="129" actId="14100"/>
          <ac:picMkLst>
            <pc:docMk/>
            <pc:sldMk cId="753914660" sldId="357"/>
            <ac:picMk id="5" creationId="{526B26B9-DCFD-378B-2456-3BE94ECB7CB5}"/>
          </ac:picMkLst>
        </pc:picChg>
      </pc:sldChg>
      <pc:sldChg chg="addSp delSp modSp mod">
        <pc:chgData name="Christopher Tse" userId="527d0fbc-2649-43ef-b33f-75fe27fdc504" providerId="ADAL" clId="{EF5E446A-78E8-480E-B8D1-42094A0C849D}" dt="2026-01-27T22:48:08.030" v="11" actId="6549"/>
        <pc:sldMkLst>
          <pc:docMk/>
          <pc:sldMk cId="1756609225" sldId="360"/>
        </pc:sldMkLst>
        <pc:spChg chg="mod">
          <ac:chgData name="Christopher Tse" userId="527d0fbc-2649-43ef-b33f-75fe27fdc504" providerId="ADAL" clId="{EF5E446A-78E8-480E-B8D1-42094A0C849D}" dt="2026-01-27T22:48:08.030" v="11" actId="6549"/>
          <ac:spMkLst>
            <pc:docMk/>
            <pc:sldMk cId="1756609225" sldId="360"/>
            <ac:spMk id="2" creationId="{5F8E0415-CFBA-7FBA-5B8F-0F70846AEF85}"/>
          </ac:spMkLst>
        </pc:spChg>
        <pc:picChg chg="add mod">
          <ac:chgData name="Christopher Tse" userId="527d0fbc-2649-43ef-b33f-75fe27fdc504" providerId="ADAL" clId="{EF5E446A-78E8-480E-B8D1-42094A0C849D}" dt="2026-01-27T22:48:00.532" v="10" actId="14100"/>
          <ac:picMkLst>
            <pc:docMk/>
            <pc:sldMk cId="1756609225" sldId="360"/>
            <ac:picMk id="3" creationId="{129B5767-FB7F-BC56-0C27-36A1B365C809}"/>
          </ac:picMkLst>
        </pc:picChg>
        <pc:picChg chg="del">
          <ac:chgData name="Christopher Tse" userId="527d0fbc-2649-43ef-b33f-75fe27fdc504" providerId="ADAL" clId="{EF5E446A-78E8-480E-B8D1-42094A0C849D}" dt="2026-01-27T22:47:36.331" v="3" actId="478"/>
          <ac:picMkLst>
            <pc:docMk/>
            <pc:sldMk cId="1756609225" sldId="360"/>
            <ac:picMk id="5" creationId="{27E2798F-0AE7-3F6E-653B-9B221BE8D3B8}"/>
          </ac:picMkLst>
        </pc:picChg>
      </pc:sldChg>
      <pc:sldChg chg="modSp mod">
        <pc:chgData name="Christopher Tse" userId="527d0fbc-2649-43ef-b33f-75fe27fdc504" providerId="ADAL" clId="{EF5E446A-78E8-480E-B8D1-42094A0C849D}" dt="2026-01-27T23:04:39.210" v="169" actId="20577"/>
        <pc:sldMkLst>
          <pc:docMk/>
          <pc:sldMk cId="3176580179" sldId="362"/>
        </pc:sldMkLst>
        <pc:spChg chg="mod">
          <ac:chgData name="Christopher Tse" userId="527d0fbc-2649-43ef-b33f-75fe27fdc504" providerId="ADAL" clId="{EF5E446A-78E8-480E-B8D1-42094A0C849D}" dt="2026-01-27T23:04:39.210" v="169" actId="20577"/>
          <ac:spMkLst>
            <pc:docMk/>
            <pc:sldMk cId="3176580179" sldId="362"/>
            <ac:spMk id="2" creationId="{1C756029-63BA-CCAD-557E-2DF2FEC0D99E}"/>
          </ac:spMkLst>
        </pc:spChg>
      </pc:sldChg>
      <pc:sldChg chg="del">
        <pc:chgData name="Christopher Tse" userId="527d0fbc-2649-43ef-b33f-75fe27fdc504" providerId="ADAL" clId="{EF5E446A-78E8-480E-B8D1-42094A0C849D}" dt="2026-01-27T22:50:57.031" v="12" actId="47"/>
        <pc:sldMkLst>
          <pc:docMk/>
          <pc:sldMk cId="655769356" sldId="363"/>
        </pc:sldMkLst>
      </pc:sldChg>
      <pc:sldMasterChg chg="delSldLayout">
        <pc:chgData name="Christopher Tse" userId="527d0fbc-2649-43ef-b33f-75fe27fdc504" providerId="ADAL" clId="{EF5E446A-78E8-480E-B8D1-42094A0C849D}" dt="2026-01-27T22:50:57.031" v="12" actId="47"/>
        <pc:sldMasterMkLst>
          <pc:docMk/>
          <pc:sldMasterMk cId="17937559" sldId="2147483941"/>
        </pc:sldMasterMkLst>
        <pc:sldLayoutChg chg="del">
          <pc:chgData name="Christopher Tse" userId="527d0fbc-2649-43ef-b33f-75fe27fdc504" providerId="ADAL" clId="{EF5E446A-78E8-480E-B8D1-42094A0C849D}" dt="2026-01-27T22:50:57.031" v="12" actId="47"/>
          <pc:sldLayoutMkLst>
            <pc:docMk/>
            <pc:sldMasterMk cId="17937559" sldId="2147483941"/>
            <pc:sldLayoutMk cId="1897512039" sldId="2147483953"/>
          </pc:sldLayoutMkLst>
        </pc:sldLayoutChg>
      </pc:sldMasterChg>
    </pc:docChg>
  </pc:docChgLst>
  <pc:docChgLst>
    <pc:chgData name="Sangeeta Kauldher" userId="ed946747-cf01-4681-b78d-8b036c0f01d7" providerId="ADAL" clId="{176C7C18-57A3-4D11-B11E-4A1D0229C8BA}"/>
    <pc:docChg chg="addSld delSld modSld addMainMaster delMainMaster">
      <pc:chgData name="Sangeeta Kauldher" userId="ed946747-cf01-4681-b78d-8b036c0f01d7" providerId="ADAL" clId="{176C7C18-57A3-4D11-B11E-4A1D0229C8BA}" dt="2026-01-29T21:14:04.780" v="4" actId="47"/>
      <pc:docMkLst>
        <pc:docMk/>
      </pc:docMkLst>
      <pc:sldChg chg="add del setBg">
        <pc:chgData name="Sangeeta Kauldher" userId="ed946747-cf01-4681-b78d-8b036c0f01d7" providerId="ADAL" clId="{176C7C18-57A3-4D11-B11E-4A1D0229C8BA}" dt="2026-01-28T00:52:41.634" v="1"/>
        <pc:sldMkLst>
          <pc:docMk/>
          <pc:sldMk cId="0" sldId="257"/>
        </pc:sldMkLst>
      </pc:sldChg>
      <pc:sldChg chg="add del setBg">
        <pc:chgData name="Sangeeta Kauldher" userId="ed946747-cf01-4681-b78d-8b036c0f01d7" providerId="ADAL" clId="{176C7C18-57A3-4D11-B11E-4A1D0229C8BA}" dt="2026-01-28T00:52:41.634" v="1"/>
        <pc:sldMkLst>
          <pc:docMk/>
          <pc:sldMk cId="0" sldId="258"/>
        </pc:sldMkLst>
      </pc:sldChg>
      <pc:sldChg chg="add del setBg">
        <pc:chgData name="Sangeeta Kauldher" userId="ed946747-cf01-4681-b78d-8b036c0f01d7" providerId="ADAL" clId="{176C7C18-57A3-4D11-B11E-4A1D0229C8BA}" dt="2026-01-28T00:52:41.634" v="1"/>
        <pc:sldMkLst>
          <pc:docMk/>
          <pc:sldMk cId="0" sldId="383"/>
        </pc:sldMkLst>
      </pc:sldChg>
      <pc:sldChg chg="add del">
        <pc:chgData name="Sangeeta Kauldher" userId="ed946747-cf01-4681-b78d-8b036c0f01d7" providerId="ADAL" clId="{176C7C18-57A3-4D11-B11E-4A1D0229C8BA}" dt="2026-01-29T21:14:04.780" v="4" actId="47"/>
        <pc:sldMkLst>
          <pc:docMk/>
          <pc:sldMk cId="2177558772" sldId="383"/>
        </pc:sldMkLst>
      </pc:sldChg>
      <pc:sldChg chg="add del">
        <pc:chgData name="Sangeeta Kauldher" userId="ed946747-cf01-4681-b78d-8b036c0f01d7" providerId="ADAL" clId="{176C7C18-57A3-4D11-B11E-4A1D0229C8BA}" dt="2026-01-29T21:14:04.780" v="4" actId="47"/>
        <pc:sldMkLst>
          <pc:docMk/>
          <pc:sldMk cId="884376386" sldId="384"/>
        </pc:sldMkLst>
      </pc:sldChg>
      <pc:sldChg chg="add del">
        <pc:chgData name="Sangeeta Kauldher" userId="ed946747-cf01-4681-b78d-8b036c0f01d7" providerId="ADAL" clId="{176C7C18-57A3-4D11-B11E-4A1D0229C8BA}" dt="2026-01-29T21:14:04.780" v="4" actId="47"/>
        <pc:sldMkLst>
          <pc:docMk/>
          <pc:sldMk cId="3557062838" sldId="385"/>
        </pc:sldMkLst>
      </pc:sldChg>
      <pc:sldMasterChg chg="add del addSldLayout delSldLayout">
        <pc:chgData name="Sangeeta Kauldher" userId="ed946747-cf01-4681-b78d-8b036c0f01d7" providerId="ADAL" clId="{176C7C18-57A3-4D11-B11E-4A1D0229C8BA}" dt="2026-01-29T21:14:04.780" v="4" actId="47"/>
        <pc:sldMasterMkLst>
          <pc:docMk/>
          <pc:sldMasterMk cId="0" sldId="2147483648"/>
        </pc:sldMasterMkLst>
        <pc:sldLayoutChg chg="add del">
          <pc:chgData name="Sangeeta Kauldher" userId="ed946747-cf01-4681-b78d-8b036c0f01d7" providerId="ADAL" clId="{176C7C18-57A3-4D11-B11E-4A1D0229C8BA}" dt="2026-01-29T21:14:04.780" v="4" actId="47"/>
          <pc:sldLayoutMkLst>
            <pc:docMk/>
            <pc:sldMasterMk cId="0" sldId="2147483648"/>
            <pc:sldLayoutMk cId="0" sldId="214748364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D18E09-073E-43E3-A888-31C30E3F49C5}"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3BEF405C-050D-420F-A012-A91A78DAA665}">
      <dgm:prSet/>
      <dgm:spPr/>
      <dgm:t>
        <a:bodyPr/>
        <a:lstStyle/>
        <a:p>
          <a:r>
            <a:rPr lang="en-CA"/>
            <a:t>Schools are staffed and time-tabled according to student course requests in January and February.</a:t>
          </a:r>
          <a:endParaRPr lang="en-US"/>
        </a:p>
      </dgm:t>
    </dgm:pt>
    <dgm:pt modelId="{2F48548E-D7A7-4E3D-A3F2-518ABB42957D}" type="parTrans" cxnId="{22873263-7480-4829-AF3E-88F57FA51ADD}">
      <dgm:prSet/>
      <dgm:spPr/>
      <dgm:t>
        <a:bodyPr/>
        <a:lstStyle/>
        <a:p>
          <a:endParaRPr lang="en-US"/>
        </a:p>
      </dgm:t>
    </dgm:pt>
    <dgm:pt modelId="{A1D08E28-6082-49D8-98E8-2D9743487D90}" type="sibTrans" cxnId="{22873263-7480-4829-AF3E-88F57FA51ADD}">
      <dgm:prSet/>
      <dgm:spPr/>
      <dgm:t>
        <a:bodyPr/>
        <a:lstStyle/>
        <a:p>
          <a:endParaRPr lang="en-US"/>
        </a:p>
      </dgm:t>
    </dgm:pt>
    <dgm:pt modelId="{1B7C2851-D937-47EB-A0D9-5299A77A287F}">
      <dgm:prSet/>
      <dgm:spPr/>
      <dgm:t>
        <a:bodyPr/>
        <a:lstStyle/>
        <a:p>
          <a:r>
            <a:rPr lang="en-CA"/>
            <a:t>Only those courses with sufficient student requests will be available.</a:t>
          </a:r>
          <a:endParaRPr lang="en-US"/>
        </a:p>
      </dgm:t>
    </dgm:pt>
    <dgm:pt modelId="{C5495F91-8C30-46F5-A367-919891CDA323}" type="parTrans" cxnId="{1CAE12E1-9A29-4A42-81FF-A795D4056FD8}">
      <dgm:prSet/>
      <dgm:spPr/>
      <dgm:t>
        <a:bodyPr/>
        <a:lstStyle/>
        <a:p>
          <a:endParaRPr lang="en-US"/>
        </a:p>
      </dgm:t>
    </dgm:pt>
    <dgm:pt modelId="{39D00818-BB4F-40A1-B31C-C69C50F76527}" type="sibTrans" cxnId="{1CAE12E1-9A29-4A42-81FF-A795D4056FD8}">
      <dgm:prSet/>
      <dgm:spPr/>
      <dgm:t>
        <a:bodyPr/>
        <a:lstStyle/>
        <a:p>
          <a:endParaRPr lang="en-US"/>
        </a:p>
      </dgm:t>
    </dgm:pt>
    <dgm:pt modelId="{93FB5E80-B792-4B8C-8580-1C3B99C35CE8}">
      <dgm:prSet/>
      <dgm:spPr/>
      <dgm:t>
        <a:bodyPr/>
        <a:lstStyle/>
        <a:p>
          <a:r>
            <a:rPr lang="en-CA"/>
            <a:t>Please choose your courses carefully as there is little flexibility once the timetable is built!</a:t>
          </a:r>
          <a:endParaRPr lang="en-US"/>
        </a:p>
      </dgm:t>
    </dgm:pt>
    <dgm:pt modelId="{7D3CAC3E-3DF1-4310-AED6-E20B6CA00549}" type="parTrans" cxnId="{5A6732CC-ED9D-424B-BF2F-EDC31611962D}">
      <dgm:prSet/>
      <dgm:spPr/>
      <dgm:t>
        <a:bodyPr/>
        <a:lstStyle/>
        <a:p>
          <a:endParaRPr lang="en-US"/>
        </a:p>
      </dgm:t>
    </dgm:pt>
    <dgm:pt modelId="{A6F29CFC-CC39-4722-B8F1-01B4EC2FA92B}" type="sibTrans" cxnId="{5A6732CC-ED9D-424B-BF2F-EDC31611962D}">
      <dgm:prSet/>
      <dgm:spPr/>
      <dgm:t>
        <a:bodyPr/>
        <a:lstStyle/>
        <a:p>
          <a:endParaRPr lang="en-US"/>
        </a:p>
      </dgm:t>
    </dgm:pt>
    <dgm:pt modelId="{EDB0CC0D-83DB-CD4A-8DF0-20CDE9A903E1}" type="pres">
      <dgm:prSet presAssocID="{B4D18E09-073E-43E3-A888-31C30E3F49C5}" presName="vert0" presStyleCnt="0">
        <dgm:presLayoutVars>
          <dgm:dir/>
          <dgm:animOne val="branch"/>
          <dgm:animLvl val="lvl"/>
        </dgm:presLayoutVars>
      </dgm:prSet>
      <dgm:spPr/>
    </dgm:pt>
    <dgm:pt modelId="{B2C036D3-296F-E247-971B-19EFBF0D917B}" type="pres">
      <dgm:prSet presAssocID="{3BEF405C-050D-420F-A012-A91A78DAA665}" presName="thickLine" presStyleLbl="alignNode1" presStyleIdx="0" presStyleCnt="3"/>
      <dgm:spPr/>
    </dgm:pt>
    <dgm:pt modelId="{A7F26C44-56FE-4A4F-80E0-5E42847F56F7}" type="pres">
      <dgm:prSet presAssocID="{3BEF405C-050D-420F-A012-A91A78DAA665}" presName="horz1" presStyleCnt="0"/>
      <dgm:spPr/>
    </dgm:pt>
    <dgm:pt modelId="{6DB84230-3A92-B14E-9549-4A809684BD13}" type="pres">
      <dgm:prSet presAssocID="{3BEF405C-050D-420F-A012-A91A78DAA665}" presName="tx1" presStyleLbl="revTx" presStyleIdx="0" presStyleCnt="3"/>
      <dgm:spPr/>
    </dgm:pt>
    <dgm:pt modelId="{17576D15-F5ED-D748-9719-E267E628FEED}" type="pres">
      <dgm:prSet presAssocID="{3BEF405C-050D-420F-A012-A91A78DAA665}" presName="vert1" presStyleCnt="0"/>
      <dgm:spPr/>
    </dgm:pt>
    <dgm:pt modelId="{B09745C9-B707-8143-BE51-38979956073D}" type="pres">
      <dgm:prSet presAssocID="{1B7C2851-D937-47EB-A0D9-5299A77A287F}" presName="thickLine" presStyleLbl="alignNode1" presStyleIdx="1" presStyleCnt="3"/>
      <dgm:spPr/>
    </dgm:pt>
    <dgm:pt modelId="{4B308EC5-98BD-A040-AC12-E035E7D5C32B}" type="pres">
      <dgm:prSet presAssocID="{1B7C2851-D937-47EB-A0D9-5299A77A287F}" presName="horz1" presStyleCnt="0"/>
      <dgm:spPr/>
    </dgm:pt>
    <dgm:pt modelId="{A87BB3D5-8A18-F745-A541-8C28522CEB41}" type="pres">
      <dgm:prSet presAssocID="{1B7C2851-D937-47EB-A0D9-5299A77A287F}" presName="tx1" presStyleLbl="revTx" presStyleIdx="1" presStyleCnt="3"/>
      <dgm:spPr/>
    </dgm:pt>
    <dgm:pt modelId="{F72F2C64-32D1-A549-B0B3-0327802ADB53}" type="pres">
      <dgm:prSet presAssocID="{1B7C2851-D937-47EB-A0D9-5299A77A287F}" presName="vert1" presStyleCnt="0"/>
      <dgm:spPr/>
    </dgm:pt>
    <dgm:pt modelId="{79084C34-795A-0546-B50D-C2C00AF9A499}" type="pres">
      <dgm:prSet presAssocID="{93FB5E80-B792-4B8C-8580-1C3B99C35CE8}" presName="thickLine" presStyleLbl="alignNode1" presStyleIdx="2" presStyleCnt="3"/>
      <dgm:spPr/>
    </dgm:pt>
    <dgm:pt modelId="{C85F5293-B07A-054C-B452-7A102318502B}" type="pres">
      <dgm:prSet presAssocID="{93FB5E80-B792-4B8C-8580-1C3B99C35CE8}" presName="horz1" presStyleCnt="0"/>
      <dgm:spPr/>
    </dgm:pt>
    <dgm:pt modelId="{DD0C3C3F-EEB0-ED44-AF1F-0BB5629A6A3D}" type="pres">
      <dgm:prSet presAssocID="{93FB5E80-B792-4B8C-8580-1C3B99C35CE8}" presName="tx1" presStyleLbl="revTx" presStyleIdx="2" presStyleCnt="3"/>
      <dgm:spPr/>
    </dgm:pt>
    <dgm:pt modelId="{A3BE732B-4238-724A-A090-9BDDAA055732}" type="pres">
      <dgm:prSet presAssocID="{93FB5E80-B792-4B8C-8580-1C3B99C35CE8}" presName="vert1" presStyleCnt="0"/>
      <dgm:spPr/>
    </dgm:pt>
  </dgm:ptLst>
  <dgm:cxnLst>
    <dgm:cxn modelId="{B19D2605-4D7D-6A4E-B350-FAFA1C92271E}" type="presOf" srcId="{3BEF405C-050D-420F-A012-A91A78DAA665}" destId="{6DB84230-3A92-B14E-9549-4A809684BD13}" srcOrd="0" destOrd="0" presId="urn:microsoft.com/office/officeart/2008/layout/LinedList"/>
    <dgm:cxn modelId="{22873263-7480-4829-AF3E-88F57FA51ADD}" srcId="{B4D18E09-073E-43E3-A888-31C30E3F49C5}" destId="{3BEF405C-050D-420F-A012-A91A78DAA665}" srcOrd="0" destOrd="0" parTransId="{2F48548E-D7A7-4E3D-A3F2-518ABB42957D}" sibTransId="{A1D08E28-6082-49D8-98E8-2D9743487D90}"/>
    <dgm:cxn modelId="{C4607B89-7EDA-B64C-ACF6-2C23E244A8D3}" type="presOf" srcId="{93FB5E80-B792-4B8C-8580-1C3B99C35CE8}" destId="{DD0C3C3F-EEB0-ED44-AF1F-0BB5629A6A3D}" srcOrd="0" destOrd="0" presId="urn:microsoft.com/office/officeart/2008/layout/LinedList"/>
    <dgm:cxn modelId="{DBD7319C-146A-2649-9A9C-92D24F5E86CD}" type="presOf" srcId="{1B7C2851-D937-47EB-A0D9-5299A77A287F}" destId="{A87BB3D5-8A18-F745-A541-8C28522CEB41}" srcOrd="0" destOrd="0" presId="urn:microsoft.com/office/officeart/2008/layout/LinedList"/>
    <dgm:cxn modelId="{325246B9-AEC9-5442-893D-A35F6B57CEDD}" type="presOf" srcId="{B4D18E09-073E-43E3-A888-31C30E3F49C5}" destId="{EDB0CC0D-83DB-CD4A-8DF0-20CDE9A903E1}" srcOrd="0" destOrd="0" presId="urn:microsoft.com/office/officeart/2008/layout/LinedList"/>
    <dgm:cxn modelId="{5A6732CC-ED9D-424B-BF2F-EDC31611962D}" srcId="{B4D18E09-073E-43E3-A888-31C30E3F49C5}" destId="{93FB5E80-B792-4B8C-8580-1C3B99C35CE8}" srcOrd="2" destOrd="0" parTransId="{7D3CAC3E-3DF1-4310-AED6-E20B6CA00549}" sibTransId="{A6F29CFC-CC39-4722-B8F1-01B4EC2FA92B}"/>
    <dgm:cxn modelId="{1CAE12E1-9A29-4A42-81FF-A795D4056FD8}" srcId="{B4D18E09-073E-43E3-A888-31C30E3F49C5}" destId="{1B7C2851-D937-47EB-A0D9-5299A77A287F}" srcOrd="1" destOrd="0" parTransId="{C5495F91-8C30-46F5-A367-919891CDA323}" sibTransId="{39D00818-BB4F-40A1-B31C-C69C50F76527}"/>
    <dgm:cxn modelId="{31FFF74F-DE55-AD4D-93D9-57396368C6AD}" type="presParOf" srcId="{EDB0CC0D-83DB-CD4A-8DF0-20CDE9A903E1}" destId="{B2C036D3-296F-E247-971B-19EFBF0D917B}" srcOrd="0" destOrd="0" presId="urn:microsoft.com/office/officeart/2008/layout/LinedList"/>
    <dgm:cxn modelId="{9E9C32F0-5F31-8842-8A27-E5109FBFF37C}" type="presParOf" srcId="{EDB0CC0D-83DB-CD4A-8DF0-20CDE9A903E1}" destId="{A7F26C44-56FE-4A4F-80E0-5E42847F56F7}" srcOrd="1" destOrd="0" presId="urn:microsoft.com/office/officeart/2008/layout/LinedList"/>
    <dgm:cxn modelId="{4FD3F135-6691-D340-92A5-FDFA1D37B5BF}" type="presParOf" srcId="{A7F26C44-56FE-4A4F-80E0-5E42847F56F7}" destId="{6DB84230-3A92-B14E-9549-4A809684BD13}" srcOrd="0" destOrd="0" presId="urn:microsoft.com/office/officeart/2008/layout/LinedList"/>
    <dgm:cxn modelId="{25003283-E61F-2549-8071-30BE55A616E2}" type="presParOf" srcId="{A7F26C44-56FE-4A4F-80E0-5E42847F56F7}" destId="{17576D15-F5ED-D748-9719-E267E628FEED}" srcOrd="1" destOrd="0" presId="urn:microsoft.com/office/officeart/2008/layout/LinedList"/>
    <dgm:cxn modelId="{D00BB800-A32B-7146-8BD8-CBAB0A04113C}" type="presParOf" srcId="{EDB0CC0D-83DB-CD4A-8DF0-20CDE9A903E1}" destId="{B09745C9-B707-8143-BE51-38979956073D}" srcOrd="2" destOrd="0" presId="urn:microsoft.com/office/officeart/2008/layout/LinedList"/>
    <dgm:cxn modelId="{A65EE144-CB98-A747-95AF-DD8BDB905688}" type="presParOf" srcId="{EDB0CC0D-83DB-CD4A-8DF0-20CDE9A903E1}" destId="{4B308EC5-98BD-A040-AC12-E035E7D5C32B}" srcOrd="3" destOrd="0" presId="urn:microsoft.com/office/officeart/2008/layout/LinedList"/>
    <dgm:cxn modelId="{2D7FB68C-8721-1641-B639-76C1BE33F907}" type="presParOf" srcId="{4B308EC5-98BD-A040-AC12-E035E7D5C32B}" destId="{A87BB3D5-8A18-F745-A541-8C28522CEB41}" srcOrd="0" destOrd="0" presId="urn:microsoft.com/office/officeart/2008/layout/LinedList"/>
    <dgm:cxn modelId="{FAB68C6C-7F11-E14B-82DD-9BB2AF78E518}" type="presParOf" srcId="{4B308EC5-98BD-A040-AC12-E035E7D5C32B}" destId="{F72F2C64-32D1-A549-B0B3-0327802ADB53}" srcOrd="1" destOrd="0" presId="urn:microsoft.com/office/officeart/2008/layout/LinedList"/>
    <dgm:cxn modelId="{3B6B3729-34FF-F54F-9F4C-E702F96CF7C8}" type="presParOf" srcId="{EDB0CC0D-83DB-CD4A-8DF0-20CDE9A903E1}" destId="{79084C34-795A-0546-B50D-C2C00AF9A499}" srcOrd="4" destOrd="0" presId="urn:microsoft.com/office/officeart/2008/layout/LinedList"/>
    <dgm:cxn modelId="{79FF7DD5-FCD1-9645-878C-807079AABA09}" type="presParOf" srcId="{EDB0CC0D-83DB-CD4A-8DF0-20CDE9A903E1}" destId="{C85F5293-B07A-054C-B452-7A102318502B}" srcOrd="5" destOrd="0" presId="urn:microsoft.com/office/officeart/2008/layout/LinedList"/>
    <dgm:cxn modelId="{A595CB12-D407-8840-98FE-E98863D13340}" type="presParOf" srcId="{C85F5293-B07A-054C-B452-7A102318502B}" destId="{DD0C3C3F-EEB0-ED44-AF1F-0BB5629A6A3D}" srcOrd="0" destOrd="0" presId="urn:microsoft.com/office/officeart/2008/layout/LinedList"/>
    <dgm:cxn modelId="{56FCD0F5-DE40-4041-BA95-EAA00791B1FB}" type="presParOf" srcId="{C85F5293-B07A-054C-B452-7A102318502B}" destId="{A3BE732B-4238-724A-A090-9BDDAA05573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E8D822-EDC0-4D43-BB54-2E6FAED6DD48}" type="doc">
      <dgm:prSet loTypeId="urn:microsoft.com/office/officeart/2008/layout/LinedList" loCatId="list" qsTypeId="urn:microsoft.com/office/officeart/2005/8/quickstyle/simple5" qsCatId="simple" csTypeId="urn:microsoft.com/office/officeart/2005/8/colors/accent0_3" csCatId="mainScheme"/>
      <dgm:spPr/>
      <dgm:t>
        <a:bodyPr/>
        <a:lstStyle/>
        <a:p>
          <a:endParaRPr lang="en-US"/>
        </a:p>
      </dgm:t>
    </dgm:pt>
    <dgm:pt modelId="{43B0EB50-2525-4EFF-A555-771E3AB71937}">
      <dgm:prSet/>
      <dgm:spPr/>
      <dgm:t>
        <a:bodyPr/>
        <a:lstStyle/>
        <a:p>
          <a:r>
            <a:rPr lang="en-US"/>
            <a:t>Dropping courses is problematic</a:t>
          </a:r>
        </a:p>
      </dgm:t>
    </dgm:pt>
    <dgm:pt modelId="{19DCA72C-5217-47B9-A5E0-1EC2204C2AD0}" type="parTrans" cxnId="{C48D3D9C-0646-4A47-9561-E3DBFFAB525C}">
      <dgm:prSet/>
      <dgm:spPr/>
      <dgm:t>
        <a:bodyPr/>
        <a:lstStyle/>
        <a:p>
          <a:endParaRPr lang="en-US"/>
        </a:p>
      </dgm:t>
    </dgm:pt>
    <dgm:pt modelId="{E7989E04-CEC3-47D6-8F5D-0033D53A0FD4}" type="sibTrans" cxnId="{C48D3D9C-0646-4A47-9561-E3DBFFAB525C}">
      <dgm:prSet/>
      <dgm:spPr/>
      <dgm:t>
        <a:bodyPr/>
        <a:lstStyle/>
        <a:p>
          <a:endParaRPr lang="en-US"/>
        </a:p>
      </dgm:t>
    </dgm:pt>
    <dgm:pt modelId="{BFB93541-5A95-465B-977E-2EE11F30B134}">
      <dgm:prSet/>
      <dgm:spPr/>
      <dgm:t>
        <a:bodyPr/>
        <a:lstStyle/>
        <a:p>
          <a:r>
            <a:rPr lang="en-US"/>
            <a:t>If you don’t like your mark, ask for help</a:t>
          </a:r>
        </a:p>
      </dgm:t>
    </dgm:pt>
    <dgm:pt modelId="{6230E71D-6CB8-4108-BEAC-8B3C6A0ED6AF}" type="parTrans" cxnId="{F84EF007-E08E-4F52-B4D4-27DB4CA57B6D}">
      <dgm:prSet/>
      <dgm:spPr/>
      <dgm:t>
        <a:bodyPr/>
        <a:lstStyle/>
        <a:p>
          <a:endParaRPr lang="en-US"/>
        </a:p>
      </dgm:t>
    </dgm:pt>
    <dgm:pt modelId="{CE2231D3-AE81-4291-9151-EE7824F0C708}" type="sibTrans" cxnId="{F84EF007-E08E-4F52-B4D4-27DB4CA57B6D}">
      <dgm:prSet/>
      <dgm:spPr/>
      <dgm:t>
        <a:bodyPr/>
        <a:lstStyle/>
        <a:p>
          <a:endParaRPr lang="en-US"/>
        </a:p>
      </dgm:t>
    </dgm:pt>
    <dgm:pt modelId="{77E839B3-0638-4399-B4E6-838DE991B096}">
      <dgm:prSet/>
      <dgm:spPr/>
      <dgm:t>
        <a:bodyPr/>
        <a:lstStyle/>
        <a:p>
          <a:r>
            <a:rPr lang="en-US"/>
            <a:t>Remember breadth and rigour count</a:t>
          </a:r>
        </a:p>
      </dgm:t>
    </dgm:pt>
    <dgm:pt modelId="{DABF028A-DB27-4986-BD58-51351FD446E9}" type="parTrans" cxnId="{9E2476BE-B314-4316-89E8-F46779015E8D}">
      <dgm:prSet/>
      <dgm:spPr/>
      <dgm:t>
        <a:bodyPr/>
        <a:lstStyle/>
        <a:p>
          <a:endParaRPr lang="en-US"/>
        </a:p>
      </dgm:t>
    </dgm:pt>
    <dgm:pt modelId="{7D2E3045-FDC0-4451-A4F3-CD05406BDA04}" type="sibTrans" cxnId="{9E2476BE-B314-4316-89E8-F46779015E8D}">
      <dgm:prSet/>
      <dgm:spPr/>
      <dgm:t>
        <a:bodyPr/>
        <a:lstStyle/>
        <a:p>
          <a:endParaRPr lang="en-US"/>
        </a:p>
      </dgm:t>
    </dgm:pt>
    <dgm:pt modelId="{D789A0BD-3A5D-4735-A405-1907E309FE9E}">
      <dgm:prSet/>
      <dgm:spPr/>
      <dgm:t>
        <a:bodyPr/>
        <a:lstStyle/>
        <a:p>
          <a:r>
            <a:rPr lang="en-US"/>
            <a:t>You need good marks to get into university but, you need the skills to stay there</a:t>
          </a:r>
        </a:p>
      </dgm:t>
    </dgm:pt>
    <dgm:pt modelId="{BB60FCBB-A5DC-4696-8CC8-4D2B508B72E3}" type="parTrans" cxnId="{64194C89-FBDC-42A5-BDE0-1C7C9727E4B6}">
      <dgm:prSet/>
      <dgm:spPr/>
      <dgm:t>
        <a:bodyPr/>
        <a:lstStyle/>
        <a:p>
          <a:endParaRPr lang="en-US"/>
        </a:p>
      </dgm:t>
    </dgm:pt>
    <dgm:pt modelId="{AB2E208E-0CED-432F-B313-7CD0E4907FC8}" type="sibTrans" cxnId="{64194C89-FBDC-42A5-BDE0-1C7C9727E4B6}">
      <dgm:prSet/>
      <dgm:spPr/>
      <dgm:t>
        <a:bodyPr/>
        <a:lstStyle/>
        <a:p>
          <a:endParaRPr lang="en-US"/>
        </a:p>
      </dgm:t>
    </dgm:pt>
    <dgm:pt modelId="{09B61B54-5E6F-DB4C-A4CF-BCC3A68BBB03}" type="pres">
      <dgm:prSet presAssocID="{7CE8D822-EDC0-4D43-BB54-2E6FAED6DD48}" presName="vert0" presStyleCnt="0">
        <dgm:presLayoutVars>
          <dgm:dir/>
          <dgm:animOne val="branch"/>
          <dgm:animLvl val="lvl"/>
        </dgm:presLayoutVars>
      </dgm:prSet>
      <dgm:spPr/>
    </dgm:pt>
    <dgm:pt modelId="{E846E1F9-B22C-744B-9EF3-B4F28373AE1D}" type="pres">
      <dgm:prSet presAssocID="{43B0EB50-2525-4EFF-A555-771E3AB71937}" presName="thickLine" presStyleLbl="alignNode1" presStyleIdx="0" presStyleCnt="4"/>
      <dgm:spPr/>
    </dgm:pt>
    <dgm:pt modelId="{C7827BC7-DCCF-834D-BCC1-926463E8A705}" type="pres">
      <dgm:prSet presAssocID="{43B0EB50-2525-4EFF-A555-771E3AB71937}" presName="horz1" presStyleCnt="0"/>
      <dgm:spPr/>
    </dgm:pt>
    <dgm:pt modelId="{407E6A40-6C68-3947-91D3-83AC1FA289CA}" type="pres">
      <dgm:prSet presAssocID="{43B0EB50-2525-4EFF-A555-771E3AB71937}" presName="tx1" presStyleLbl="revTx" presStyleIdx="0" presStyleCnt="4"/>
      <dgm:spPr/>
    </dgm:pt>
    <dgm:pt modelId="{2BF980ED-DF89-A94B-B3EC-FE1004AF550B}" type="pres">
      <dgm:prSet presAssocID="{43B0EB50-2525-4EFF-A555-771E3AB71937}" presName="vert1" presStyleCnt="0"/>
      <dgm:spPr/>
    </dgm:pt>
    <dgm:pt modelId="{F700C114-35F7-E446-8095-305D11A5CE5A}" type="pres">
      <dgm:prSet presAssocID="{BFB93541-5A95-465B-977E-2EE11F30B134}" presName="thickLine" presStyleLbl="alignNode1" presStyleIdx="1" presStyleCnt="4"/>
      <dgm:spPr/>
    </dgm:pt>
    <dgm:pt modelId="{9B18088D-35D1-C345-B8DA-6B2E4901D269}" type="pres">
      <dgm:prSet presAssocID="{BFB93541-5A95-465B-977E-2EE11F30B134}" presName="horz1" presStyleCnt="0"/>
      <dgm:spPr/>
    </dgm:pt>
    <dgm:pt modelId="{F3A212F4-AB83-1549-A283-110A4B8328DE}" type="pres">
      <dgm:prSet presAssocID="{BFB93541-5A95-465B-977E-2EE11F30B134}" presName="tx1" presStyleLbl="revTx" presStyleIdx="1" presStyleCnt="4"/>
      <dgm:spPr/>
    </dgm:pt>
    <dgm:pt modelId="{02D88C7F-FCEF-9D41-9AA7-6D69702DEAC0}" type="pres">
      <dgm:prSet presAssocID="{BFB93541-5A95-465B-977E-2EE11F30B134}" presName="vert1" presStyleCnt="0"/>
      <dgm:spPr/>
    </dgm:pt>
    <dgm:pt modelId="{590959FB-DFC0-2C43-9B2F-CEA42572986E}" type="pres">
      <dgm:prSet presAssocID="{77E839B3-0638-4399-B4E6-838DE991B096}" presName="thickLine" presStyleLbl="alignNode1" presStyleIdx="2" presStyleCnt="4"/>
      <dgm:spPr/>
    </dgm:pt>
    <dgm:pt modelId="{C3302475-1331-4C46-AC09-AC49E524C4C8}" type="pres">
      <dgm:prSet presAssocID="{77E839B3-0638-4399-B4E6-838DE991B096}" presName="horz1" presStyleCnt="0"/>
      <dgm:spPr/>
    </dgm:pt>
    <dgm:pt modelId="{C3294FC6-2AE6-1E49-8EE2-EB494BFCDFBB}" type="pres">
      <dgm:prSet presAssocID="{77E839B3-0638-4399-B4E6-838DE991B096}" presName="tx1" presStyleLbl="revTx" presStyleIdx="2" presStyleCnt="4"/>
      <dgm:spPr/>
    </dgm:pt>
    <dgm:pt modelId="{2BB8E7D2-DABF-FA45-9B7F-D1BAD292772C}" type="pres">
      <dgm:prSet presAssocID="{77E839B3-0638-4399-B4E6-838DE991B096}" presName="vert1" presStyleCnt="0"/>
      <dgm:spPr/>
    </dgm:pt>
    <dgm:pt modelId="{94DAB176-831F-4E49-A3B0-A2CC9A26D28C}" type="pres">
      <dgm:prSet presAssocID="{D789A0BD-3A5D-4735-A405-1907E309FE9E}" presName="thickLine" presStyleLbl="alignNode1" presStyleIdx="3" presStyleCnt="4"/>
      <dgm:spPr/>
    </dgm:pt>
    <dgm:pt modelId="{87D1B83F-BA4C-F442-8C03-4D8093B3E642}" type="pres">
      <dgm:prSet presAssocID="{D789A0BD-3A5D-4735-A405-1907E309FE9E}" presName="horz1" presStyleCnt="0"/>
      <dgm:spPr/>
    </dgm:pt>
    <dgm:pt modelId="{AB0F24D6-74CC-FC47-A6E0-E0198C912DC2}" type="pres">
      <dgm:prSet presAssocID="{D789A0BD-3A5D-4735-A405-1907E309FE9E}" presName="tx1" presStyleLbl="revTx" presStyleIdx="3" presStyleCnt="4"/>
      <dgm:spPr/>
    </dgm:pt>
    <dgm:pt modelId="{93A45272-B520-894A-8913-8E4BC0114CB8}" type="pres">
      <dgm:prSet presAssocID="{D789A0BD-3A5D-4735-A405-1907E309FE9E}" presName="vert1" presStyleCnt="0"/>
      <dgm:spPr/>
    </dgm:pt>
  </dgm:ptLst>
  <dgm:cxnLst>
    <dgm:cxn modelId="{F84EF007-E08E-4F52-B4D4-27DB4CA57B6D}" srcId="{7CE8D822-EDC0-4D43-BB54-2E6FAED6DD48}" destId="{BFB93541-5A95-465B-977E-2EE11F30B134}" srcOrd="1" destOrd="0" parTransId="{6230E71D-6CB8-4108-BEAC-8B3C6A0ED6AF}" sibTransId="{CE2231D3-AE81-4291-9151-EE7824F0C708}"/>
    <dgm:cxn modelId="{A28C5E19-3D69-C543-A66F-A19CA74B4CC7}" type="presOf" srcId="{D789A0BD-3A5D-4735-A405-1907E309FE9E}" destId="{AB0F24D6-74CC-FC47-A6E0-E0198C912DC2}" srcOrd="0" destOrd="0" presId="urn:microsoft.com/office/officeart/2008/layout/LinedList"/>
    <dgm:cxn modelId="{64194C89-FBDC-42A5-BDE0-1C7C9727E4B6}" srcId="{7CE8D822-EDC0-4D43-BB54-2E6FAED6DD48}" destId="{D789A0BD-3A5D-4735-A405-1907E309FE9E}" srcOrd="3" destOrd="0" parTransId="{BB60FCBB-A5DC-4696-8CC8-4D2B508B72E3}" sibTransId="{AB2E208E-0CED-432F-B313-7CD0E4907FC8}"/>
    <dgm:cxn modelId="{C6FD688F-288C-B84B-BCBC-2709319F2EDE}" type="presOf" srcId="{BFB93541-5A95-465B-977E-2EE11F30B134}" destId="{F3A212F4-AB83-1549-A283-110A4B8328DE}" srcOrd="0" destOrd="0" presId="urn:microsoft.com/office/officeart/2008/layout/LinedList"/>
    <dgm:cxn modelId="{C48D3D9C-0646-4A47-9561-E3DBFFAB525C}" srcId="{7CE8D822-EDC0-4D43-BB54-2E6FAED6DD48}" destId="{43B0EB50-2525-4EFF-A555-771E3AB71937}" srcOrd="0" destOrd="0" parTransId="{19DCA72C-5217-47B9-A5E0-1EC2204C2AD0}" sibTransId="{E7989E04-CEC3-47D6-8F5D-0033D53A0FD4}"/>
    <dgm:cxn modelId="{4028DAA5-8CBA-4541-9FF2-8E60A43A5964}" type="presOf" srcId="{43B0EB50-2525-4EFF-A555-771E3AB71937}" destId="{407E6A40-6C68-3947-91D3-83AC1FA289CA}" srcOrd="0" destOrd="0" presId="urn:microsoft.com/office/officeart/2008/layout/LinedList"/>
    <dgm:cxn modelId="{9E2476BE-B314-4316-89E8-F46779015E8D}" srcId="{7CE8D822-EDC0-4D43-BB54-2E6FAED6DD48}" destId="{77E839B3-0638-4399-B4E6-838DE991B096}" srcOrd="2" destOrd="0" parTransId="{DABF028A-DB27-4986-BD58-51351FD446E9}" sibTransId="{7D2E3045-FDC0-4451-A4F3-CD05406BDA04}"/>
    <dgm:cxn modelId="{61837ECD-CF0D-E74B-B07F-B3ADA60817B6}" type="presOf" srcId="{7CE8D822-EDC0-4D43-BB54-2E6FAED6DD48}" destId="{09B61B54-5E6F-DB4C-A4CF-BCC3A68BBB03}" srcOrd="0" destOrd="0" presId="urn:microsoft.com/office/officeart/2008/layout/LinedList"/>
    <dgm:cxn modelId="{EAF150D3-71E6-0D4A-9BC4-EDA13823F643}" type="presOf" srcId="{77E839B3-0638-4399-B4E6-838DE991B096}" destId="{C3294FC6-2AE6-1E49-8EE2-EB494BFCDFBB}" srcOrd="0" destOrd="0" presId="urn:microsoft.com/office/officeart/2008/layout/LinedList"/>
    <dgm:cxn modelId="{551498B1-6A7B-7E4F-828F-25A91231CE96}" type="presParOf" srcId="{09B61B54-5E6F-DB4C-A4CF-BCC3A68BBB03}" destId="{E846E1F9-B22C-744B-9EF3-B4F28373AE1D}" srcOrd="0" destOrd="0" presId="urn:microsoft.com/office/officeart/2008/layout/LinedList"/>
    <dgm:cxn modelId="{4627C0F8-24C5-A444-93EF-6AF3136DE53D}" type="presParOf" srcId="{09B61B54-5E6F-DB4C-A4CF-BCC3A68BBB03}" destId="{C7827BC7-DCCF-834D-BCC1-926463E8A705}" srcOrd="1" destOrd="0" presId="urn:microsoft.com/office/officeart/2008/layout/LinedList"/>
    <dgm:cxn modelId="{2A0F0761-43BD-9E45-BF41-EF7D93A1E6E9}" type="presParOf" srcId="{C7827BC7-DCCF-834D-BCC1-926463E8A705}" destId="{407E6A40-6C68-3947-91D3-83AC1FA289CA}" srcOrd="0" destOrd="0" presId="urn:microsoft.com/office/officeart/2008/layout/LinedList"/>
    <dgm:cxn modelId="{C992220F-2B36-134B-9A37-D16781972DC8}" type="presParOf" srcId="{C7827BC7-DCCF-834D-BCC1-926463E8A705}" destId="{2BF980ED-DF89-A94B-B3EC-FE1004AF550B}" srcOrd="1" destOrd="0" presId="urn:microsoft.com/office/officeart/2008/layout/LinedList"/>
    <dgm:cxn modelId="{498248C7-4186-C543-A306-2ACF9901831F}" type="presParOf" srcId="{09B61B54-5E6F-DB4C-A4CF-BCC3A68BBB03}" destId="{F700C114-35F7-E446-8095-305D11A5CE5A}" srcOrd="2" destOrd="0" presId="urn:microsoft.com/office/officeart/2008/layout/LinedList"/>
    <dgm:cxn modelId="{0669D8A4-BAF5-F246-9669-AE5B2D8B31E2}" type="presParOf" srcId="{09B61B54-5E6F-DB4C-A4CF-BCC3A68BBB03}" destId="{9B18088D-35D1-C345-B8DA-6B2E4901D269}" srcOrd="3" destOrd="0" presId="urn:microsoft.com/office/officeart/2008/layout/LinedList"/>
    <dgm:cxn modelId="{26DE5AA2-6933-3D42-A8B0-F3808199618B}" type="presParOf" srcId="{9B18088D-35D1-C345-B8DA-6B2E4901D269}" destId="{F3A212F4-AB83-1549-A283-110A4B8328DE}" srcOrd="0" destOrd="0" presId="urn:microsoft.com/office/officeart/2008/layout/LinedList"/>
    <dgm:cxn modelId="{48E4EFAD-62C8-404E-94A4-9C2E7D19B9A1}" type="presParOf" srcId="{9B18088D-35D1-C345-B8DA-6B2E4901D269}" destId="{02D88C7F-FCEF-9D41-9AA7-6D69702DEAC0}" srcOrd="1" destOrd="0" presId="urn:microsoft.com/office/officeart/2008/layout/LinedList"/>
    <dgm:cxn modelId="{EA15DB90-FF1D-CE46-9D61-34B0EC40D927}" type="presParOf" srcId="{09B61B54-5E6F-DB4C-A4CF-BCC3A68BBB03}" destId="{590959FB-DFC0-2C43-9B2F-CEA42572986E}" srcOrd="4" destOrd="0" presId="urn:microsoft.com/office/officeart/2008/layout/LinedList"/>
    <dgm:cxn modelId="{9373AA51-85D9-7C4C-86AB-81BEFC0F778E}" type="presParOf" srcId="{09B61B54-5E6F-DB4C-A4CF-BCC3A68BBB03}" destId="{C3302475-1331-4C46-AC09-AC49E524C4C8}" srcOrd="5" destOrd="0" presId="urn:microsoft.com/office/officeart/2008/layout/LinedList"/>
    <dgm:cxn modelId="{578D69CC-DEFA-C540-AE36-D1814DE21164}" type="presParOf" srcId="{C3302475-1331-4C46-AC09-AC49E524C4C8}" destId="{C3294FC6-2AE6-1E49-8EE2-EB494BFCDFBB}" srcOrd="0" destOrd="0" presId="urn:microsoft.com/office/officeart/2008/layout/LinedList"/>
    <dgm:cxn modelId="{7A3B064E-5DAF-3B4C-A475-18DEC1B7F169}" type="presParOf" srcId="{C3302475-1331-4C46-AC09-AC49E524C4C8}" destId="{2BB8E7D2-DABF-FA45-9B7F-D1BAD292772C}" srcOrd="1" destOrd="0" presId="urn:microsoft.com/office/officeart/2008/layout/LinedList"/>
    <dgm:cxn modelId="{71A7172C-6A64-6746-B0A7-B846B8A201F2}" type="presParOf" srcId="{09B61B54-5E6F-DB4C-A4CF-BCC3A68BBB03}" destId="{94DAB176-831F-4E49-A3B0-A2CC9A26D28C}" srcOrd="6" destOrd="0" presId="urn:microsoft.com/office/officeart/2008/layout/LinedList"/>
    <dgm:cxn modelId="{A36B0D7C-F4D1-9541-AF8F-496FE80F6A61}" type="presParOf" srcId="{09B61B54-5E6F-DB4C-A4CF-BCC3A68BBB03}" destId="{87D1B83F-BA4C-F442-8C03-4D8093B3E642}" srcOrd="7" destOrd="0" presId="urn:microsoft.com/office/officeart/2008/layout/LinedList"/>
    <dgm:cxn modelId="{F3DA18A3-65E4-8141-9DB6-4662F4B2F543}" type="presParOf" srcId="{87D1B83F-BA4C-F442-8C03-4D8093B3E642}" destId="{AB0F24D6-74CC-FC47-A6E0-E0198C912DC2}" srcOrd="0" destOrd="0" presId="urn:microsoft.com/office/officeart/2008/layout/LinedList"/>
    <dgm:cxn modelId="{1C385867-4084-4C4A-8D01-27A3C0AE1580}" type="presParOf" srcId="{87D1B83F-BA4C-F442-8C03-4D8093B3E642}" destId="{93A45272-B520-894A-8913-8E4BC0114CB8}"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C1487D-0A1E-4B58-8887-399887F7171A}" type="doc">
      <dgm:prSet loTypeId="urn:microsoft.com/office/officeart/2005/8/layout/list1" loCatId="list" qsTypeId="urn:microsoft.com/office/officeart/2005/8/quickstyle/simple2" qsCatId="simple" csTypeId="urn:microsoft.com/office/officeart/2005/8/colors/accent0_3" csCatId="mainScheme" phldr="1"/>
      <dgm:spPr/>
      <dgm:t>
        <a:bodyPr/>
        <a:lstStyle/>
        <a:p>
          <a:endParaRPr lang="en-US"/>
        </a:p>
      </dgm:t>
    </dgm:pt>
    <dgm:pt modelId="{4F7C88CF-9884-4ACF-97D2-BBB871ABB925}">
      <dgm:prSet/>
      <dgm:spPr/>
      <dgm:t>
        <a:bodyPr/>
        <a:lstStyle/>
        <a:p>
          <a:r>
            <a:rPr lang="en-US" u="none"/>
            <a:t>Online courses</a:t>
          </a:r>
        </a:p>
      </dgm:t>
    </dgm:pt>
    <dgm:pt modelId="{DAB0F6D7-01AB-4110-9D1E-0E19B12B5F52}" type="parTrans" cxnId="{B8F3202F-A7EC-4F5C-AB4B-5045B6DD601C}">
      <dgm:prSet/>
      <dgm:spPr/>
      <dgm:t>
        <a:bodyPr/>
        <a:lstStyle/>
        <a:p>
          <a:endParaRPr lang="en-US"/>
        </a:p>
      </dgm:t>
    </dgm:pt>
    <dgm:pt modelId="{60915219-40F7-4C61-8DCD-830CA8695989}" type="sibTrans" cxnId="{B8F3202F-A7EC-4F5C-AB4B-5045B6DD601C}">
      <dgm:prSet/>
      <dgm:spPr/>
      <dgm:t>
        <a:bodyPr/>
        <a:lstStyle/>
        <a:p>
          <a:endParaRPr lang="en-US"/>
        </a:p>
      </dgm:t>
    </dgm:pt>
    <dgm:pt modelId="{E1FF29AE-E76B-4158-968B-CC172DD111EC}">
      <dgm:prSet/>
      <dgm:spPr/>
      <dgm:t>
        <a:bodyPr/>
        <a:lstStyle/>
        <a:p>
          <a:r>
            <a:rPr lang="en-US" u="none"/>
            <a:t>Repeated classes</a:t>
          </a:r>
        </a:p>
      </dgm:t>
    </dgm:pt>
    <dgm:pt modelId="{AE15AF4C-ECDD-4526-B478-EF6FE14193E8}" type="parTrans" cxnId="{C13DBA41-295D-400F-89C3-76B83C55ACB5}">
      <dgm:prSet/>
      <dgm:spPr/>
      <dgm:t>
        <a:bodyPr/>
        <a:lstStyle/>
        <a:p>
          <a:endParaRPr lang="en-US"/>
        </a:p>
      </dgm:t>
    </dgm:pt>
    <dgm:pt modelId="{8ECC9CFF-DAF4-4514-AA27-7B47AC6AD3E5}" type="sibTrans" cxnId="{C13DBA41-295D-400F-89C3-76B83C55ACB5}">
      <dgm:prSet/>
      <dgm:spPr/>
      <dgm:t>
        <a:bodyPr/>
        <a:lstStyle/>
        <a:p>
          <a:endParaRPr lang="en-US"/>
        </a:p>
      </dgm:t>
    </dgm:pt>
    <dgm:pt modelId="{776111C7-9277-C548-BCBB-7B58975BED33}">
      <dgm:prSet/>
      <dgm:spPr/>
      <dgm:t>
        <a:bodyPr/>
        <a:lstStyle/>
        <a:p>
          <a:r>
            <a:rPr lang="en-US"/>
            <a:t>Check post-secondary dates for online course completion</a:t>
          </a:r>
        </a:p>
      </dgm:t>
    </dgm:pt>
    <dgm:pt modelId="{F2CAF5EA-6B48-3442-B69B-E55CE12B67E9}" type="parTrans" cxnId="{A40585D7-7FF0-7348-A176-3F981D342B77}">
      <dgm:prSet/>
      <dgm:spPr/>
      <dgm:t>
        <a:bodyPr/>
        <a:lstStyle/>
        <a:p>
          <a:endParaRPr lang="en-US"/>
        </a:p>
      </dgm:t>
    </dgm:pt>
    <dgm:pt modelId="{0F316D95-8B05-D443-AA41-C79CD0841226}" type="sibTrans" cxnId="{A40585D7-7FF0-7348-A176-3F981D342B77}">
      <dgm:prSet/>
      <dgm:spPr/>
      <dgm:t>
        <a:bodyPr/>
        <a:lstStyle/>
        <a:p>
          <a:endParaRPr lang="en-US"/>
        </a:p>
      </dgm:t>
    </dgm:pt>
    <dgm:pt modelId="{67B499BC-44BB-844B-AFC2-6B626CCD4050}">
      <dgm:prSet/>
      <dgm:spPr/>
      <dgm:t>
        <a:bodyPr/>
        <a:lstStyle/>
        <a:p>
          <a:r>
            <a:rPr lang="en-US"/>
            <a:t>Cannot repeat at PW</a:t>
          </a:r>
        </a:p>
      </dgm:t>
    </dgm:pt>
    <dgm:pt modelId="{2AC3EC90-DCA3-614D-8CB1-65D18957391F}" type="parTrans" cxnId="{62C25D15-80A5-1B4A-A402-07706E62BC45}">
      <dgm:prSet/>
      <dgm:spPr/>
      <dgm:t>
        <a:bodyPr/>
        <a:lstStyle/>
        <a:p>
          <a:endParaRPr lang="en-US"/>
        </a:p>
      </dgm:t>
    </dgm:pt>
    <dgm:pt modelId="{36425567-87E2-EF4B-91B1-4D3F27A17928}" type="sibTrans" cxnId="{62C25D15-80A5-1B4A-A402-07706E62BC45}">
      <dgm:prSet/>
      <dgm:spPr/>
      <dgm:t>
        <a:bodyPr/>
        <a:lstStyle/>
        <a:p>
          <a:endParaRPr lang="en-US"/>
        </a:p>
      </dgm:t>
    </dgm:pt>
    <dgm:pt modelId="{E19BD5A6-7F81-5641-B301-D950232C9A97}">
      <dgm:prSet/>
      <dgm:spPr/>
      <dgm:t>
        <a:bodyPr/>
        <a:lstStyle/>
        <a:p>
          <a:r>
            <a:rPr lang="en-US"/>
            <a:t>Upgrade online or summer school, highest mark is reflected on transcript</a:t>
          </a:r>
        </a:p>
      </dgm:t>
    </dgm:pt>
    <dgm:pt modelId="{CB23CEA7-9F38-B643-8CA4-FB5229F8E04D}" type="parTrans" cxnId="{1DAA1825-CC49-CC4E-9EBF-AF7DF21DCF34}">
      <dgm:prSet/>
      <dgm:spPr/>
      <dgm:t>
        <a:bodyPr/>
        <a:lstStyle/>
        <a:p>
          <a:endParaRPr lang="en-US"/>
        </a:p>
      </dgm:t>
    </dgm:pt>
    <dgm:pt modelId="{8D688936-73C8-E44A-9383-0D1ADBF18878}" type="sibTrans" cxnId="{1DAA1825-CC49-CC4E-9EBF-AF7DF21DCF34}">
      <dgm:prSet/>
      <dgm:spPr/>
      <dgm:t>
        <a:bodyPr/>
        <a:lstStyle/>
        <a:p>
          <a:endParaRPr lang="en-US"/>
        </a:p>
      </dgm:t>
    </dgm:pt>
    <dgm:pt modelId="{21D4CF92-BA90-924E-A7B8-F397596CB0D3}" type="pres">
      <dgm:prSet presAssocID="{B4C1487D-0A1E-4B58-8887-399887F7171A}" presName="linear" presStyleCnt="0">
        <dgm:presLayoutVars>
          <dgm:dir/>
          <dgm:animLvl val="lvl"/>
          <dgm:resizeHandles val="exact"/>
        </dgm:presLayoutVars>
      </dgm:prSet>
      <dgm:spPr/>
    </dgm:pt>
    <dgm:pt modelId="{F830D882-2481-CD40-AF97-1EF8D320304C}" type="pres">
      <dgm:prSet presAssocID="{4F7C88CF-9884-4ACF-97D2-BBB871ABB925}" presName="parentLin" presStyleCnt="0"/>
      <dgm:spPr/>
    </dgm:pt>
    <dgm:pt modelId="{973278AB-4BA0-C141-BB8F-D48BA90514E9}" type="pres">
      <dgm:prSet presAssocID="{4F7C88CF-9884-4ACF-97D2-BBB871ABB925}" presName="parentLeftMargin" presStyleLbl="node1" presStyleIdx="0" presStyleCnt="2"/>
      <dgm:spPr/>
    </dgm:pt>
    <dgm:pt modelId="{3235D3A8-142A-3545-95D1-387687C3EF4E}" type="pres">
      <dgm:prSet presAssocID="{4F7C88CF-9884-4ACF-97D2-BBB871ABB925}" presName="parentText" presStyleLbl="node1" presStyleIdx="0" presStyleCnt="2">
        <dgm:presLayoutVars>
          <dgm:chMax val="0"/>
          <dgm:bulletEnabled val="1"/>
        </dgm:presLayoutVars>
      </dgm:prSet>
      <dgm:spPr/>
    </dgm:pt>
    <dgm:pt modelId="{7F64CEED-60AF-154F-B249-96E7818B97B3}" type="pres">
      <dgm:prSet presAssocID="{4F7C88CF-9884-4ACF-97D2-BBB871ABB925}" presName="negativeSpace" presStyleCnt="0"/>
      <dgm:spPr/>
    </dgm:pt>
    <dgm:pt modelId="{A3873F52-E8AE-BC40-8491-0485CEAD1404}" type="pres">
      <dgm:prSet presAssocID="{4F7C88CF-9884-4ACF-97D2-BBB871ABB925}" presName="childText" presStyleLbl="conFgAcc1" presStyleIdx="0" presStyleCnt="2">
        <dgm:presLayoutVars>
          <dgm:bulletEnabled val="1"/>
        </dgm:presLayoutVars>
      </dgm:prSet>
      <dgm:spPr/>
    </dgm:pt>
    <dgm:pt modelId="{92D040AE-4E2C-6748-89FB-8298B8F5EB97}" type="pres">
      <dgm:prSet presAssocID="{60915219-40F7-4C61-8DCD-830CA8695989}" presName="spaceBetweenRectangles" presStyleCnt="0"/>
      <dgm:spPr/>
    </dgm:pt>
    <dgm:pt modelId="{DC89711F-09DF-8B4E-AB60-25B3A7715D40}" type="pres">
      <dgm:prSet presAssocID="{E1FF29AE-E76B-4158-968B-CC172DD111EC}" presName="parentLin" presStyleCnt="0"/>
      <dgm:spPr/>
    </dgm:pt>
    <dgm:pt modelId="{F84717C8-9FBB-7A4B-9E04-2E3614782537}" type="pres">
      <dgm:prSet presAssocID="{E1FF29AE-E76B-4158-968B-CC172DD111EC}" presName="parentLeftMargin" presStyleLbl="node1" presStyleIdx="0" presStyleCnt="2"/>
      <dgm:spPr/>
    </dgm:pt>
    <dgm:pt modelId="{C30A9C44-F79D-F640-8FA2-FAF0F3460B01}" type="pres">
      <dgm:prSet presAssocID="{E1FF29AE-E76B-4158-968B-CC172DD111EC}" presName="parentText" presStyleLbl="node1" presStyleIdx="1" presStyleCnt="2">
        <dgm:presLayoutVars>
          <dgm:chMax val="0"/>
          <dgm:bulletEnabled val="1"/>
        </dgm:presLayoutVars>
      </dgm:prSet>
      <dgm:spPr/>
    </dgm:pt>
    <dgm:pt modelId="{39E9F086-48F9-2C45-B656-A7AC8C4EBACA}" type="pres">
      <dgm:prSet presAssocID="{E1FF29AE-E76B-4158-968B-CC172DD111EC}" presName="negativeSpace" presStyleCnt="0"/>
      <dgm:spPr/>
    </dgm:pt>
    <dgm:pt modelId="{B95602DC-5C65-9C48-B47F-34D6F65F5038}" type="pres">
      <dgm:prSet presAssocID="{E1FF29AE-E76B-4158-968B-CC172DD111EC}" presName="childText" presStyleLbl="conFgAcc1" presStyleIdx="1" presStyleCnt="2">
        <dgm:presLayoutVars>
          <dgm:bulletEnabled val="1"/>
        </dgm:presLayoutVars>
      </dgm:prSet>
      <dgm:spPr/>
    </dgm:pt>
  </dgm:ptLst>
  <dgm:cxnLst>
    <dgm:cxn modelId="{94DBCB0F-B7BC-A346-B240-CB9B491AC1AF}" type="presOf" srcId="{776111C7-9277-C548-BCBB-7B58975BED33}" destId="{A3873F52-E8AE-BC40-8491-0485CEAD1404}" srcOrd="0" destOrd="0" presId="urn:microsoft.com/office/officeart/2005/8/layout/list1"/>
    <dgm:cxn modelId="{62C25D15-80A5-1B4A-A402-07706E62BC45}" srcId="{E1FF29AE-E76B-4158-968B-CC172DD111EC}" destId="{67B499BC-44BB-844B-AFC2-6B626CCD4050}" srcOrd="0" destOrd="0" parTransId="{2AC3EC90-DCA3-614D-8CB1-65D18957391F}" sibTransId="{36425567-87E2-EF4B-91B1-4D3F27A17928}"/>
    <dgm:cxn modelId="{F193A922-22B4-4241-A541-747FC133997A}" type="presOf" srcId="{4F7C88CF-9884-4ACF-97D2-BBB871ABB925}" destId="{973278AB-4BA0-C141-BB8F-D48BA90514E9}" srcOrd="0" destOrd="0" presId="urn:microsoft.com/office/officeart/2005/8/layout/list1"/>
    <dgm:cxn modelId="{1DAA1825-CC49-CC4E-9EBF-AF7DF21DCF34}" srcId="{E1FF29AE-E76B-4158-968B-CC172DD111EC}" destId="{E19BD5A6-7F81-5641-B301-D950232C9A97}" srcOrd="1" destOrd="0" parTransId="{CB23CEA7-9F38-B643-8CA4-FB5229F8E04D}" sibTransId="{8D688936-73C8-E44A-9383-0D1ADBF18878}"/>
    <dgm:cxn modelId="{B8F3202F-A7EC-4F5C-AB4B-5045B6DD601C}" srcId="{B4C1487D-0A1E-4B58-8887-399887F7171A}" destId="{4F7C88CF-9884-4ACF-97D2-BBB871ABB925}" srcOrd="0" destOrd="0" parTransId="{DAB0F6D7-01AB-4110-9D1E-0E19B12B5F52}" sibTransId="{60915219-40F7-4C61-8DCD-830CA8695989}"/>
    <dgm:cxn modelId="{89C48B2F-82F9-5348-9330-88F7BDF8FBD9}" type="presOf" srcId="{E1FF29AE-E76B-4158-968B-CC172DD111EC}" destId="{F84717C8-9FBB-7A4B-9E04-2E3614782537}" srcOrd="0" destOrd="0" presId="urn:microsoft.com/office/officeart/2005/8/layout/list1"/>
    <dgm:cxn modelId="{3EAB972F-BB54-FA43-A2CA-962B5606C7A0}" type="presOf" srcId="{67B499BC-44BB-844B-AFC2-6B626CCD4050}" destId="{B95602DC-5C65-9C48-B47F-34D6F65F5038}" srcOrd="0" destOrd="0" presId="urn:microsoft.com/office/officeart/2005/8/layout/list1"/>
    <dgm:cxn modelId="{C13DBA41-295D-400F-89C3-76B83C55ACB5}" srcId="{B4C1487D-0A1E-4B58-8887-399887F7171A}" destId="{E1FF29AE-E76B-4158-968B-CC172DD111EC}" srcOrd="1" destOrd="0" parTransId="{AE15AF4C-ECDD-4526-B478-EF6FE14193E8}" sibTransId="{8ECC9CFF-DAF4-4514-AA27-7B47AC6AD3E5}"/>
    <dgm:cxn modelId="{BDC45B6D-1BE0-B249-BFAA-5E228665C4F9}" type="presOf" srcId="{E19BD5A6-7F81-5641-B301-D950232C9A97}" destId="{B95602DC-5C65-9C48-B47F-34D6F65F5038}" srcOrd="0" destOrd="1" presId="urn:microsoft.com/office/officeart/2005/8/layout/list1"/>
    <dgm:cxn modelId="{68867077-8D88-4E4A-B9C9-B0728C8750A0}" type="presOf" srcId="{B4C1487D-0A1E-4B58-8887-399887F7171A}" destId="{21D4CF92-BA90-924E-A7B8-F397596CB0D3}" srcOrd="0" destOrd="0" presId="urn:microsoft.com/office/officeart/2005/8/layout/list1"/>
    <dgm:cxn modelId="{A6FCD08C-17ED-AC41-BF0D-231D644ADC58}" type="presOf" srcId="{4F7C88CF-9884-4ACF-97D2-BBB871ABB925}" destId="{3235D3A8-142A-3545-95D1-387687C3EF4E}" srcOrd="1" destOrd="0" presId="urn:microsoft.com/office/officeart/2005/8/layout/list1"/>
    <dgm:cxn modelId="{E3E17EAD-7963-AE47-9094-2DFA658F1E68}" type="presOf" srcId="{E1FF29AE-E76B-4158-968B-CC172DD111EC}" destId="{C30A9C44-F79D-F640-8FA2-FAF0F3460B01}" srcOrd="1" destOrd="0" presId="urn:microsoft.com/office/officeart/2005/8/layout/list1"/>
    <dgm:cxn modelId="{A40585D7-7FF0-7348-A176-3F981D342B77}" srcId="{4F7C88CF-9884-4ACF-97D2-BBB871ABB925}" destId="{776111C7-9277-C548-BCBB-7B58975BED33}" srcOrd="0" destOrd="0" parTransId="{F2CAF5EA-6B48-3442-B69B-E55CE12B67E9}" sibTransId="{0F316D95-8B05-D443-AA41-C79CD0841226}"/>
    <dgm:cxn modelId="{BF363C89-FC4E-434B-A7E1-E4C95105C7B8}" type="presParOf" srcId="{21D4CF92-BA90-924E-A7B8-F397596CB0D3}" destId="{F830D882-2481-CD40-AF97-1EF8D320304C}" srcOrd="0" destOrd="0" presId="urn:microsoft.com/office/officeart/2005/8/layout/list1"/>
    <dgm:cxn modelId="{C8A31339-E41C-AF4A-AA9B-EF609B7CB107}" type="presParOf" srcId="{F830D882-2481-CD40-AF97-1EF8D320304C}" destId="{973278AB-4BA0-C141-BB8F-D48BA90514E9}" srcOrd="0" destOrd="0" presId="urn:microsoft.com/office/officeart/2005/8/layout/list1"/>
    <dgm:cxn modelId="{FC0206ED-B2FE-C942-A0B1-BDD982E61CCF}" type="presParOf" srcId="{F830D882-2481-CD40-AF97-1EF8D320304C}" destId="{3235D3A8-142A-3545-95D1-387687C3EF4E}" srcOrd="1" destOrd="0" presId="urn:microsoft.com/office/officeart/2005/8/layout/list1"/>
    <dgm:cxn modelId="{18EF6709-2A1B-974C-9477-8CB3D1A93B7D}" type="presParOf" srcId="{21D4CF92-BA90-924E-A7B8-F397596CB0D3}" destId="{7F64CEED-60AF-154F-B249-96E7818B97B3}" srcOrd="1" destOrd="0" presId="urn:microsoft.com/office/officeart/2005/8/layout/list1"/>
    <dgm:cxn modelId="{3BA12747-D618-7A43-BC9C-AEE27CDC4BE1}" type="presParOf" srcId="{21D4CF92-BA90-924E-A7B8-F397596CB0D3}" destId="{A3873F52-E8AE-BC40-8491-0485CEAD1404}" srcOrd="2" destOrd="0" presId="urn:microsoft.com/office/officeart/2005/8/layout/list1"/>
    <dgm:cxn modelId="{7C43C23A-EE2E-C049-8B26-371056ED7FF2}" type="presParOf" srcId="{21D4CF92-BA90-924E-A7B8-F397596CB0D3}" destId="{92D040AE-4E2C-6748-89FB-8298B8F5EB97}" srcOrd="3" destOrd="0" presId="urn:microsoft.com/office/officeart/2005/8/layout/list1"/>
    <dgm:cxn modelId="{18192871-E29F-8741-BDAC-79B29C00A7BD}" type="presParOf" srcId="{21D4CF92-BA90-924E-A7B8-F397596CB0D3}" destId="{DC89711F-09DF-8B4E-AB60-25B3A7715D40}" srcOrd="4" destOrd="0" presId="urn:microsoft.com/office/officeart/2005/8/layout/list1"/>
    <dgm:cxn modelId="{1A419D2A-4AB3-9A42-9B65-8D0A96222984}" type="presParOf" srcId="{DC89711F-09DF-8B4E-AB60-25B3A7715D40}" destId="{F84717C8-9FBB-7A4B-9E04-2E3614782537}" srcOrd="0" destOrd="0" presId="urn:microsoft.com/office/officeart/2005/8/layout/list1"/>
    <dgm:cxn modelId="{15B017CC-DE96-8B40-9921-5D5F55756F3E}" type="presParOf" srcId="{DC89711F-09DF-8B4E-AB60-25B3A7715D40}" destId="{C30A9C44-F79D-F640-8FA2-FAF0F3460B01}" srcOrd="1" destOrd="0" presId="urn:microsoft.com/office/officeart/2005/8/layout/list1"/>
    <dgm:cxn modelId="{1F5000D9-A6E6-1E4E-B31A-7CE47C14D900}" type="presParOf" srcId="{21D4CF92-BA90-924E-A7B8-F397596CB0D3}" destId="{39E9F086-48F9-2C45-B656-A7AC8C4EBACA}" srcOrd="5" destOrd="0" presId="urn:microsoft.com/office/officeart/2005/8/layout/list1"/>
    <dgm:cxn modelId="{6921CA21-305B-9343-9EFC-E088380701D5}" type="presParOf" srcId="{21D4CF92-BA90-924E-A7B8-F397596CB0D3}" destId="{B95602DC-5C65-9C48-B47F-34D6F65F5038}"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4DF9AC-E0B5-4F51-B461-6B9859FCAB6B}"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634F2020-31FA-4582-BAD2-2188F5C4DD6E}">
      <dgm:prSet/>
      <dgm:spPr/>
      <dgm:t>
        <a:bodyPr/>
        <a:lstStyle/>
        <a:p>
          <a:pPr rtl="0"/>
          <a:r>
            <a:rPr lang="en-CA" b="1" u="none"/>
            <a:t>Pre Calculus </a:t>
          </a:r>
          <a:r>
            <a:rPr lang="en-CA" b="1"/>
            <a:t>12</a:t>
          </a:r>
          <a:r>
            <a:rPr lang="en-CA" b="1">
              <a:latin typeface="Corbel" panose="020B0503020204020204"/>
            </a:rPr>
            <a:t> </a:t>
          </a:r>
          <a:endParaRPr lang="en-US"/>
        </a:p>
      </dgm:t>
    </dgm:pt>
    <dgm:pt modelId="{DE5E5146-722A-42A4-9555-A6550047E6B4}" type="parTrans" cxnId="{AC14461A-FC88-40AA-A047-C9C1577FC527}">
      <dgm:prSet/>
      <dgm:spPr/>
      <dgm:t>
        <a:bodyPr/>
        <a:lstStyle/>
        <a:p>
          <a:endParaRPr lang="en-US"/>
        </a:p>
      </dgm:t>
    </dgm:pt>
    <dgm:pt modelId="{CA8F8C2E-8DEE-40EF-B83F-9BBAB7FCFBA1}" type="sibTrans" cxnId="{AC14461A-FC88-40AA-A047-C9C1577FC527}">
      <dgm:prSet/>
      <dgm:spPr/>
      <dgm:t>
        <a:bodyPr/>
        <a:lstStyle/>
        <a:p>
          <a:endParaRPr lang="en-US"/>
        </a:p>
      </dgm:t>
    </dgm:pt>
    <dgm:pt modelId="{03770B4F-B44F-45C0-AA73-7C83884F8303}">
      <dgm:prSet/>
      <dgm:spPr/>
      <dgm:t>
        <a:bodyPr/>
        <a:lstStyle/>
        <a:p>
          <a:r>
            <a:rPr lang="en-CA" b="1"/>
            <a:t>Calculus 12</a:t>
          </a:r>
          <a:endParaRPr lang="en-US"/>
        </a:p>
      </dgm:t>
    </dgm:pt>
    <dgm:pt modelId="{6ABF937A-C868-4A91-B691-0863F4171E46}" type="parTrans" cxnId="{DE1FC9F3-8241-4D9C-A43C-8ED610A4F70B}">
      <dgm:prSet/>
      <dgm:spPr/>
      <dgm:t>
        <a:bodyPr/>
        <a:lstStyle/>
        <a:p>
          <a:endParaRPr lang="en-US"/>
        </a:p>
      </dgm:t>
    </dgm:pt>
    <dgm:pt modelId="{5E65F503-096F-4817-B643-44A8EEE7282E}" type="sibTrans" cxnId="{DE1FC9F3-8241-4D9C-A43C-8ED610A4F70B}">
      <dgm:prSet/>
      <dgm:spPr/>
      <dgm:t>
        <a:bodyPr/>
        <a:lstStyle/>
        <a:p>
          <a:endParaRPr lang="en-US"/>
        </a:p>
      </dgm:t>
    </dgm:pt>
    <dgm:pt modelId="{CFDFDF92-C1E4-4761-9FB3-132CA706E8D5}">
      <dgm:prSet/>
      <dgm:spPr/>
      <dgm:t>
        <a:bodyPr/>
        <a:lstStyle/>
        <a:p>
          <a:r>
            <a:rPr lang="en-CA" b="1"/>
            <a:t>AP Calculus 12</a:t>
          </a:r>
          <a:endParaRPr lang="en-US"/>
        </a:p>
      </dgm:t>
    </dgm:pt>
    <dgm:pt modelId="{2091AE02-498E-4F4F-8142-4D61A0B5457E}" type="parTrans" cxnId="{F0A34327-775C-42D3-AC01-FD5956553D8B}">
      <dgm:prSet/>
      <dgm:spPr/>
      <dgm:t>
        <a:bodyPr/>
        <a:lstStyle/>
        <a:p>
          <a:endParaRPr lang="en-US"/>
        </a:p>
      </dgm:t>
    </dgm:pt>
    <dgm:pt modelId="{70DA3FFA-E1C1-41AD-B102-41A6ECECABDF}" type="sibTrans" cxnId="{F0A34327-775C-42D3-AC01-FD5956553D8B}">
      <dgm:prSet/>
      <dgm:spPr/>
      <dgm:t>
        <a:bodyPr/>
        <a:lstStyle/>
        <a:p>
          <a:endParaRPr lang="en-US"/>
        </a:p>
      </dgm:t>
    </dgm:pt>
    <dgm:pt modelId="{43876D07-EBEF-4681-94E4-E17FC9395873}">
      <dgm:prSet custT="1"/>
      <dgm:spPr/>
      <dgm:t>
        <a:bodyPr/>
        <a:lstStyle/>
        <a:p>
          <a:r>
            <a:rPr lang="en-CA" sz="2000" b="1">
              <a:solidFill>
                <a:schemeClr val="bg1"/>
              </a:solidFill>
            </a:rPr>
            <a:t>Pre-Calculus 12 and Calculus 12 may be done concurrently</a:t>
          </a:r>
          <a:endParaRPr lang="en-US" sz="2000">
            <a:solidFill>
              <a:schemeClr val="bg1"/>
            </a:solidFill>
          </a:endParaRPr>
        </a:p>
      </dgm:t>
    </dgm:pt>
    <dgm:pt modelId="{69B15552-9B75-4AEA-8D34-A0ED1443FFFB}" type="parTrans" cxnId="{513ECD49-8C8E-491F-9B92-3E441F118763}">
      <dgm:prSet/>
      <dgm:spPr/>
      <dgm:t>
        <a:bodyPr/>
        <a:lstStyle/>
        <a:p>
          <a:endParaRPr lang="en-US"/>
        </a:p>
      </dgm:t>
    </dgm:pt>
    <dgm:pt modelId="{003C8456-DEBF-4D12-A790-642F05EBA18C}" type="sibTrans" cxnId="{513ECD49-8C8E-491F-9B92-3E441F118763}">
      <dgm:prSet/>
      <dgm:spPr/>
      <dgm:t>
        <a:bodyPr/>
        <a:lstStyle/>
        <a:p>
          <a:endParaRPr lang="en-US"/>
        </a:p>
      </dgm:t>
    </dgm:pt>
    <dgm:pt modelId="{4089CF3A-7A3C-41A0-B1DB-5E6C56B08144}">
      <dgm:prSet custT="1"/>
      <dgm:spPr/>
      <dgm:t>
        <a:bodyPr/>
        <a:lstStyle/>
        <a:p>
          <a:r>
            <a:rPr lang="en-CA" sz="2000" b="1">
              <a:solidFill>
                <a:schemeClr val="bg1"/>
              </a:solidFill>
            </a:rPr>
            <a:t>Pre-Calculus 12 must be done </a:t>
          </a:r>
          <a:r>
            <a:rPr lang="en-CA" sz="2000" b="1">
              <a:solidFill>
                <a:schemeClr val="tx1"/>
              </a:solidFill>
            </a:rPr>
            <a:t>before</a:t>
          </a:r>
          <a:r>
            <a:rPr lang="en-CA" sz="2000" b="1">
              <a:solidFill>
                <a:schemeClr val="bg1"/>
              </a:solidFill>
            </a:rPr>
            <a:t> AP Calculus</a:t>
          </a:r>
          <a:endParaRPr lang="en-US" sz="2000">
            <a:solidFill>
              <a:schemeClr val="bg1"/>
            </a:solidFill>
          </a:endParaRPr>
        </a:p>
      </dgm:t>
    </dgm:pt>
    <dgm:pt modelId="{58396697-BA77-4EDE-B4C8-96D0E3D5619C}" type="parTrans" cxnId="{635E81D9-17C9-46A4-9A14-D5AA53FE4A18}">
      <dgm:prSet/>
      <dgm:spPr/>
      <dgm:t>
        <a:bodyPr/>
        <a:lstStyle/>
        <a:p>
          <a:endParaRPr lang="en-US"/>
        </a:p>
      </dgm:t>
    </dgm:pt>
    <dgm:pt modelId="{C9702F18-5F6D-481B-958E-32EF6D575796}" type="sibTrans" cxnId="{635E81D9-17C9-46A4-9A14-D5AA53FE4A18}">
      <dgm:prSet/>
      <dgm:spPr/>
      <dgm:t>
        <a:bodyPr/>
        <a:lstStyle/>
        <a:p>
          <a:endParaRPr lang="en-US"/>
        </a:p>
      </dgm:t>
    </dgm:pt>
    <dgm:pt modelId="{F241CBE6-60B6-4F38-B356-6B4DE9798F2E}">
      <dgm:prSet phldr="0"/>
      <dgm:spPr/>
      <dgm:t>
        <a:bodyPr/>
        <a:lstStyle/>
        <a:p>
          <a:pPr rtl="0"/>
          <a:r>
            <a:rPr lang="en-CA" b="1">
              <a:latin typeface="Corbel" panose="020B0503020204020204"/>
            </a:rPr>
            <a:t>No Math</a:t>
          </a:r>
        </a:p>
      </dgm:t>
    </dgm:pt>
    <dgm:pt modelId="{EA7953C2-DC87-409C-849E-D9CAB9340BD8}" type="parTrans" cxnId="{70F29F60-06CA-47D7-874F-1FC4B0FAC97C}">
      <dgm:prSet/>
      <dgm:spPr/>
      <dgm:t>
        <a:bodyPr/>
        <a:lstStyle/>
        <a:p>
          <a:endParaRPr lang="en-US"/>
        </a:p>
      </dgm:t>
    </dgm:pt>
    <dgm:pt modelId="{BD990AFB-0691-4811-9BEC-62CB566E1611}" type="sibTrans" cxnId="{70F29F60-06CA-47D7-874F-1FC4B0FAC97C}">
      <dgm:prSet/>
      <dgm:spPr/>
      <dgm:t>
        <a:bodyPr/>
        <a:lstStyle/>
        <a:p>
          <a:endParaRPr lang="en-US"/>
        </a:p>
      </dgm:t>
    </dgm:pt>
    <dgm:pt modelId="{176A3A67-DB7F-413A-8D53-1857AC031124}">
      <dgm:prSet/>
      <dgm:spPr/>
      <dgm:t>
        <a:bodyPr/>
        <a:lstStyle/>
        <a:p>
          <a:r>
            <a:rPr lang="en-US" b="1"/>
            <a:t>Foundations of Math 11*</a:t>
          </a:r>
        </a:p>
      </dgm:t>
    </dgm:pt>
    <dgm:pt modelId="{92EBCD79-9D1D-4783-8457-D98056549E29}" type="parTrans" cxnId="{ABEE9E86-9C8C-4CE3-8F96-3002F8493753}">
      <dgm:prSet/>
      <dgm:spPr/>
      <dgm:t>
        <a:bodyPr/>
        <a:lstStyle/>
        <a:p>
          <a:endParaRPr lang="en-US"/>
        </a:p>
      </dgm:t>
    </dgm:pt>
    <dgm:pt modelId="{F9B6C6BD-B810-4952-BE0B-71679C5B6802}" type="sibTrans" cxnId="{ABEE9E86-9C8C-4CE3-8F96-3002F8493753}">
      <dgm:prSet/>
      <dgm:spPr/>
      <dgm:t>
        <a:bodyPr/>
        <a:lstStyle/>
        <a:p>
          <a:endParaRPr lang="en-US"/>
        </a:p>
      </dgm:t>
    </dgm:pt>
    <dgm:pt modelId="{2C9DACC6-B71A-2C44-92B7-DAB18574C67B}" type="pres">
      <dgm:prSet presAssocID="{0F4DF9AC-E0B5-4F51-B461-6B9859FCAB6B}" presName="linear" presStyleCnt="0">
        <dgm:presLayoutVars>
          <dgm:animLvl val="lvl"/>
          <dgm:resizeHandles val="exact"/>
        </dgm:presLayoutVars>
      </dgm:prSet>
      <dgm:spPr/>
    </dgm:pt>
    <dgm:pt modelId="{0518AE81-933D-3D41-926B-E1767FA1F47C}" type="pres">
      <dgm:prSet presAssocID="{634F2020-31FA-4582-BAD2-2188F5C4DD6E}" presName="parentText" presStyleLbl="node1" presStyleIdx="0" presStyleCnt="5">
        <dgm:presLayoutVars>
          <dgm:chMax val="0"/>
          <dgm:bulletEnabled val="1"/>
        </dgm:presLayoutVars>
      </dgm:prSet>
      <dgm:spPr/>
    </dgm:pt>
    <dgm:pt modelId="{5339FF8E-4D53-A440-B26C-CE48651F180F}" type="pres">
      <dgm:prSet presAssocID="{CA8F8C2E-8DEE-40EF-B83F-9BBAB7FCFBA1}" presName="spacer" presStyleCnt="0"/>
      <dgm:spPr/>
    </dgm:pt>
    <dgm:pt modelId="{E8C80D7B-E596-7E44-9CF0-A4E6C4C83899}" type="pres">
      <dgm:prSet presAssocID="{03770B4F-B44F-45C0-AA73-7C83884F8303}" presName="parentText" presStyleLbl="node1" presStyleIdx="1" presStyleCnt="5">
        <dgm:presLayoutVars>
          <dgm:chMax val="0"/>
          <dgm:bulletEnabled val="1"/>
        </dgm:presLayoutVars>
      </dgm:prSet>
      <dgm:spPr/>
    </dgm:pt>
    <dgm:pt modelId="{38ACD8EB-2648-2F46-BE76-A023D7FF3295}" type="pres">
      <dgm:prSet presAssocID="{5E65F503-096F-4817-B643-44A8EEE7282E}" presName="spacer" presStyleCnt="0"/>
      <dgm:spPr/>
    </dgm:pt>
    <dgm:pt modelId="{3D3DF599-3E3E-F54E-BD67-B19A18FADCA2}" type="pres">
      <dgm:prSet presAssocID="{CFDFDF92-C1E4-4761-9FB3-132CA706E8D5}" presName="parentText" presStyleLbl="node1" presStyleIdx="2" presStyleCnt="5">
        <dgm:presLayoutVars>
          <dgm:chMax val="0"/>
          <dgm:bulletEnabled val="1"/>
        </dgm:presLayoutVars>
      </dgm:prSet>
      <dgm:spPr/>
    </dgm:pt>
    <dgm:pt modelId="{94EC2F37-09D0-E64C-A0BE-FFD4FEC7F1FF}" type="pres">
      <dgm:prSet presAssocID="{70DA3FFA-E1C1-41AD-B102-41A6ECECABDF}" presName="spacer" presStyleCnt="0"/>
      <dgm:spPr/>
    </dgm:pt>
    <dgm:pt modelId="{35DF18F0-2467-4E1A-AE56-A756FBC11CBA}" type="pres">
      <dgm:prSet presAssocID="{176A3A67-DB7F-413A-8D53-1857AC031124}" presName="parentText" presStyleLbl="node1" presStyleIdx="3" presStyleCnt="5">
        <dgm:presLayoutVars>
          <dgm:chMax val="0"/>
          <dgm:bulletEnabled val="1"/>
        </dgm:presLayoutVars>
      </dgm:prSet>
      <dgm:spPr/>
    </dgm:pt>
    <dgm:pt modelId="{8B68260F-0358-4212-8591-A0413AE25F9C}" type="pres">
      <dgm:prSet presAssocID="{F9B6C6BD-B810-4952-BE0B-71679C5B6802}" presName="spacer" presStyleCnt="0"/>
      <dgm:spPr/>
    </dgm:pt>
    <dgm:pt modelId="{81B197A0-5E2B-8840-AAB8-89260623459E}" type="pres">
      <dgm:prSet presAssocID="{F241CBE6-60B6-4F38-B356-6B4DE9798F2E}" presName="parentText" presStyleLbl="node1" presStyleIdx="4" presStyleCnt="5">
        <dgm:presLayoutVars>
          <dgm:chMax val="0"/>
          <dgm:bulletEnabled val="1"/>
        </dgm:presLayoutVars>
      </dgm:prSet>
      <dgm:spPr/>
    </dgm:pt>
    <dgm:pt modelId="{C28D1DD5-507F-5040-B83E-D4B84CC184DD}" type="pres">
      <dgm:prSet presAssocID="{F241CBE6-60B6-4F38-B356-6B4DE9798F2E}" presName="childText" presStyleLbl="revTx" presStyleIdx="0" presStyleCnt="1">
        <dgm:presLayoutVars>
          <dgm:bulletEnabled val="1"/>
        </dgm:presLayoutVars>
      </dgm:prSet>
      <dgm:spPr/>
    </dgm:pt>
  </dgm:ptLst>
  <dgm:cxnLst>
    <dgm:cxn modelId="{48E69F19-DDD4-474C-8DA5-B87AE191EDD5}" type="presOf" srcId="{43876D07-EBEF-4681-94E4-E17FC9395873}" destId="{C28D1DD5-507F-5040-B83E-D4B84CC184DD}" srcOrd="0" destOrd="0" presId="urn:microsoft.com/office/officeart/2005/8/layout/vList2"/>
    <dgm:cxn modelId="{AC14461A-FC88-40AA-A047-C9C1577FC527}" srcId="{0F4DF9AC-E0B5-4F51-B461-6B9859FCAB6B}" destId="{634F2020-31FA-4582-BAD2-2188F5C4DD6E}" srcOrd="0" destOrd="0" parTransId="{DE5E5146-722A-42A4-9555-A6550047E6B4}" sibTransId="{CA8F8C2E-8DEE-40EF-B83F-9BBAB7FCFBA1}"/>
    <dgm:cxn modelId="{F0A34327-775C-42D3-AC01-FD5956553D8B}" srcId="{0F4DF9AC-E0B5-4F51-B461-6B9859FCAB6B}" destId="{CFDFDF92-C1E4-4761-9FB3-132CA706E8D5}" srcOrd="2" destOrd="0" parTransId="{2091AE02-498E-4F4F-8142-4D61A0B5457E}" sibTransId="{70DA3FFA-E1C1-41AD-B102-41A6ECECABDF}"/>
    <dgm:cxn modelId="{49723734-F830-1141-B15B-CF0CF1209988}" type="presOf" srcId="{CFDFDF92-C1E4-4761-9FB3-132CA706E8D5}" destId="{3D3DF599-3E3E-F54E-BD67-B19A18FADCA2}" srcOrd="0" destOrd="0" presId="urn:microsoft.com/office/officeart/2005/8/layout/vList2"/>
    <dgm:cxn modelId="{971F4840-DE79-8B49-AD9E-EFCD9D978305}" type="presOf" srcId="{634F2020-31FA-4582-BAD2-2188F5C4DD6E}" destId="{0518AE81-933D-3D41-926B-E1767FA1F47C}" srcOrd="0" destOrd="0" presId="urn:microsoft.com/office/officeart/2005/8/layout/vList2"/>
    <dgm:cxn modelId="{811F5360-C6D8-8C4B-8C5B-690932E93218}" type="presOf" srcId="{F241CBE6-60B6-4F38-B356-6B4DE9798F2E}" destId="{81B197A0-5E2B-8840-AAB8-89260623459E}" srcOrd="0" destOrd="0" presId="urn:microsoft.com/office/officeart/2005/8/layout/vList2"/>
    <dgm:cxn modelId="{70F29F60-06CA-47D7-874F-1FC4B0FAC97C}" srcId="{0F4DF9AC-E0B5-4F51-B461-6B9859FCAB6B}" destId="{F241CBE6-60B6-4F38-B356-6B4DE9798F2E}" srcOrd="4" destOrd="0" parTransId="{EA7953C2-DC87-409C-849E-D9CAB9340BD8}" sibTransId="{BD990AFB-0691-4811-9BEC-62CB566E1611}"/>
    <dgm:cxn modelId="{513ECD49-8C8E-491F-9B92-3E441F118763}" srcId="{F241CBE6-60B6-4F38-B356-6B4DE9798F2E}" destId="{43876D07-EBEF-4681-94E4-E17FC9395873}" srcOrd="0" destOrd="0" parTransId="{69B15552-9B75-4AEA-8D34-A0ED1443FFFB}" sibTransId="{003C8456-DEBF-4D12-A790-642F05EBA18C}"/>
    <dgm:cxn modelId="{ABEE9E86-9C8C-4CE3-8F96-3002F8493753}" srcId="{0F4DF9AC-E0B5-4F51-B461-6B9859FCAB6B}" destId="{176A3A67-DB7F-413A-8D53-1857AC031124}" srcOrd="3" destOrd="0" parTransId="{92EBCD79-9D1D-4783-8457-D98056549E29}" sibTransId="{F9B6C6BD-B810-4952-BE0B-71679C5B6802}"/>
    <dgm:cxn modelId="{EBD283AF-660D-4270-9B9D-6A6A42B9B2F3}" type="presOf" srcId="{176A3A67-DB7F-413A-8D53-1857AC031124}" destId="{35DF18F0-2467-4E1A-AE56-A756FBC11CBA}" srcOrd="0" destOrd="0" presId="urn:microsoft.com/office/officeart/2005/8/layout/vList2"/>
    <dgm:cxn modelId="{635E81D9-17C9-46A4-9A14-D5AA53FE4A18}" srcId="{F241CBE6-60B6-4F38-B356-6B4DE9798F2E}" destId="{4089CF3A-7A3C-41A0-B1DB-5E6C56B08144}" srcOrd="1" destOrd="0" parTransId="{58396697-BA77-4EDE-B4C8-96D0E3D5619C}" sibTransId="{C9702F18-5F6D-481B-958E-32EF6D575796}"/>
    <dgm:cxn modelId="{D9B390E0-B66A-4249-8531-8951B5E6EF49}" type="presOf" srcId="{03770B4F-B44F-45C0-AA73-7C83884F8303}" destId="{E8C80D7B-E596-7E44-9CF0-A4E6C4C83899}" srcOrd="0" destOrd="0" presId="urn:microsoft.com/office/officeart/2005/8/layout/vList2"/>
    <dgm:cxn modelId="{DE1FC9F3-8241-4D9C-A43C-8ED610A4F70B}" srcId="{0F4DF9AC-E0B5-4F51-B461-6B9859FCAB6B}" destId="{03770B4F-B44F-45C0-AA73-7C83884F8303}" srcOrd="1" destOrd="0" parTransId="{6ABF937A-C868-4A91-B691-0863F4171E46}" sibTransId="{5E65F503-096F-4817-B643-44A8EEE7282E}"/>
    <dgm:cxn modelId="{EB07FAF5-776E-F44B-919C-371DBB58B511}" type="presOf" srcId="{0F4DF9AC-E0B5-4F51-B461-6B9859FCAB6B}" destId="{2C9DACC6-B71A-2C44-92B7-DAB18574C67B}" srcOrd="0" destOrd="0" presId="urn:microsoft.com/office/officeart/2005/8/layout/vList2"/>
    <dgm:cxn modelId="{CE152BFC-4E17-4B47-AA29-D66612ADCC53}" type="presOf" srcId="{4089CF3A-7A3C-41A0-B1DB-5E6C56B08144}" destId="{C28D1DD5-507F-5040-B83E-D4B84CC184DD}" srcOrd="0" destOrd="1" presId="urn:microsoft.com/office/officeart/2005/8/layout/vList2"/>
    <dgm:cxn modelId="{957D3A9B-0508-5445-9734-BC3DFBC52FD1}" type="presParOf" srcId="{2C9DACC6-B71A-2C44-92B7-DAB18574C67B}" destId="{0518AE81-933D-3D41-926B-E1767FA1F47C}" srcOrd="0" destOrd="0" presId="urn:microsoft.com/office/officeart/2005/8/layout/vList2"/>
    <dgm:cxn modelId="{B94C0FA5-15BA-9D40-B9DC-58B305147829}" type="presParOf" srcId="{2C9DACC6-B71A-2C44-92B7-DAB18574C67B}" destId="{5339FF8E-4D53-A440-B26C-CE48651F180F}" srcOrd="1" destOrd="0" presId="urn:microsoft.com/office/officeart/2005/8/layout/vList2"/>
    <dgm:cxn modelId="{F88AD7FC-DFF9-DD45-83CA-7E1943255B52}" type="presParOf" srcId="{2C9DACC6-B71A-2C44-92B7-DAB18574C67B}" destId="{E8C80D7B-E596-7E44-9CF0-A4E6C4C83899}" srcOrd="2" destOrd="0" presId="urn:microsoft.com/office/officeart/2005/8/layout/vList2"/>
    <dgm:cxn modelId="{CB60B91A-A8CE-494E-B02B-1426128EB420}" type="presParOf" srcId="{2C9DACC6-B71A-2C44-92B7-DAB18574C67B}" destId="{38ACD8EB-2648-2F46-BE76-A023D7FF3295}" srcOrd="3" destOrd="0" presId="urn:microsoft.com/office/officeart/2005/8/layout/vList2"/>
    <dgm:cxn modelId="{59C7032D-7E30-6F42-810E-EB797374A95F}" type="presParOf" srcId="{2C9DACC6-B71A-2C44-92B7-DAB18574C67B}" destId="{3D3DF599-3E3E-F54E-BD67-B19A18FADCA2}" srcOrd="4" destOrd="0" presId="urn:microsoft.com/office/officeart/2005/8/layout/vList2"/>
    <dgm:cxn modelId="{7D24875B-5281-2E46-AC3D-A48B3037410E}" type="presParOf" srcId="{2C9DACC6-B71A-2C44-92B7-DAB18574C67B}" destId="{94EC2F37-09D0-E64C-A0BE-FFD4FEC7F1FF}" srcOrd="5" destOrd="0" presId="urn:microsoft.com/office/officeart/2005/8/layout/vList2"/>
    <dgm:cxn modelId="{8F03124E-1CEA-4F7E-AA15-59292BC7B4E1}" type="presParOf" srcId="{2C9DACC6-B71A-2C44-92B7-DAB18574C67B}" destId="{35DF18F0-2467-4E1A-AE56-A756FBC11CBA}" srcOrd="6" destOrd="0" presId="urn:microsoft.com/office/officeart/2005/8/layout/vList2"/>
    <dgm:cxn modelId="{17712DF0-E23B-487F-8A71-9A63EACDD1A4}" type="presParOf" srcId="{2C9DACC6-B71A-2C44-92B7-DAB18574C67B}" destId="{8B68260F-0358-4212-8591-A0413AE25F9C}" srcOrd="7" destOrd="0" presId="urn:microsoft.com/office/officeart/2005/8/layout/vList2"/>
    <dgm:cxn modelId="{9AD141BD-50A6-CA41-B9A9-63774097336D}" type="presParOf" srcId="{2C9DACC6-B71A-2C44-92B7-DAB18574C67B}" destId="{81B197A0-5E2B-8840-AAB8-89260623459E}" srcOrd="8" destOrd="0" presId="urn:microsoft.com/office/officeart/2005/8/layout/vList2"/>
    <dgm:cxn modelId="{D1F2F538-CC3A-0C4D-9140-5769B80A5FD4}" type="presParOf" srcId="{2C9DACC6-B71A-2C44-92B7-DAB18574C67B}" destId="{C28D1DD5-507F-5040-B83E-D4B84CC184DD}" srcOrd="9"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E962CE-9EE1-4CD4-8F16-963360FAD6CA}"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D6095C2B-507B-4F32-B59C-2E3235CD1962}">
      <dgm:prSet/>
      <dgm:spPr/>
      <dgm:t>
        <a:bodyPr/>
        <a:lstStyle/>
        <a:p>
          <a:r>
            <a:rPr lang="en-CA"/>
            <a:t>Business Education</a:t>
          </a:r>
          <a:endParaRPr lang="en-US"/>
        </a:p>
      </dgm:t>
    </dgm:pt>
    <dgm:pt modelId="{FBB3E5B0-F6B8-4B55-9A79-6551FCB1D462}" type="parTrans" cxnId="{43BBFD8E-FF8C-41EC-B50B-0DA66B95ACF1}">
      <dgm:prSet/>
      <dgm:spPr/>
      <dgm:t>
        <a:bodyPr/>
        <a:lstStyle/>
        <a:p>
          <a:endParaRPr lang="en-US"/>
        </a:p>
      </dgm:t>
    </dgm:pt>
    <dgm:pt modelId="{4758C655-E836-4784-9529-A58BB78FC85E}" type="sibTrans" cxnId="{43BBFD8E-FF8C-41EC-B50B-0DA66B95ACF1}">
      <dgm:prSet/>
      <dgm:spPr/>
      <dgm:t>
        <a:bodyPr/>
        <a:lstStyle/>
        <a:p>
          <a:endParaRPr lang="en-US"/>
        </a:p>
      </dgm:t>
    </dgm:pt>
    <dgm:pt modelId="{BF7BC1B5-1684-4E09-AA7C-984F0947F85F}">
      <dgm:prSet/>
      <dgm:spPr/>
      <dgm:t>
        <a:bodyPr/>
        <a:lstStyle/>
        <a:p>
          <a:r>
            <a:rPr lang="en-CA"/>
            <a:t>Technical Education</a:t>
          </a:r>
          <a:endParaRPr lang="en-US"/>
        </a:p>
      </dgm:t>
    </dgm:pt>
    <dgm:pt modelId="{ABBED4C5-4522-4904-BFC6-C7D14047F655}" type="parTrans" cxnId="{BB1B42BF-854F-454D-A3EA-8FF8BE935B36}">
      <dgm:prSet/>
      <dgm:spPr/>
      <dgm:t>
        <a:bodyPr/>
        <a:lstStyle/>
        <a:p>
          <a:endParaRPr lang="en-US"/>
        </a:p>
      </dgm:t>
    </dgm:pt>
    <dgm:pt modelId="{0C1D1597-5684-4496-AB7B-23DD11365187}" type="sibTrans" cxnId="{BB1B42BF-854F-454D-A3EA-8FF8BE935B36}">
      <dgm:prSet/>
      <dgm:spPr/>
      <dgm:t>
        <a:bodyPr/>
        <a:lstStyle/>
        <a:p>
          <a:endParaRPr lang="en-US"/>
        </a:p>
      </dgm:t>
    </dgm:pt>
    <dgm:pt modelId="{CF2DD929-6F8A-4831-AADA-9FE5E9AC4420}">
      <dgm:prSet/>
      <dgm:spPr/>
      <dgm:t>
        <a:bodyPr/>
        <a:lstStyle/>
        <a:p>
          <a:r>
            <a:rPr lang="en-CA"/>
            <a:t>Home Economics</a:t>
          </a:r>
          <a:endParaRPr lang="en-US"/>
        </a:p>
      </dgm:t>
    </dgm:pt>
    <dgm:pt modelId="{019B9A53-F9EA-4798-81CB-33038EA6BFF5}" type="parTrans" cxnId="{38C8BBC8-76DE-4B99-899C-A5DABBD622DC}">
      <dgm:prSet/>
      <dgm:spPr/>
      <dgm:t>
        <a:bodyPr/>
        <a:lstStyle/>
        <a:p>
          <a:endParaRPr lang="en-US"/>
        </a:p>
      </dgm:t>
    </dgm:pt>
    <dgm:pt modelId="{3E3C2631-872A-4B1D-B635-6974DFBD1591}" type="sibTrans" cxnId="{38C8BBC8-76DE-4B99-899C-A5DABBD622DC}">
      <dgm:prSet/>
      <dgm:spPr/>
      <dgm:t>
        <a:bodyPr/>
        <a:lstStyle/>
        <a:p>
          <a:endParaRPr lang="en-US"/>
        </a:p>
      </dgm:t>
    </dgm:pt>
    <dgm:pt modelId="{A676BF2A-A0E3-4FFB-8FE1-3BA09E6CA23A}">
      <dgm:prSet/>
      <dgm:spPr/>
      <dgm:t>
        <a:bodyPr/>
        <a:lstStyle/>
        <a:p>
          <a:r>
            <a:rPr lang="en-CA"/>
            <a:t>Computers</a:t>
          </a:r>
          <a:endParaRPr lang="en-US"/>
        </a:p>
      </dgm:t>
    </dgm:pt>
    <dgm:pt modelId="{B859CA96-D9E1-4E04-A563-FF9DDCA1F945}" type="parTrans" cxnId="{51832072-AA8F-4C75-B867-7691F41810D8}">
      <dgm:prSet/>
      <dgm:spPr/>
      <dgm:t>
        <a:bodyPr/>
        <a:lstStyle/>
        <a:p>
          <a:endParaRPr lang="en-US"/>
        </a:p>
      </dgm:t>
    </dgm:pt>
    <dgm:pt modelId="{7664F41F-C2C8-4CE4-B5AC-49F9F4D784F2}" type="sibTrans" cxnId="{51832072-AA8F-4C75-B867-7691F41810D8}">
      <dgm:prSet/>
      <dgm:spPr/>
      <dgm:t>
        <a:bodyPr/>
        <a:lstStyle/>
        <a:p>
          <a:endParaRPr lang="en-US"/>
        </a:p>
      </dgm:t>
    </dgm:pt>
    <dgm:pt modelId="{E3FEFE43-6D7C-4A1E-A558-01CBE0029C0A}">
      <dgm:prSet/>
      <dgm:spPr/>
      <dgm:t>
        <a:bodyPr/>
        <a:lstStyle/>
        <a:p>
          <a:r>
            <a:rPr lang="en-CA"/>
            <a:t>Fine Arts</a:t>
          </a:r>
          <a:endParaRPr lang="en-US"/>
        </a:p>
      </dgm:t>
    </dgm:pt>
    <dgm:pt modelId="{480994C6-97FA-4FCA-AED6-322AE4766023}" type="parTrans" cxnId="{C08723BC-4455-408C-80C5-8F5808412F39}">
      <dgm:prSet/>
      <dgm:spPr/>
      <dgm:t>
        <a:bodyPr/>
        <a:lstStyle/>
        <a:p>
          <a:endParaRPr lang="en-US"/>
        </a:p>
      </dgm:t>
    </dgm:pt>
    <dgm:pt modelId="{20AFA4FD-F974-48E4-8FB3-8E44A8BBB297}" type="sibTrans" cxnId="{C08723BC-4455-408C-80C5-8F5808412F39}">
      <dgm:prSet/>
      <dgm:spPr/>
      <dgm:t>
        <a:bodyPr/>
        <a:lstStyle/>
        <a:p>
          <a:endParaRPr lang="en-US"/>
        </a:p>
      </dgm:t>
    </dgm:pt>
    <dgm:pt modelId="{C38C3489-8577-4E1A-A6C5-19CE026778F4}">
      <dgm:prSet/>
      <dgm:spPr/>
      <dgm:t>
        <a:bodyPr/>
        <a:lstStyle/>
        <a:p>
          <a:r>
            <a:rPr lang="en-CA"/>
            <a:t>Music</a:t>
          </a:r>
          <a:endParaRPr lang="en-US"/>
        </a:p>
      </dgm:t>
    </dgm:pt>
    <dgm:pt modelId="{86593154-1CF1-4AB1-B598-EB2610CF4E9E}" type="parTrans" cxnId="{CCE665F1-FBB5-4501-82C4-4F106E41678B}">
      <dgm:prSet/>
      <dgm:spPr/>
      <dgm:t>
        <a:bodyPr/>
        <a:lstStyle/>
        <a:p>
          <a:endParaRPr lang="en-US"/>
        </a:p>
      </dgm:t>
    </dgm:pt>
    <dgm:pt modelId="{7B87A18D-A6E7-46DC-9623-07B8C5A50A22}" type="sibTrans" cxnId="{CCE665F1-FBB5-4501-82C4-4F106E41678B}">
      <dgm:prSet/>
      <dgm:spPr/>
      <dgm:t>
        <a:bodyPr/>
        <a:lstStyle/>
        <a:p>
          <a:endParaRPr lang="en-US"/>
        </a:p>
      </dgm:t>
    </dgm:pt>
    <dgm:pt modelId="{D8254AD2-E810-4A88-92ED-395C15594731}">
      <dgm:prSet/>
      <dgm:spPr/>
      <dgm:t>
        <a:bodyPr/>
        <a:lstStyle/>
        <a:p>
          <a:r>
            <a:rPr lang="en-CA"/>
            <a:t>Performing Arts</a:t>
          </a:r>
          <a:endParaRPr lang="en-US"/>
        </a:p>
      </dgm:t>
    </dgm:pt>
    <dgm:pt modelId="{5A3AB54A-AB5B-4613-AB14-5EF49555F18B}" type="parTrans" cxnId="{C7F9E51B-2762-41FF-A1C4-40F458D38F5F}">
      <dgm:prSet/>
      <dgm:spPr/>
      <dgm:t>
        <a:bodyPr/>
        <a:lstStyle/>
        <a:p>
          <a:endParaRPr lang="en-US"/>
        </a:p>
      </dgm:t>
    </dgm:pt>
    <dgm:pt modelId="{AA706032-580E-430F-9364-790285FBF731}" type="sibTrans" cxnId="{C7F9E51B-2762-41FF-A1C4-40F458D38F5F}">
      <dgm:prSet/>
      <dgm:spPr/>
      <dgm:t>
        <a:bodyPr/>
        <a:lstStyle/>
        <a:p>
          <a:endParaRPr lang="en-US"/>
        </a:p>
      </dgm:t>
    </dgm:pt>
    <dgm:pt modelId="{A94FBE91-3471-41E5-AE8D-2D2EF39B148C}">
      <dgm:prSet/>
      <dgm:spPr/>
      <dgm:t>
        <a:bodyPr/>
        <a:lstStyle/>
        <a:p>
          <a:r>
            <a:rPr lang="en-CA"/>
            <a:t>P.E. </a:t>
          </a:r>
          <a:endParaRPr lang="en-US"/>
        </a:p>
      </dgm:t>
    </dgm:pt>
    <dgm:pt modelId="{65029A8C-CB6F-46B7-AE5D-64ED55F2C817}" type="parTrans" cxnId="{562B8CC2-401C-43C4-9B69-040483BB8AB4}">
      <dgm:prSet/>
      <dgm:spPr/>
      <dgm:t>
        <a:bodyPr/>
        <a:lstStyle/>
        <a:p>
          <a:endParaRPr lang="en-US"/>
        </a:p>
      </dgm:t>
    </dgm:pt>
    <dgm:pt modelId="{BCEF8342-9D39-464E-88EB-851569A60897}" type="sibTrans" cxnId="{562B8CC2-401C-43C4-9B69-040483BB8AB4}">
      <dgm:prSet/>
      <dgm:spPr/>
      <dgm:t>
        <a:bodyPr/>
        <a:lstStyle/>
        <a:p>
          <a:endParaRPr lang="en-US"/>
        </a:p>
      </dgm:t>
    </dgm:pt>
    <dgm:pt modelId="{816E43D9-76BA-422C-B02F-51B9C1611D52}">
      <dgm:prSet/>
      <dgm:spPr/>
      <dgm:t>
        <a:bodyPr/>
        <a:lstStyle/>
        <a:p>
          <a:r>
            <a:rPr lang="en-CA"/>
            <a:t>Languages</a:t>
          </a:r>
          <a:endParaRPr lang="en-US"/>
        </a:p>
      </dgm:t>
    </dgm:pt>
    <dgm:pt modelId="{416AAE0C-DF44-4DE8-BA79-4DBAFDA608D4}" type="parTrans" cxnId="{691D35ED-8870-443C-B1BB-256A1C013DFA}">
      <dgm:prSet/>
      <dgm:spPr/>
      <dgm:t>
        <a:bodyPr/>
        <a:lstStyle/>
        <a:p>
          <a:endParaRPr lang="en-US"/>
        </a:p>
      </dgm:t>
    </dgm:pt>
    <dgm:pt modelId="{91B78A0A-99C6-48BD-AA13-096B72EAE39D}" type="sibTrans" cxnId="{691D35ED-8870-443C-B1BB-256A1C013DFA}">
      <dgm:prSet/>
      <dgm:spPr/>
      <dgm:t>
        <a:bodyPr/>
        <a:lstStyle/>
        <a:p>
          <a:endParaRPr lang="en-US"/>
        </a:p>
      </dgm:t>
    </dgm:pt>
    <dgm:pt modelId="{7FC11703-88B1-BA41-B806-ADA0FAC9BA1B}" type="pres">
      <dgm:prSet presAssocID="{0DE962CE-9EE1-4CD4-8F16-963360FAD6CA}" presName="diagram" presStyleCnt="0">
        <dgm:presLayoutVars>
          <dgm:dir/>
          <dgm:resizeHandles val="exact"/>
        </dgm:presLayoutVars>
      </dgm:prSet>
      <dgm:spPr/>
    </dgm:pt>
    <dgm:pt modelId="{C066BEBD-FC4C-4142-8522-E94479B8EEF1}" type="pres">
      <dgm:prSet presAssocID="{D6095C2B-507B-4F32-B59C-2E3235CD1962}" presName="node" presStyleLbl="node1" presStyleIdx="0" presStyleCnt="9">
        <dgm:presLayoutVars>
          <dgm:bulletEnabled val="1"/>
        </dgm:presLayoutVars>
      </dgm:prSet>
      <dgm:spPr/>
    </dgm:pt>
    <dgm:pt modelId="{4865D0DA-04D0-6A4F-829D-1F2C2223FC05}" type="pres">
      <dgm:prSet presAssocID="{4758C655-E836-4784-9529-A58BB78FC85E}" presName="sibTrans" presStyleCnt="0"/>
      <dgm:spPr/>
    </dgm:pt>
    <dgm:pt modelId="{CF92D4AE-5E8B-FE4D-B809-FB1D067B0026}" type="pres">
      <dgm:prSet presAssocID="{BF7BC1B5-1684-4E09-AA7C-984F0947F85F}" presName="node" presStyleLbl="node1" presStyleIdx="1" presStyleCnt="9">
        <dgm:presLayoutVars>
          <dgm:bulletEnabled val="1"/>
        </dgm:presLayoutVars>
      </dgm:prSet>
      <dgm:spPr/>
    </dgm:pt>
    <dgm:pt modelId="{A8916384-4F7C-4E4B-8CB6-F1CBA985C497}" type="pres">
      <dgm:prSet presAssocID="{0C1D1597-5684-4496-AB7B-23DD11365187}" presName="sibTrans" presStyleCnt="0"/>
      <dgm:spPr/>
    </dgm:pt>
    <dgm:pt modelId="{4143474E-155F-2643-95BE-45D4B87E4B60}" type="pres">
      <dgm:prSet presAssocID="{CF2DD929-6F8A-4831-AADA-9FE5E9AC4420}" presName="node" presStyleLbl="node1" presStyleIdx="2" presStyleCnt="9">
        <dgm:presLayoutVars>
          <dgm:bulletEnabled val="1"/>
        </dgm:presLayoutVars>
      </dgm:prSet>
      <dgm:spPr/>
    </dgm:pt>
    <dgm:pt modelId="{E8329FA4-1BA8-644C-BD48-619B10451EFB}" type="pres">
      <dgm:prSet presAssocID="{3E3C2631-872A-4B1D-B635-6974DFBD1591}" presName="sibTrans" presStyleCnt="0"/>
      <dgm:spPr/>
    </dgm:pt>
    <dgm:pt modelId="{C588FE6D-358F-C147-80A1-11064400D787}" type="pres">
      <dgm:prSet presAssocID="{A676BF2A-A0E3-4FFB-8FE1-3BA09E6CA23A}" presName="node" presStyleLbl="node1" presStyleIdx="3" presStyleCnt="9">
        <dgm:presLayoutVars>
          <dgm:bulletEnabled val="1"/>
        </dgm:presLayoutVars>
      </dgm:prSet>
      <dgm:spPr/>
    </dgm:pt>
    <dgm:pt modelId="{4D8A331D-975A-E442-ABBD-C1ECA9B01954}" type="pres">
      <dgm:prSet presAssocID="{7664F41F-C2C8-4CE4-B5AC-49F9F4D784F2}" presName="sibTrans" presStyleCnt="0"/>
      <dgm:spPr/>
    </dgm:pt>
    <dgm:pt modelId="{658EA376-4825-B546-8761-6451F98E32A6}" type="pres">
      <dgm:prSet presAssocID="{E3FEFE43-6D7C-4A1E-A558-01CBE0029C0A}" presName="node" presStyleLbl="node1" presStyleIdx="4" presStyleCnt="9">
        <dgm:presLayoutVars>
          <dgm:bulletEnabled val="1"/>
        </dgm:presLayoutVars>
      </dgm:prSet>
      <dgm:spPr/>
    </dgm:pt>
    <dgm:pt modelId="{AAF8D3AC-666F-064E-A12C-0CA31C1A3CCD}" type="pres">
      <dgm:prSet presAssocID="{20AFA4FD-F974-48E4-8FB3-8E44A8BBB297}" presName="sibTrans" presStyleCnt="0"/>
      <dgm:spPr/>
    </dgm:pt>
    <dgm:pt modelId="{5B3F9307-C448-4B4E-AA7E-39B8DF87C5E6}" type="pres">
      <dgm:prSet presAssocID="{C38C3489-8577-4E1A-A6C5-19CE026778F4}" presName="node" presStyleLbl="node1" presStyleIdx="5" presStyleCnt="9">
        <dgm:presLayoutVars>
          <dgm:bulletEnabled val="1"/>
        </dgm:presLayoutVars>
      </dgm:prSet>
      <dgm:spPr/>
    </dgm:pt>
    <dgm:pt modelId="{654E8C51-9CF4-BD49-848E-08B6EBD5D189}" type="pres">
      <dgm:prSet presAssocID="{7B87A18D-A6E7-46DC-9623-07B8C5A50A22}" presName="sibTrans" presStyleCnt="0"/>
      <dgm:spPr/>
    </dgm:pt>
    <dgm:pt modelId="{FEC96AB5-66DE-BD43-AE81-8294238ED578}" type="pres">
      <dgm:prSet presAssocID="{D8254AD2-E810-4A88-92ED-395C15594731}" presName="node" presStyleLbl="node1" presStyleIdx="6" presStyleCnt="9">
        <dgm:presLayoutVars>
          <dgm:bulletEnabled val="1"/>
        </dgm:presLayoutVars>
      </dgm:prSet>
      <dgm:spPr/>
    </dgm:pt>
    <dgm:pt modelId="{126E03DD-2890-E846-90D3-1756913BD99A}" type="pres">
      <dgm:prSet presAssocID="{AA706032-580E-430F-9364-790285FBF731}" presName="sibTrans" presStyleCnt="0"/>
      <dgm:spPr/>
    </dgm:pt>
    <dgm:pt modelId="{C84FFC37-D7A9-C544-9478-18D4349B2113}" type="pres">
      <dgm:prSet presAssocID="{A94FBE91-3471-41E5-AE8D-2D2EF39B148C}" presName="node" presStyleLbl="node1" presStyleIdx="7" presStyleCnt="9">
        <dgm:presLayoutVars>
          <dgm:bulletEnabled val="1"/>
        </dgm:presLayoutVars>
      </dgm:prSet>
      <dgm:spPr/>
    </dgm:pt>
    <dgm:pt modelId="{5C384A98-561C-BE44-9031-BBD169F5E597}" type="pres">
      <dgm:prSet presAssocID="{BCEF8342-9D39-464E-88EB-851569A60897}" presName="sibTrans" presStyleCnt="0"/>
      <dgm:spPr/>
    </dgm:pt>
    <dgm:pt modelId="{B30F85F9-E1DB-5341-BD19-80A2EE9800B1}" type="pres">
      <dgm:prSet presAssocID="{816E43D9-76BA-422C-B02F-51B9C1611D52}" presName="node" presStyleLbl="node1" presStyleIdx="8" presStyleCnt="9">
        <dgm:presLayoutVars>
          <dgm:bulletEnabled val="1"/>
        </dgm:presLayoutVars>
      </dgm:prSet>
      <dgm:spPr/>
    </dgm:pt>
  </dgm:ptLst>
  <dgm:cxnLst>
    <dgm:cxn modelId="{C7F9E51B-2762-41FF-A1C4-40F458D38F5F}" srcId="{0DE962CE-9EE1-4CD4-8F16-963360FAD6CA}" destId="{D8254AD2-E810-4A88-92ED-395C15594731}" srcOrd="6" destOrd="0" parTransId="{5A3AB54A-AB5B-4613-AB14-5EF49555F18B}" sibTransId="{AA706032-580E-430F-9364-790285FBF731}"/>
    <dgm:cxn modelId="{AB177A34-EBDA-7248-867D-D4146BDE22A1}" type="presOf" srcId="{BF7BC1B5-1684-4E09-AA7C-984F0947F85F}" destId="{CF92D4AE-5E8B-FE4D-B809-FB1D067B0026}" srcOrd="0" destOrd="0" presId="urn:microsoft.com/office/officeart/2005/8/layout/default"/>
    <dgm:cxn modelId="{4CD29C37-350D-3F4D-800F-53BD5BA9A7F9}" type="presOf" srcId="{0DE962CE-9EE1-4CD4-8F16-963360FAD6CA}" destId="{7FC11703-88B1-BA41-B806-ADA0FAC9BA1B}" srcOrd="0" destOrd="0" presId="urn:microsoft.com/office/officeart/2005/8/layout/default"/>
    <dgm:cxn modelId="{D92EF53C-4DBD-EF46-87B1-51AF3E4FE86A}" type="presOf" srcId="{CF2DD929-6F8A-4831-AADA-9FE5E9AC4420}" destId="{4143474E-155F-2643-95BE-45D4B87E4B60}" srcOrd="0" destOrd="0" presId="urn:microsoft.com/office/officeart/2005/8/layout/default"/>
    <dgm:cxn modelId="{DCEDDA5B-FBEE-1349-9E6D-B57BEEC4B638}" type="presOf" srcId="{D6095C2B-507B-4F32-B59C-2E3235CD1962}" destId="{C066BEBD-FC4C-4142-8522-E94479B8EEF1}" srcOrd="0" destOrd="0" presId="urn:microsoft.com/office/officeart/2005/8/layout/default"/>
    <dgm:cxn modelId="{1CAFE560-7429-5540-961D-207CFB829AD0}" type="presOf" srcId="{E3FEFE43-6D7C-4A1E-A558-01CBE0029C0A}" destId="{658EA376-4825-B546-8761-6451F98E32A6}" srcOrd="0" destOrd="0" presId="urn:microsoft.com/office/officeart/2005/8/layout/default"/>
    <dgm:cxn modelId="{51832072-AA8F-4C75-B867-7691F41810D8}" srcId="{0DE962CE-9EE1-4CD4-8F16-963360FAD6CA}" destId="{A676BF2A-A0E3-4FFB-8FE1-3BA09E6CA23A}" srcOrd="3" destOrd="0" parTransId="{B859CA96-D9E1-4E04-A563-FF9DDCA1F945}" sibTransId="{7664F41F-C2C8-4CE4-B5AC-49F9F4D784F2}"/>
    <dgm:cxn modelId="{CCE0447D-9D76-8346-A641-9CCE1841F43A}" type="presOf" srcId="{C38C3489-8577-4E1A-A6C5-19CE026778F4}" destId="{5B3F9307-C448-4B4E-AA7E-39B8DF87C5E6}" srcOrd="0" destOrd="0" presId="urn:microsoft.com/office/officeart/2005/8/layout/default"/>
    <dgm:cxn modelId="{43BBFD8E-FF8C-41EC-B50B-0DA66B95ACF1}" srcId="{0DE962CE-9EE1-4CD4-8F16-963360FAD6CA}" destId="{D6095C2B-507B-4F32-B59C-2E3235CD1962}" srcOrd="0" destOrd="0" parTransId="{FBB3E5B0-F6B8-4B55-9A79-6551FCB1D462}" sibTransId="{4758C655-E836-4784-9529-A58BB78FC85E}"/>
    <dgm:cxn modelId="{C90329B1-6F7F-C845-B8C7-438B41EE4FBB}" type="presOf" srcId="{A94FBE91-3471-41E5-AE8D-2D2EF39B148C}" destId="{C84FFC37-D7A9-C544-9478-18D4349B2113}" srcOrd="0" destOrd="0" presId="urn:microsoft.com/office/officeart/2005/8/layout/default"/>
    <dgm:cxn modelId="{C08723BC-4455-408C-80C5-8F5808412F39}" srcId="{0DE962CE-9EE1-4CD4-8F16-963360FAD6CA}" destId="{E3FEFE43-6D7C-4A1E-A558-01CBE0029C0A}" srcOrd="4" destOrd="0" parTransId="{480994C6-97FA-4FCA-AED6-322AE4766023}" sibTransId="{20AFA4FD-F974-48E4-8FB3-8E44A8BBB297}"/>
    <dgm:cxn modelId="{BB1B42BF-854F-454D-A3EA-8FF8BE935B36}" srcId="{0DE962CE-9EE1-4CD4-8F16-963360FAD6CA}" destId="{BF7BC1B5-1684-4E09-AA7C-984F0947F85F}" srcOrd="1" destOrd="0" parTransId="{ABBED4C5-4522-4904-BFC6-C7D14047F655}" sibTransId="{0C1D1597-5684-4496-AB7B-23DD11365187}"/>
    <dgm:cxn modelId="{5731A3BF-0B45-954E-A436-9627B995BDBE}" type="presOf" srcId="{A676BF2A-A0E3-4FFB-8FE1-3BA09E6CA23A}" destId="{C588FE6D-358F-C147-80A1-11064400D787}" srcOrd="0" destOrd="0" presId="urn:microsoft.com/office/officeart/2005/8/layout/default"/>
    <dgm:cxn modelId="{562B8CC2-401C-43C4-9B69-040483BB8AB4}" srcId="{0DE962CE-9EE1-4CD4-8F16-963360FAD6CA}" destId="{A94FBE91-3471-41E5-AE8D-2D2EF39B148C}" srcOrd="7" destOrd="0" parTransId="{65029A8C-CB6F-46B7-AE5D-64ED55F2C817}" sibTransId="{BCEF8342-9D39-464E-88EB-851569A60897}"/>
    <dgm:cxn modelId="{38C8BBC8-76DE-4B99-899C-A5DABBD622DC}" srcId="{0DE962CE-9EE1-4CD4-8F16-963360FAD6CA}" destId="{CF2DD929-6F8A-4831-AADA-9FE5E9AC4420}" srcOrd="2" destOrd="0" parTransId="{019B9A53-F9EA-4798-81CB-33038EA6BFF5}" sibTransId="{3E3C2631-872A-4B1D-B635-6974DFBD1591}"/>
    <dgm:cxn modelId="{DEF980CE-7CC0-2B4B-9009-2B05615B41C1}" type="presOf" srcId="{816E43D9-76BA-422C-B02F-51B9C1611D52}" destId="{B30F85F9-E1DB-5341-BD19-80A2EE9800B1}" srcOrd="0" destOrd="0" presId="urn:microsoft.com/office/officeart/2005/8/layout/default"/>
    <dgm:cxn modelId="{CD80E8D1-53DC-2646-A450-6552CCED8CBE}" type="presOf" srcId="{D8254AD2-E810-4A88-92ED-395C15594731}" destId="{FEC96AB5-66DE-BD43-AE81-8294238ED578}" srcOrd="0" destOrd="0" presId="urn:microsoft.com/office/officeart/2005/8/layout/default"/>
    <dgm:cxn modelId="{691D35ED-8870-443C-B1BB-256A1C013DFA}" srcId="{0DE962CE-9EE1-4CD4-8F16-963360FAD6CA}" destId="{816E43D9-76BA-422C-B02F-51B9C1611D52}" srcOrd="8" destOrd="0" parTransId="{416AAE0C-DF44-4DE8-BA79-4DBAFDA608D4}" sibTransId="{91B78A0A-99C6-48BD-AA13-096B72EAE39D}"/>
    <dgm:cxn modelId="{CCE665F1-FBB5-4501-82C4-4F106E41678B}" srcId="{0DE962CE-9EE1-4CD4-8F16-963360FAD6CA}" destId="{C38C3489-8577-4E1A-A6C5-19CE026778F4}" srcOrd="5" destOrd="0" parTransId="{86593154-1CF1-4AB1-B598-EB2610CF4E9E}" sibTransId="{7B87A18D-A6E7-46DC-9623-07B8C5A50A22}"/>
    <dgm:cxn modelId="{5D86D868-0F1F-6149-9AF1-A86D57636BC2}" type="presParOf" srcId="{7FC11703-88B1-BA41-B806-ADA0FAC9BA1B}" destId="{C066BEBD-FC4C-4142-8522-E94479B8EEF1}" srcOrd="0" destOrd="0" presId="urn:microsoft.com/office/officeart/2005/8/layout/default"/>
    <dgm:cxn modelId="{E965FA70-D1BC-994A-B05C-F1C61C3AF6E7}" type="presParOf" srcId="{7FC11703-88B1-BA41-B806-ADA0FAC9BA1B}" destId="{4865D0DA-04D0-6A4F-829D-1F2C2223FC05}" srcOrd="1" destOrd="0" presId="urn:microsoft.com/office/officeart/2005/8/layout/default"/>
    <dgm:cxn modelId="{D73E9889-E117-9B40-8F9E-92615416C151}" type="presParOf" srcId="{7FC11703-88B1-BA41-B806-ADA0FAC9BA1B}" destId="{CF92D4AE-5E8B-FE4D-B809-FB1D067B0026}" srcOrd="2" destOrd="0" presId="urn:microsoft.com/office/officeart/2005/8/layout/default"/>
    <dgm:cxn modelId="{E6FA182E-3D9F-F843-A69E-EFBDDA1C3078}" type="presParOf" srcId="{7FC11703-88B1-BA41-B806-ADA0FAC9BA1B}" destId="{A8916384-4F7C-4E4B-8CB6-F1CBA985C497}" srcOrd="3" destOrd="0" presId="urn:microsoft.com/office/officeart/2005/8/layout/default"/>
    <dgm:cxn modelId="{9484C8B2-4031-4344-A982-96066D7C2880}" type="presParOf" srcId="{7FC11703-88B1-BA41-B806-ADA0FAC9BA1B}" destId="{4143474E-155F-2643-95BE-45D4B87E4B60}" srcOrd="4" destOrd="0" presId="urn:microsoft.com/office/officeart/2005/8/layout/default"/>
    <dgm:cxn modelId="{7AD0C931-3761-0845-A9C2-DFA6548E1EC2}" type="presParOf" srcId="{7FC11703-88B1-BA41-B806-ADA0FAC9BA1B}" destId="{E8329FA4-1BA8-644C-BD48-619B10451EFB}" srcOrd="5" destOrd="0" presId="urn:microsoft.com/office/officeart/2005/8/layout/default"/>
    <dgm:cxn modelId="{4F993087-C6B7-9B44-8569-856FF6CF23ED}" type="presParOf" srcId="{7FC11703-88B1-BA41-B806-ADA0FAC9BA1B}" destId="{C588FE6D-358F-C147-80A1-11064400D787}" srcOrd="6" destOrd="0" presId="urn:microsoft.com/office/officeart/2005/8/layout/default"/>
    <dgm:cxn modelId="{7987ADB5-66C0-5E40-8173-095D85ABDD01}" type="presParOf" srcId="{7FC11703-88B1-BA41-B806-ADA0FAC9BA1B}" destId="{4D8A331D-975A-E442-ABBD-C1ECA9B01954}" srcOrd="7" destOrd="0" presId="urn:microsoft.com/office/officeart/2005/8/layout/default"/>
    <dgm:cxn modelId="{850C0359-F843-6346-961B-6986CDB66AF7}" type="presParOf" srcId="{7FC11703-88B1-BA41-B806-ADA0FAC9BA1B}" destId="{658EA376-4825-B546-8761-6451F98E32A6}" srcOrd="8" destOrd="0" presId="urn:microsoft.com/office/officeart/2005/8/layout/default"/>
    <dgm:cxn modelId="{8FF39CF3-0DDA-4645-9C7B-7D54990D6390}" type="presParOf" srcId="{7FC11703-88B1-BA41-B806-ADA0FAC9BA1B}" destId="{AAF8D3AC-666F-064E-A12C-0CA31C1A3CCD}" srcOrd="9" destOrd="0" presId="urn:microsoft.com/office/officeart/2005/8/layout/default"/>
    <dgm:cxn modelId="{DDA03C84-AB8E-B344-88B8-9B7AC367F423}" type="presParOf" srcId="{7FC11703-88B1-BA41-B806-ADA0FAC9BA1B}" destId="{5B3F9307-C448-4B4E-AA7E-39B8DF87C5E6}" srcOrd="10" destOrd="0" presId="urn:microsoft.com/office/officeart/2005/8/layout/default"/>
    <dgm:cxn modelId="{85BD8613-1287-294A-A36F-A57C6BBE2B14}" type="presParOf" srcId="{7FC11703-88B1-BA41-B806-ADA0FAC9BA1B}" destId="{654E8C51-9CF4-BD49-848E-08B6EBD5D189}" srcOrd="11" destOrd="0" presId="urn:microsoft.com/office/officeart/2005/8/layout/default"/>
    <dgm:cxn modelId="{DCD94B02-C5FE-A341-8A1B-630DF618E7D2}" type="presParOf" srcId="{7FC11703-88B1-BA41-B806-ADA0FAC9BA1B}" destId="{FEC96AB5-66DE-BD43-AE81-8294238ED578}" srcOrd="12" destOrd="0" presId="urn:microsoft.com/office/officeart/2005/8/layout/default"/>
    <dgm:cxn modelId="{CCE419CA-A46E-7540-825D-EC208C8ED753}" type="presParOf" srcId="{7FC11703-88B1-BA41-B806-ADA0FAC9BA1B}" destId="{126E03DD-2890-E846-90D3-1756913BD99A}" srcOrd="13" destOrd="0" presId="urn:microsoft.com/office/officeart/2005/8/layout/default"/>
    <dgm:cxn modelId="{9275EB13-53B8-6547-B110-67A7CF15588F}" type="presParOf" srcId="{7FC11703-88B1-BA41-B806-ADA0FAC9BA1B}" destId="{C84FFC37-D7A9-C544-9478-18D4349B2113}" srcOrd="14" destOrd="0" presId="urn:microsoft.com/office/officeart/2005/8/layout/default"/>
    <dgm:cxn modelId="{53550B47-361A-5241-BFDF-9CCBFD39C9C0}" type="presParOf" srcId="{7FC11703-88B1-BA41-B806-ADA0FAC9BA1B}" destId="{5C384A98-561C-BE44-9031-BBD169F5E597}" srcOrd="15" destOrd="0" presId="urn:microsoft.com/office/officeart/2005/8/layout/default"/>
    <dgm:cxn modelId="{DA30E525-4A20-9A41-8CA1-91449E8E3822}" type="presParOf" srcId="{7FC11703-88B1-BA41-B806-ADA0FAC9BA1B}" destId="{B30F85F9-E1DB-5341-BD19-80A2EE9800B1}" srcOrd="1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9D0660-E1D9-4235-BE31-1B5387854269}"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A7677526-5235-4CEE-82C8-F69C68D686A7}">
      <dgm:prSet/>
      <dgm:spPr/>
      <dgm:t>
        <a:bodyPr/>
        <a:lstStyle/>
        <a:p>
          <a:r>
            <a:rPr lang="en-CA"/>
            <a:t>Sign up for ELL courses you are currently in</a:t>
          </a:r>
          <a:endParaRPr lang="en-US"/>
        </a:p>
      </dgm:t>
    </dgm:pt>
    <dgm:pt modelId="{3DD0E4A7-24BA-48D7-AD88-D27B974F4472}" type="parTrans" cxnId="{0D9417AE-943A-43C7-8A35-0618A2BFB8EB}">
      <dgm:prSet/>
      <dgm:spPr/>
      <dgm:t>
        <a:bodyPr/>
        <a:lstStyle/>
        <a:p>
          <a:endParaRPr lang="en-US"/>
        </a:p>
      </dgm:t>
    </dgm:pt>
    <dgm:pt modelId="{90E1161B-79F4-4D2D-BA98-4F496FE756C8}" type="sibTrans" cxnId="{0D9417AE-943A-43C7-8A35-0618A2BFB8EB}">
      <dgm:prSet/>
      <dgm:spPr/>
      <dgm:t>
        <a:bodyPr/>
        <a:lstStyle/>
        <a:p>
          <a:endParaRPr lang="en-US"/>
        </a:p>
      </dgm:t>
    </dgm:pt>
    <dgm:pt modelId="{6BE0DD84-7335-42FC-B69D-F4138A2B3DD6}">
      <dgm:prSet/>
      <dgm:spPr/>
      <dgm:t>
        <a:bodyPr/>
        <a:lstStyle/>
        <a:p>
          <a:r>
            <a:rPr lang="en-CA"/>
            <a:t>ELL teachers advise Counsellors on your required ELL classes</a:t>
          </a:r>
          <a:endParaRPr lang="en-US"/>
        </a:p>
      </dgm:t>
    </dgm:pt>
    <dgm:pt modelId="{E2F72D3D-7A12-4A1F-89F0-F528E919899D}" type="parTrans" cxnId="{BA04C81F-595B-4C6F-B705-0F7D80B1D58D}">
      <dgm:prSet/>
      <dgm:spPr/>
      <dgm:t>
        <a:bodyPr/>
        <a:lstStyle/>
        <a:p>
          <a:endParaRPr lang="en-US"/>
        </a:p>
      </dgm:t>
    </dgm:pt>
    <dgm:pt modelId="{38B88FC7-6D3F-417E-B279-5AB956FFCB18}" type="sibTrans" cxnId="{BA04C81F-595B-4C6F-B705-0F7D80B1D58D}">
      <dgm:prSet/>
      <dgm:spPr/>
      <dgm:t>
        <a:bodyPr/>
        <a:lstStyle/>
        <a:p>
          <a:endParaRPr lang="en-US"/>
        </a:p>
      </dgm:t>
    </dgm:pt>
    <dgm:pt modelId="{E5E9737D-6916-40F1-B628-23158A898D6E}">
      <dgm:prSet/>
      <dgm:spPr/>
      <dgm:t>
        <a:bodyPr/>
        <a:lstStyle/>
        <a:p>
          <a:r>
            <a:rPr lang="en-CA"/>
            <a:t>Assessments in May and September will determine placement</a:t>
          </a:r>
          <a:endParaRPr lang="en-US"/>
        </a:p>
      </dgm:t>
    </dgm:pt>
    <dgm:pt modelId="{3DB6F1FC-693F-4FC3-B12D-E023761DE14A}" type="parTrans" cxnId="{9A5A504F-1F2B-42B7-8188-D7AC63046F38}">
      <dgm:prSet/>
      <dgm:spPr/>
      <dgm:t>
        <a:bodyPr/>
        <a:lstStyle/>
        <a:p>
          <a:endParaRPr lang="en-US"/>
        </a:p>
      </dgm:t>
    </dgm:pt>
    <dgm:pt modelId="{B65D500E-2969-4013-BC8C-C46D75C403EC}" type="sibTrans" cxnId="{9A5A504F-1F2B-42B7-8188-D7AC63046F38}">
      <dgm:prSet/>
      <dgm:spPr/>
      <dgm:t>
        <a:bodyPr/>
        <a:lstStyle/>
        <a:p>
          <a:endParaRPr lang="en-US"/>
        </a:p>
      </dgm:t>
    </dgm:pt>
    <dgm:pt modelId="{9F584480-7CF5-4242-ADDD-492BC7706E59}" type="pres">
      <dgm:prSet presAssocID="{839D0660-E1D9-4235-BE31-1B5387854269}" presName="vert0" presStyleCnt="0">
        <dgm:presLayoutVars>
          <dgm:dir/>
          <dgm:animOne val="branch"/>
          <dgm:animLvl val="lvl"/>
        </dgm:presLayoutVars>
      </dgm:prSet>
      <dgm:spPr/>
    </dgm:pt>
    <dgm:pt modelId="{4FDB9680-2995-F749-9519-E9F8EA84AA4A}" type="pres">
      <dgm:prSet presAssocID="{A7677526-5235-4CEE-82C8-F69C68D686A7}" presName="thickLine" presStyleLbl="alignNode1" presStyleIdx="0" presStyleCnt="3"/>
      <dgm:spPr/>
    </dgm:pt>
    <dgm:pt modelId="{7A69796D-15DF-454D-AD0C-8688FA149533}" type="pres">
      <dgm:prSet presAssocID="{A7677526-5235-4CEE-82C8-F69C68D686A7}" presName="horz1" presStyleCnt="0"/>
      <dgm:spPr/>
    </dgm:pt>
    <dgm:pt modelId="{66B6F881-FA0B-424A-8F7D-84198E454E77}" type="pres">
      <dgm:prSet presAssocID="{A7677526-5235-4CEE-82C8-F69C68D686A7}" presName="tx1" presStyleLbl="revTx" presStyleIdx="0" presStyleCnt="3"/>
      <dgm:spPr/>
    </dgm:pt>
    <dgm:pt modelId="{F2620C35-6493-4D41-9B58-40798FC8C1D4}" type="pres">
      <dgm:prSet presAssocID="{A7677526-5235-4CEE-82C8-F69C68D686A7}" presName="vert1" presStyleCnt="0"/>
      <dgm:spPr/>
    </dgm:pt>
    <dgm:pt modelId="{180E648F-B5D5-1646-BBF8-D1012808A67D}" type="pres">
      <dgm:prSet presAssocID="{6BE0DD84-7335-42FC-B69D-F4138A2B3DD6}" presName="thickLine" presStyleLbl="alignNode1" presStyleIdx="1" presStyleCnt="3"/>
      <dgm:spPr/>
    </dgm:pt>
    <dgm:pt modelId="{F9A610D8-94AF-E94F-BE91-310B8AD6F344}" type="pres">
      <dgm:prSet presAssocID="{6BE0DD84-7335-42FC-B69D-F4138A2B3DD6}" presName="horz1" presStyleCnt="0"/>
      <dgm:spPr/>
    </dgm:pt>
    <dgm:pt modelId="{24DAE32D-E250-1A41-BEBC-FC2A2C555E41}" type="pres">
      <dgm:prSet presAssocID="{6BE0DD84-7335-42FC-B69D-F4138A2B3DD6}" presName="tx1" presStyleLbl="revTx" presStyleIdx="1" presStyleCnt="3"/>
      <dgm:spPr/>
    </dgm:pt>
    <dgm:pt modelId="{7AC81283-FCE3-734A-83A9-3C65340633DC}" type="pres">
      <dgm:prSet presAssocID="{6BE0DD84-7335-42FC-B69D-F4138A2B3DD6}" presName="vert1" presStyleCnt="0"/>
      <dgm:spPr/>
    </dgm:pt>
    <dgm:pt modelId="{BEDCE1C3-A8C6-4341-9B41-95AA0263E98F}" type="pres">
      <dgm:prSet presAssocID="{E5E9737D-6916-40F1-B628-23158A898D6E}" presName="thickLine" presStyleLbl="alignNode1" presStyleIdx="2" presStyleCnt="3"/>
      <dgm:spPr/>
    </dgm:pt>
    <dgm:pt modelId="{BBA93B8B-B766-714D-A8B4-9E677D152E2A}" type="pres">
      <dgm:prSet presAssocID="{E5E9737D-6916-40F1-B628-23158A898D6E}" presName="horz1" presStyleCnt="0"/>
      <dgm:spPr/>
    </dgm:pt>
    <dgm:pt modelId="{AB612D05-4FD5-8044-B363-071EB1DD8A42}" type="pres">
      <dgm:prSet presAssocID="{E5E9737D-6916-40F1-B628-23158A898D6E}" presName="tx1" presStyleLbl="revTx" presStyleIdx="2" presStyleCnt="3"/>
      <dgm:spPr/>
    </dgm:pt>
    <dgm:pt modelId="{5DFB844C-96F8-AF4F-86F0-7A7F90561EA6}" type="pres">
      <dgm:prSet presAssocID="{E5E9737D-6916-40F1-B628-23158A898D6E}" presName="vert1" presStyleCnt="0"/>
      <dgm:spPr/>
    </dgm:pt>
  </dgm:ptLst>
  <dgm:cxnLst>
    <dgm:cxn modelId="{35402413-8D41-754F-B819-D31AFD3C1DAA}" type="presOf" srcId="{E5E9737D-6916-40F1-B628-23158A898D6E}" destId="{AB612D05-4FD5-8044-B363-071EB1DD8A42}" srcOrd="0" destOrd="0" presId="urn:microsoft.com/office/officeart/2008/layout/LinedList"/>
    <dgm:cxn modelId="{BA04C81F-595B-4C6F-B705-0F7D80B1D58D}" srcId="{839D0660-E1D9-4235-BE31-1B5387854269}" destId="{6BE0DD84-7335-42FC-B69D-F4138A2B3DD6}" srcOrd="1" destOrd="0" parTransId="{E2F72D3D-7A12-4A1F-89F0-F528E919899D}" sibTransId="{38B88FC7-6D3F-417E-B279-5AB956FFCB18}"/>
    <dgm:cxn modelId="{9A5A504F-1F2B-42B7-8188-D7AC63046F38}" srcId="{839D0660-E1D9-4235-BE31-1B5387854269}" destId="{E5E9737D-6916-40F1-B628-23158A898D6E}" srcOrd="2" destOrd="0" parTransId="{3DB6F1FC-693F-4FC3-B12D-E023761DE14A}" sibTransId="{B65D500E-2969-4013-BC8C-C46D75C403EC}"/>
    <dgm:cxn modelId="{32DA2D94-7A15-9D4A-BF72-2DB2DB66DACF}" type="presOf" srcId="{6BE0DD84-7335-42FC-B69D-F4138A2B3DD6}" destId="{24DAE32D-E250-1A41-BEBC-FC2A2C555E41}" srcOrd="0" destOrd="0" presId="urn:microsoft.com/office/officeart/2008/layout/LinedList"/>
    <dgm:cxn modelId="{0D9417AE-943A-43C7-8A35-0618A2BFB8EB}" srcId="{839D0660-E1D9-4235-BE31-1B5387854269}" destId="{A7677526-5235-4CEE-82C8-F69C68D686A7}" srcOrd="0" destOrd="0" parTransId="{3DD0E4A7-24BA-48D7-AD88-D27B974F4472}" sibTransId="{90E1161B-79F4-4D2D-BA98-4F496FE756C8}"/>
    <dgm:cxn modelId="{AB1F4AC7-4EC9-DB43-9DE1-6ED4A6FEBF42}" type="presOf" srcId="{A7677526-5235-4CEE-82C8-F69C68D686A7}" destId="{66B6F881-FA0B-424A-8F7D-84198E454E77}" srcOrd="0" destOrd="0" presId="urn:microsoft.com/office/officeart/2008/layout/LinedList"/>
    <dgm:cxn modelId="{B0EC70EF-BE33-CA40-BDEB-CAAE901C2D8E}" type="presOf" srcId="{839D0660-E1D9-4235-BE31-1B5387854269}" destId="{9F584480-7CF5-4242-ADDD-492BC7706E59}" srcOrd="0" destOrd="0" presId="urn:microsoft.com/office/officeart/2008/layout/LinedList"/>
    <dgm:cxn modelId="{A1B81039-89D0-C540-9368-9E3940080756}" type="presParOf" srcId="{9F584480-7CF5-4242-ADDD-492BC7706E59}" destId="{4FDB9680-2995-F749-9519-E9F8EA84AA4A}" srcOrd="0" destOrd="0" presId="urn:microsoft.com/office/officeart/2008/layout/LinedList"/>
    <dgm:cxn modelId="{9D1CB46A-1D24-A849-A68E-3DACE2B71D13}" type="presParOf" srcId="{9F584480-7CF5-4242-ADDD-492BC7706E59}" destId="{7A69796D-15DF-454D-AD0C-8688FA149533}" srcOrd="1" destOrd="0" presId="urn:microsoft.com/office/officeart/2008/layout/LinedList"/>
    <dgm:cxn modelId="{9A9CFEBC-9E1A-9E4B-A34D-5A720E897E98}" type="presParOf" srcId="{7A69796D-15DF-454D-AD0C-8688FA149533}" destId="{66B6F881-FA0B-424A-8F7D-84198E454E77}" srcOrd="0" destOrd="0" presId="urn:microsoft.com/office/officeart/2008/layout/LinedList"/>
    <dgm:cxn modelId="{92CB8A60-5052-7A46-9855-1C24E0E984B4}" type="presParOf" srcId="{7A69796D-15DF-454D-AD0C-8688FA149533}" destId="{F2620C35-6493-4D41-9B58-40798FC8C1D4}" srcOrd="1" destOrd="0" presId="urn:microsoft.com/office/officeart/2008/layout/LinedList"/>
    <dgm:cxn modelId="{75C54D3F-1C7E-AC41-AF52-B969A25681ED}" type="presParOf" srcId="{9F584480-7CF5-4242-ADDD-492BC7706E59}" destId="{180E648F-B5D5-1646-BBF8-D1012808A67D}" srcOrd="2" destOrd="0" presId="urn:microsoft.com/office/officeart/2008/layout/LinedList"/>
    <dgm:cxn modelId="{C600899B-74FA-BA48-9B6E-E91A0A122323}" type="presParOf" srcId="{9F584480-7CF5-4242-ADDD-492BC7706E59}" destId="{F9A610D8-94AF-E94F-BE91-310B8AD6F344}" srcOrd="3" destOrd="0" presId="urn:microsoft.com/office/officeart/2008/layout/LinedList"/>
    <dgm:cxn modelId="{44E8DA1A-4ED8-DD49-92F4-25C9611C9652}" type="presParOf" srcId="{F9A610D8-94AF-E94F-BE91-310B8AD6F344}" destId="{24DAE32D-E250-1A41-BEBC-FC2A2C555E41}" srcOrd="0" destOrd="0" presId="urn:microsoft.com/office/officeart/2008/layout/LinedList"/>
    <dgm:cxn modelId="{D9831D5B-4BDD-FF45-A11E-7170D565F038}" type="presParOf" srcId="{F9A610D8-94AF-E94F-BE91-310B8AD6F344}" destId="{7AC81283-FCE3-734A-83A9-3C65340633DC}" srcOrd="1" destOrd="0" presId="urn:microsoft.com/office/officeart/2008/layout/LinedList"/>
    <dgm:cxn modelId="{E93ABCFB-C174-C244-A49F-DE05BAF04BE1}" type="presParOf" srcId="{9F584480-7CF5-4242-ADDD-492BC7706E59}" destId="{BEDCE1C3-A8C6-4341-9B41-95AA0263E98F}" srcOrd="4" destOrd="0" presId="urn:microsoft.com/office/officeart/2008/layout/LinedList"/>
    <dgm:cxn modelId="{6C0096EE-3D7A-AC4C-9DEC-4285F734E677}" type="presParOf" srcId="{9F584480-7CF5-4242-ADDD-492BC7706E59}" destId="{BBA93B8B-B766-714D-A8B4-9E677D152E2A}" srcOrd="5" destOrd="0" presId="urn:microsoft.com/office/officeart/2008/layout/LinedList"/>
    <dgm:cxn modelId="{C7F82888-FDE2-9048-80C2-3C4ACE82739A}" type="presParOf" srcId="{BBA93B8B-B766-714D-A8B4-9E677D152E2A}" destId="{AB612D05-4FD5-8044-B363-071EB1DD8A42}" srcOrd="0" destOrd="0" presId="urn:microsoft.com/office/officeart/2008/layout/LinedList"/>
    <dgm:cxn modelId="{2015A71A-85DC-3048-827C-804A11C1E36F}" type="presParOf" srcId="{BBA93B8B-B766-714D-A8B4-9E677D152E2A}" destId="{5DFB844C-96F8-AF4F-86F0-7A7F90561EA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80212E-D99F-4D21-AB5A-2759832E7BF7}" type="doc">
      <dgm:prSet loTypeId="urn:microsoft.com/office/officeart/2016/7/layout/VerticalSolidActionList" loCatId="List" qsTypeId="urn:microsoft.com/office/officeart/2005/8/quickstyle/simple1" qsCatId="simple" csTypeId="urn:microsoft.com/office/officeart/2005/8/colors/accent1_2" csCatId="accent1" phldr="1"/>
      <dgm:spPr/>
      <dgm:t>
        <a:bodyPr/>
        <a:lstStyle/>
        <a:p>
          <a:endParaRPr lang="en-US"/>
        </a:p>
      </dgm:t>
    </dgm:pt>
    <dgm:pt modelId="{7678F21A-6690-475A-9861-BD518760918C}">
      <dgm:prSet/>
      <dgm:spPr/>
      <dgm:t>
        <a:bodyPr/>
        <a:lstStyle/>
        <a:p>
          <a:r>
            <a:rPr lang="en-US"/>
            <a:t>Informed Choice</a:t>
          </a:r>
        </a:p>
      </dgm:t>
    </dgm:pt>
    <dgm:pt modelId="{7502B06E-3BAA-488A-A747-8DF7BB0F1977}" type="parTrans" cxnId="{F918482C-556C-4424-A116-07A67051A741}">
      <dgm:prSet/>
      <dgm:spPr/>
      <dgm:t>
        <a:bodyPr/>
        <a:lstStyle/>
        <a:p>
          <a:endParaRPr lang="en-US"/>
        </a:p>
      </dgm:t>
    </dgm:pt>
    <dgm:pt modelId="{59D9B640-FD9D-4C0F-B9AA-82CC96E5223E}" type="sibTrans" cxnId="{F918482C-556C-4424-A116-07A67051A741}">
      <dgm:prSet/>
      <dgm:spPr/>
      <dgm:t>
        <a:bodyPr/>
        <a:lstStyle/>
        <a:p>
          <a:endParaRPr lang="en-US"/>
        </a:p>
      </dgm:t>
    </dgm:pt>
    <dgm:pt modelId="{CECC046D-B2F2-4D05-B235-53FC2FC8CFCD}">
      <dgm:prSet custT="1"/>
      <dgm:spPr/>
      <dgm:t>
        <a:bodyPr/>
        <a:lstStyle/>
        <a:p>
          <a:r>
            <a:rPr lang="en-US" sz="2000"/>
            <a:t>Make INFORMED decisions. </a:t>
          </a:r>
        </a:p>
        <a:p>
          <a:r>
            <a:rPr lang="en-US" sz="2000"/>
            <a:t>Talk to your teachers, counsellor, parents and friends. </a:t>
          </a:r>
        </a:p>
      </dgm:t>
    </dgm:pt>
    <dgm:pt modelId="{6927BBF3-134E-4307-AF53-F7F49327118A}" type="parTrans" cxnId="{062160C4-51BA-47C3-9D76-0AB120AEED5B}">
      <dgm:prSet/>
      <dgm:spPr/>
      <dgm:t>
        <a:bodyPr/>
        <a:lstStyle/>
        <a:p>
          <a:endParaRPr lang="en-US"/>
        </a:p>
      </dgm:t>
    </dgm:pt>
    <dgm:pt modelId="{E462CC38-D5AD-4004-9663-6F3F67550A73}" type="sibTrans" cxnId="{062160C4-51BA-47C3-9D76-0AB120AEED5B}">
      <dgm:prSet/>
      <dgm:spPr/>
      <dgm:t>
        <a:bodyPr/>
        <a:lstStyle/>
        <a:p>
          <a:endParaRPr lang="en-US"/>
        </a:p>
      </dgm:t>
    </dgm:pt>
    <dgm:pt modelId="{E13D2F91-A3F6-4A4F-9AFA-03E76A3CD3EE}">
      <dgm:prSet/>
      <dgm:spPr/>
      <dgm:t>
        <a:bodyPr/>
        <a:lstStyle/>
        <a:p>
          <a:r>
            <a:rPr lang="en-US"/>
            <a:t>Research</a:t>
          </a:r>
        </a:p>
      </dgm:t>
    </dgm:pt>
    <dgm:pt modelId="{BFF937C6-A545-4E65-A3E8-09C6CC1A657B}" type="parTrans" cxnId="{6F2D2E1B-2FAC-4F27-9E61-1BFCA8BED6F7}">
      <dgm:prSet/>
      <dgm:spPr/>
      <dgm:t>
        <a:bodyPr/>
        <a:lstStyle/>
        <a:p>
          <a:endParaRPr lang="en-US"/>
        </a:p>
      </dgm:t>
    </dgm:pt>
    <dgm:pt modelId="{7D11BDFF-C383-45D3-8CD1-56F7437433E5}" type="sibTrans" cxnId="{6F2D2E1B-2FAC-4F27-9E61-1BFCA8BED6F7}">
      <dgm:prSet/>
      <dgm:spPr/>
      <dgm:t>
        <a:bodyPr/>
        <a:lstStyle/>
        <a:p>
          <a:endParaRPr lang="en-US"/>
        </a:p>
      </dgm:t>
    </dgm:pt>
    <dgm:pt modelId="{030FD172-EA19-4929-A819-0EC1D69DDCEF}">
      <dgm:prSet custT="1"/>
      <dgm:spPr/>
      <dgm:t>
        <a:bodyPr/>
        <a:lstStyle/>
        <a:p>
          <a:r>
            <a:rPr lang="en-US" sz="2000"/>
            <a:t>Research course options in the Course Planning Guide.  </a:t>
          </a:r>
        </a:p>
        <a:p>
          <a:r>
            <a:rPr lang="en-US" sz="2000"/>
            <a:t>Research program requirements for university.</a:t>
          </a:r>
        </a:p>
      </dgm:t>
    </dgm:pt>
    <dgm:pt modelId="{72E5B841-28F1-4077-9A3B-A2088A14BDD6}" type="parTrans" cxnId="{5ED5182F-7A0D-49E9-B5E6-56AAC037D25A}">
      <dgm:prSet/>
      <dgm:spPr/>
      <dgm:t>
        <a:bodyPr/>
        <a:lstStyle/>
        <a:p>
          <a:endParaRPr lang="en-US"/>
        </a:p>
      </dgm:t>
    </dgm:pt>
    <dgm:pt modelId="{4BE3D973-0173-48C3-A738-C916DEF7523A}" type="sibTrans" cxnId="{5ED5182F-7A0D-49E9-B5E6-56AAC037D25A}">
      <dgm:prSet/>
      <dgm:spPr/>
      <dgm:t>
        <a:bodyPr/>
        <a:lstStyle/>
        <a:p>
          <a:endParaRPr lang="en-US"/>
        </a:p>
      </dgm:t>
    </dgm:pt>
    <dgm:pt modelId="{AFAA7529-3A58-4818-857C-9B41B8E388B7}">
      <dgm:prSet/>
      <dgm:spPr/>
      <dgm:t>
        <a:bodyPr/>
        <a:lstStyle/>
        <a:p>
          <a:r>
            <a:rPr lang="en-US"/>
            <a:t>Submit</a:t>
          </a:r>
        </a:p>
      </dgm:t>
    </dgm:pt>
    <dgm:pt modelId="{F6395B3C-4DDD-4730-859F-14B6B2959D18}" type="parTrans" cxnId="{EE37A87A-3E2A-453B-AEAB-E80A43871897}">
      <dgm:prSet/>
      <dgm:spPr/>
      <dgm:t>
        <a:bodyPr/>
        <a:lstStyle/>
        <a:p>
          <a:endParaRPr lang="en-US"/>
        </a:p>
      </dgm:t>
    </dgm:pt>
    <dgm:pt modelId="{DD5321CF-05CD-414C-BDB6-1B5E692E7E93}" type="sibTrans" cxnId="{EE37A87A-3E2A-453B-AEAB-E80A43871897}">
      <dgm:prSet/>
      <dgm:spPr/>
      <dgm:t>
        <a:bodyPr/>
        <a:lstStyle/>
        <a:p>
          <a:endParaRPr lang="en-US"/>
        </a:p>
      </dgm:t>
    </dgm:pt>
    <dgm:pt modelId="{92AA77EE-3403-46C4-AD4E-9CE5C5F9EB6D}">
      <dgm:prSet/>
      <dgm:spPr/>
      <dgm:t>
        <a:bodyPr/>
        <a:lstStyle/>
        <a:p>
          <a:r>
            <a:rPr lang="en-US"/>
            <a:t>Submit your Grade 12 Course Selection Form in computer lab Submit final </a:t>
          </a:r>
          <a:r>
            <a:rPr lang="en-US" err="1"/>
            <a:t>MyEd</a:t>
          </a:r>
          <a:r>
            <a:rPr lang="en-US"/>
            <a:t> choices or changes by </a:t>
          </a:r>
          <a:r>
            <a:rPr lang="en-US" b="1"/>
            <a:t>February 20</a:t>
          </a:r>
          <a:r>
            <a:rPr lang="en-US"/>
            <a:t>.</a:t>
          </a:r>
        </a:p>
      </dgm:t>
    </dgm:pt>
    <dgm:pt modelId="{827803B3-5154-4557-9F24-50F6D07E070C}" type="parTrans" cxnId="{16504C77-0E2C-4E93-A107-199319834E0B}">
      <dgm:prSet/>
      <dgm:spPr/>
      <dgm:t>
        <a:bodyPr/>
        <a:lstStyle/>
        <a:p>
          <a:endParaRPr lang="en-US"/>
        </a:p>
      </dgm:t>
    </dgm:pt>
    <dgm:pt modelId="{52C491B4-F87B-4FE4-8001-ED5D81A50777}" type="sibTrans" cxnId="{16504C77-0E2C-4E93-A107-199319834E0B}">
      <dgm:prSet/>
      <dgm:spPr/>
      <dgm:t>
        <a:bodyPr/>
        <a:lstStyle/>
        <a:p>
          <a:endParaRPr lang="en-US"/>
        </a:p>
      </dgm:t>
    </dgm:pt>
    <dgm:pt modelId="{C609A7F3-DDE8-0346-AC40-4C0ECCD7A6BC}" type="pres">
      <dgm:prSet presAssocID="{C680212E-D99F-4D21-AB5A-2759832E7BF7}" presName="Name0" presStyleCnt="0">
        <dgm:presLayoutVars>
          <dgm:dir/>
          <dgm:animLvl val="lvl"/>
          <dgm:resizeHandles val="exact"/>
        </dgm:presLayoutVars>
      </dgm:prSet>
      <dgm:spPr/>
    </dgm:pt>
    <dgm:pt modelId="{8F8F2520-BE99-2242-9D8B-F3A5D4AA7C4B}" type="pres">
      <dgm:prSet presAssocID="{7678F21A-6690-475A-9861-BD518760918C}" presName="linNode" presStyleCnt="0"/>
      <dgm:spPr/>
    </dgm:pt>
    <dgm:pt modelId="{CC4EA5A1-3821-E641-91BE-FEAB969A743A}" type="pres">
      <dgm:prSet presAssocID="{7678F21A-6690-475A-9861-BD518760918C}" presName="parentText" presStyleLbl="alignNode1" presStyleIdx="0" presStyleCnt="3">
        <dgm:presLayoutVars>
          <dgm:chMax val="1"/>
          <dgm:bulletEnabled/>
        </dgm:presLayoutVars>
      </dgm:prSet>
      <dgm:spPr/>
    </dgm:pt>
    <dgm:pt modelId="{359968A9-C1F9-9F40-A042-BE89EABABC50}" type="pres">
      <dgm:prSet presAssocID="{7678F21A-6690-475A-9861-BD518760918C}" presName="descendantText" presStyleLbl="alignAccFollowNode1" presStyleIdx="0" presStyleCnt="3">
        <dgm:presLayoutVars>
          <dgm:bulletEnabled/>
        </dgm:presLayoutVars>
      </dgm:prSet>
      <dgm:spPr/>
    </dgm:pt>
    <dgm:pt modelId="{FA91F312-2DEB-7248-9878-087FE0BFDC2F}" type="pres">
      <dgm:prSet presAssocID="{59D9B640-FD9D-4C0F-B9AA-82CC96E5223E}" presName="sp" presStyleCnt="0"/>
      <dgm:spPr/>
    </dgm:pt>
    <dgm:pt modelId="{1268FCA5-2D80-B544-A7DB-A9F609D75762}" type="pres">
      <dgm:prSet presAssocID="{E13D2F91-A3F6-4A4F-9AFA-03E76A3CD3EE}" presName="linNode" presStyleCnt="0"/>
      <dgm:spPr/>
    </dgm:pt>
    <dgm:pt modelId="{724F5B70-B984-3A4B-9BDC-D890C317D214}" type="pres">
      <dgm:prSet presAssocID="{E13D2F91-A3F6-4A4F-9AFA-03E76A3CD3EE}" presName="parentText" presStyleLbl="alignNode1" presStyleIdx="1" presStyleCnt="3">
        <dgm:presLayoutVars>
          <dgm:chMax val="1"/>
          <dgm:bulletEnabled/>
        </dgm:presLayoutVars>
      </dgm:prSet>
      <dgm:spPr/>
    </dgm:pt>
    <dgm:pt modelId="{B195FB25-D77E-C14B-8C04-016D3E7F0271}" type="pres">
      <dgm:prSet presAssocID="{E13D2F91-A3F6-4A4F-9AFA-03E76A3CD3EE}" presName="descendantText" presStyleLbl="alignAccFollowNode1" presStyleIdx="1" presStyleCnt="3">
        <dgm:presLayoutVars>
          <dgm:bulletEnabled/>
        </dgm:presLayoutVars>
      </dgm:prSet>
      <dgm:spPr/>
    </dgm:pt>
    <dgm:pt modelId="{7CC0A78F-BA7C-2948-9822-4EB377D8C084}" type="pres">
      <dgm:prSet presAssocID="{7D11BDFF-C383-45D3-8CD1-56F7437433E5}" presName="sp" presStyleCnt="0"/>
      <dgm:spPr/>
    </dgm:pt>
    <dgm:pt modelId="{3C7FD687-A917-3242-A8D5-E2B9365D7CC1}" type="pres">
      <dgm:prSet presAssocID="{AFAA7529-3A58-4818-857C-9B41B8E388B7}" presName="linNode" presStyleCnt="0"/>
      <dgm:spPr/>
    </dgm:pt>
    <dgm:pt modelId="{3C178BF2-493F-ED4E-BCD5-9D344B3CAA9F}" type="pres">
      <dgm:prSet presAssocID="{AFAA7529-3A58-4818-857C-9B41B8E388B7}" presName="parentText" presStyleLbl="alignNode1" presStyleIdx="2" presStyleCnt="3">
        <dgm:presLayoutVars>
          <dgm:chMax val="1"/>
          <dgm:bulletEnabled/>
        </dgm:presLayoutVars>
      </dgm:prSet>
      <dgm:spPr/>
    </dgm:pt>
    <dgm:pt modelId="{FC6151EC-E083-7643-AF9A-C7EF9AE95A6D}" type="pres">
      <dgm:prSet presAssocID="{AFAA7529-3A58-4818-857C-9B41B8E388B7}" presName="descendantText" presStyleLbl="alignAccFollowNode1" presStyleIdx="2" presStyleCnt="3">
        <dgm:presLayoutVars>
          <dgm:bulletEnabled/>
        </dgm:presLayoutVars>
      </dgm:prSet>
      <dgm:spPr/>
    </dgm:pt>
  </dgm:ptLst>
  <dgm:cxnLst>
    <dgm:cxn modelId="{6F2D2E1B-2FAC-4F27-9E61-1BFCA8BED6F7}" srcId="{C680212E-D99F-4D21-AB5A-2759832E7BF7}" destId="{E13D2F91-A3F6-4A4F-9AFA-03E76A3CD3EE}" srcOrd="1" destOrd="0" parTransId="{BFF937C6-A545-4E65-A3E8-09C6CC1A657B}" sibTransId="{7D11BDFF-C383-45D3-8CD1-56F7437433E5}"/>
    <dgm:cxn modelId="{44E6131E-39DD-B54A-8660-DF37CAD50D51}" type="presOf" srcId="{7678F21A-6690-475A-9861-BD518760918C}" destId="{CC4EA5A1-3821-E641-91BE-FEAB969A743A}" srcOrd="0" destOrd="0" presId="urn:microsoft.com/office/officeart/2016/7/layout/VerticalSolidActionList"/>
    <dgm:cxn modelId="{C2E96629-9E20-654B-85AF-4CAF17A335C1}" type="presOf" srcId="{030FD172-EA19-4929-A819-0EC1D69DDCEF}" destId="{B195FB25-D77E-C14B-8C04-016D3E7F0271}" srcOrd="0" destOrd="0" presId="urn:microsoft.com/office/officeart/2016/7/layout/VerticalSolidActionList"/>
    <dgm:cxn modelId="{F918482C-556C-4424-A116-07A67051A741}" srcId="{C680212E-D99F-4D21-AB5A-2759832E7BF7}" destId="{7678F21A-6690-475A-9861-BD518760918C}" srcOrd="0" destOrd="0" parTransId="{7502B06E-3BAA-488A-A747-8DF7BB0F1977}" sibTransId="{59D9B640-FD9D-4C0F-B9AA-82CC96E5223E}"/>
    <dgm:cxn modelId="{5ED5182F-7A0D-49E9-B5E6-56AAC037D25A}" srcId="{E13D2F91-A3F6-4A4F-9AFA-03E76A3CD3EE}" destId="{030FD172-EA19-4929-A819-0EC1D69DDCEF}" srcOrd="0" destOrd="0" parTransId="{72E5B841-28F1-4077-9A3B-A2088A14BDD6}" sibTransId="{4BE3D973-0173-48C3-A738-C916DEF7523A}"/>
    <dgm:cxn modelId="{DD4CC154-8245-E94A-9043-6D3375AD4763}" type="presOf" srcId="{C680212E-D99F-4D21-AB5A-2759832E7BF7}" destId="{C609A7F3-DDE8-0346-AC40-4C0ECCD7A6BC}" srcOrd="0" destOrd="0" presId="urn:microsoft.com/office/officeart/2016/7/layout/VerticalSolidActionList"/>
    <dgm:cxn modelId="{16504C77-0E2C-4E93-A107-199319834E0B}" srcId="{AFAA7529-3A58-4818-857C-9B41B8E388B7}" destId="{92AA77EE-3403-46C4-AD4E-9CE5C5F9EB6D}" srcOrd="0" destOrd="0" parTransId="{827803B3-5154-4557-9F24-50F6D07E070C}" sibTransId="{52C491B4-F87B-4FE4-8001-ED5D81A50777}"/>
    <dgm:cxn modelId="{EE37A87A-3E2A-453B-AEAB-E80A43871897}" srcId="{C680212E-D99F-4D21-AB5A-2759832E7BF7}" destId="{AFAA7529-3A58-4818-857C-9B41B8E388B7}" srcOrd="2" destOrd="0" parTransId="{F6395B3C-4DDD-4730-859F-14B6B2959D18}" sibTransId="{DD5321CF-05CD-414C-BDB6-1B5E692E7E93}"/>
    <dgm:cxn modelId="{8076D795-AA8F-E444-93D0-9198E76A7200}" type="presOf" srcId="{92AA77EE-3403-46C4-AD4E-9CE5C5F9EB6D}" destId="{FC6151EC-E083-7643-AF9A-C7EF9AE95A6D}" srcOrd="0" destOrd="0" presId="urn:microsoft.com/office/officeart/2016/7/layout/VerticalSolidActionList"/>
    <dgm:cxn modelId="{F2CFEAB6-4478-B04F-86ED-A633FAABEB33}" type="presOf" srcId="{CECC046D-B2F2-4D05-B235-53FC2FC8CFCD}" destId="{359968A9-C1F9-9F40-A042-BE89EABABC50}" srcOrd="0" destOrd="0" presId="urn:microsoft.com/office/officeart/2016/7/layout/VerticalSolidActionList"/>
    <dgm:cxn modelId="{062160C4-51BA-47C3-9D76-0AB120AEED5B}" srcId="{7678F21A-6690-475A-9861-BD518760918C}" destId="{CECC046D-B2F2-4D05-B235-53FC2FC8CFCD}" srcOrd="0" destOrd="0" parTransId="{6927BBF3-134E-4307-AF53-F7F49327118A}" sibTransId="{E462CC38-D5AD-4004-9663-6F3F67550A73}"/>
    <dgm:cxn modelId="{FE42DDC6-2033-4042-B939-EF07DAD4DB37}" type="presOf" srcId="{E13D2F91-A3F6-4A4F-9AFA-03E76A3CD3EE}" destId="{724F5B70-B984-3A4B-9BDC-D890C317D214}" srcOrd="0" destOrd="0" presId="urn:microsoft.com/office/officeart/2016/7/layout/VerticalSolidActionList"/>
    <dgm:cxn modelId="{79260ADA-9A36-B241-A958-32412B764A85}" type="presOf" srcId="{AFAA7529-3A58-4818-857C-9B41B8E388B7}" destId="{3C178BF2-493F-ED4E-BCD5-9D344B3CAA9F}" srcOrd="0" destOrd="0" presId="urn:microsoft.com/office/officeart/2016/7/layout/VerticalSolidActionList"/>
    <dgm:cxn modelId="{337E829A-7EEC-9941-BB96-6C7FB604FFD4}" type="presParOf" srcId="{C609A7F3-DDE8-0346-AC40-4C0ECCD7A6BC}" destId="{8F8F2520-BE99-2242-9D8B-F3A5D4AA7C4B}" srcOrd="0" destOrd="0" presId="urn:microsoft.com/office/officeart/2016/7/layout/VerticalSolidActionList"/>
    <dgm:cxn modelId="{1CABF8F1-FE08-1B4C-BEAE-EA6A85AF9F8A}" type="presParOf" srcId="{8F8F2520-BE99-2242-9D8B-F3A5D4AA7C4B}" destId="{CC4EA5A1-3821-E641-91BE-FEAB969A743A}" srcOrd="0" destOrd="0" presId="urn:microsoft.com/office/officeart/2016/7/layout/VerticalSolidActionList"/>
    <dgm:cxn modelId="{F57E887A-27C6-6A45-9271-AE989611B9D3}" type="presParOf" srcId="{8F8F2520-BE99-2242-9D8B-F3A5D4AA7C4B}" destId="{359968A9-C1F9-9F40-A042-BE89EABABC50}" srcOrd="1" destOrd="0" presId="urn:microsoft.com/office/officeart/2016/7/layout/VerticalSolidActionList"/>
    <dgm:cxn modelId="{60EC49FB-A950-4648-8F40-541235F98040}" type="presParOf" srcId="{C609A7F3-DDE8-0346-AC40-4C0ECCD7A6BC}" destId="{FA91F312-2DEB-7248-9878-087FE0BFDC2F}" srcOrd="1" destOrd="0" presId="urn:microsoft.com/office/officeart/2016/7/layout/VerticalSolidActionList"/>
    <dgm:cxn modelId="{DEF6D700-EB29-914E-B84C-25B2A61B3E29}" type="presParOf" srcId="{C609A7F3-DDE8-0346-AC40-4C0ECCD7A6BC}" destId="{1268FCA5-2D80-B544-A7DB-A9F609D75762}" srcOrd="2" destOrd="0" presId="urn:microsoft.com/office/officeart/2016/7/layout/VerticalSolidActionList"/>
    <dgm:cxn modelId="{1C96AACB-56CC-3744-8442-59DF2ED280E5}" type="presParOf" srcId="{1268FCA5-2D80-B544-A7DB-A9F609D75762}" destId="{724F5B70-B984-3A4B-9BDC-D890C317D214}" srcOrd="0" destOrd="0" presId="urn:microsoft.com/office/officeart/2016/7/layout/VerticalSolidActionList"/>
    <dgm:cxn modelId="{6C9E48F2-E99D-CC44-825B-A89D08FFB0D7}" type="presParOf" srcId="{1268FCA5-2D80-B544-A7DB-A9F609D75762}" destId="{B195FB25-D77E-C14B-8C04-016D3E7F0271}" srcOrd="1" destOrd="0" presId="urn:microsoft.com/office/officeart/2016/7/layout/VerticalSolidActionList"/>
    <dgm:cxn modelId="{46D5A8D9-07F1-9740-8FCD-BC61CE4EA220}" type="presParOf" srcId="{C609A7F3-DDE8-0346-AC40-4C0ECCD7A6BC}" destId="{7CC0A78F-BA7C-2948-9822-4EB377D8C084}" srcOrd="3" destOrd="0" presId="urn:microsoft.com/office/officeart/2016/7/layout/VerticalSolidActionList"/>
    <dgm:cxn modelId="{E4A26892-51DA-CD41-9C56-2F46F7F096F7}" type="presParOf" srcId="{C609A7F3-DDE8-0346-AC40-4C0ECCD7A6BC}" destId="{3C7FD687-A917-3242-A8D5-E2B9365D7CC1}" srcOrd="4" destOrd="0" presId="urn:microsoft.com/office/officeart/2016/7/layout/VerticalSolidActionList"/>
    <dgm:cxn modelId="{07407E90-6A48-5743-A331-336F6A27B6DA}" type="presParOf" srcId="{3C7FD687-A917-3242-A8D5-E2B9365D7CC1}" destId="{3C178BF2-493F-ED4E-BCD5-9D344B3CAA9F}" srcOrd="0" destOrd="0" presId="urn:microsoft.com/office/officeart/2016/7/layout/VerticalSolidActionList"/>
    <dgm:cxn modelId="{67382ECB-4DB1-814A-A99F-48F6DB3D6D34}" type="presParOf" srcId="{3C7FD687-A917-3242-A8D5-E2B9365D7CC1}" destId="{FC6151EC-E083-7643-AF9A-C7EF9AE95A6D}"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036D3-296F-E247-971B-19EFBF0D917B}">
      <dsp:nvSpPr>
        <dsp:cNvPr id="0" name=""/>
        <dsp:cNvSpPr/>
      </dsp:nvSpPr>
      <dsp:spPr>
        <a:xfrm>
          <a:off x="0" y="2484"/>
          <a:ext cx="5796200"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B84230-3A92-B14E-9549-4A809684BD13}">
      <dsp:nvSpPr>
        <dsp:cNvPr id="0" name=""/>
        <dsp:cNvSpPr/>
      </dsp:nvSpPr>
      <dsp:spPr>
        <a:xfrm>
          <a:off x="0" y="2484"/>
          <a:ext cx="5796200" cy="1694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CA" sz="3000" kern="1200"/>
            <a:t>Schools are staffed and time-tabled according to student course requests in January and February.</a:t>
          </a:r>
          <a:endParaRPr lang="en-US" sz="3000" kern="1200"/>
        </a:p>
      </dsp:txBody>
      <dsp:txXfrm>
        <a:off x="0" y="2484"/>
        <a:ext cx="5796200" cy="1694118"/>
      </dsp:txXfrm>
    </dsp:sp>
    <dsp:sp modelId="{B09745C9-B707-8143-BE51-38979956073D}">
      <dsp:nvSpPr>
        <dsp:cNvPr id="0" name=""/>
        <dsp:cNvSpPr/>
      </dsp:nvSpPr>
      <dsp:spPr>
        <a:xfrm>
          <a:off x="0" y="1696602"/>
          <a:ext cx="5796200" cy="0"/>
        </a:xfrm>
        <a:prstGeom prst="line">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7BB3D5-8A18-F745-A541-8C28522CEB41}">
      <dsp:nvSpPr>
        <dsp:cNvPr id="0" name=""/>
        <dsp:cNvSpPr/>
      </dsp:nvSpPr>
      <dsp:spPr>
        <a:xfrm>
          <a:off x="0" y="1696602"/>
          <a:ext cx="5796200" cy="1694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CA" sz="3000" kern="1200"/>
            <a:t>Only those courses with sufficient student requests will be available.</a:t>
          </a:r>
          <a:endParaRPr lang="en-US" sz="3000" kern="1200"/>
        </a:p>
      </dsp:txBody>
      <dsp:txXfrm>
        <a:off x="0" y="1696602"/>
        <a:ext cx="5796200" cy="1694118"/>
      </dsp:txXfrm>
    </dsp:sp>
    <dsp:sp modelId="{79084C34-795A-0546-B50D-C2C00AF9A499}">
      <dsp:nvSpPr>
        <dsp:cNvPr id="0" name=""/>
        <dsp:cNvSpPr/>
      </dsp:nvSpPr>
      <dsp:spPr>
        <a:xfrm>
          <a:off x="0" y="3390721"/>
          <a:ext cx="5796200" cy="0"/>
        </a:xfrm>
        <a:prstGeom prst="line">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0C3C3F-EEB0-ED44-AF1F-0BB5629A6A3D}">
      <dsp:nvSpPr>
        <dsp:cNvPr id="0" name=""/>
        <dsp:cNvSpPr/>
      </dsp:nvSpPr>
      <dsp:spPr>
        <a:xfrm>
          <a:off x="0" y="3390721"/>
          <a:ext cx="5796200" cy="1694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CA" sz="3000" kern="1200"/>
            <a:t>Please choose your courses carefully as there is little flexibility once the timetable is built!</a:t>
          </a:r>
          <a:endParaRPr lang="en-US" sz="3000" kern="1200"/>
        </a:p>
      </dsp:txBody>
      <dsp:txXfrm>
        <a:off x="0" y="3390721"/>
        <a:ext cx="5796200" cy="16941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6E1F9-B22C-744B-9EF3-B4F28373AE1D}">
      <dsp:nvSpPr>
        <dsp:cNvPr id="0" name=""/>
        <dsp:cNvSpPr/>
      </dsp:nvSpPr>
      <dsp:spPr>
        <a:xfrm>
          <a:off x="0" y="0"/>
          <a:ext cx="4838331" cy="0"/>
        </a:xfrm>
        <a:prstGeom prst="line">
          <a:avLst/>
        </a:prstGeom>
        <a:solidFill>
          <a:schemeClr val="dk2">
            <a:hueOff val="0"/>
            <a:satOff val="0"/>
            <a:lumOff val="0"/>
            <a:alphaOff val="0"/>
          </a:schemeClr>
        </a:solidFill>
        <a:ln w="9525" cap="flat" cmpd="sng" algn="ctr">
          <a:solidFill>
            <a:schemeClr val="dk2">
              <a:hueOff val="0"/>
              <a:satOff val="0"/>
              <a:lumOff val="0"/>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sp>
    <dsp:sp modelId="{407E6A40-6C68-3947-91D3-83AC1FA289CA}">
      <dsp:nvSpPr>
        <dsp:cNvPr id="0" name=""/>
        <dsp:cNvSpPr/>
      </dsp:nvSpPr>
      <dsp:spPr>
        <a:xfrm>
          <a:off x="0" y="0"/>
          <a:ext cx="4838331" cy="895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Dropping courses is problematic</a:t>
          </a:r>
        </a:p>
      </dsp:txBody>
      <dsp:txXfrm>
        <a:off x="0" y="0"/>
        <a:ext cx="4838331" cy="895029"/>
      </dsp:txXfrm>
    </dsp:sp>
    <dsp:sp modelId="{F700C114-35F7-E446-8095-305D11A5CE5A}">
      <dsp:nvSpPr>
        <dsp:cNvPr id="0" name=""/>
        <dsp:cNvSpPr/>
      </dsp:nvSpPr>
      <dsp:spPr>
        <a:xfrm>
          <a:off x="0" y="895029"/>
          <a:ext cx="4838331" cy="0"/>
        </a:xfrm>
        <a:prstGeom prst="line">
          <a:avLst/>
        </a:prstGeom>
        <a:solidFill>
          <a:schemeClr val="dk2">
            <a:hueOff val="0"/>
            <a:satOff val="0"/>
            <a:lumOff val="0"/>
            <a:alphaOff val="0"/>
          </a:schemeClr>
        </a:solidFill>
        <a:ln w="9525" cap="flat" cmpd="sng" algn="ctr">
          <a:solidFill>
            <a:schemeClr val="dk2">
              <a:hueOff val="0"/>
              <a:satOff val="0"/>
              <a:lumOff val="0"/>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sp>
    <dsp:sp modelId="{F3A212F4-AB83-1549-A283-110A4B8328DE}">
      <dsp:nvSpPr>
        <dsp:cNvPr id="0" name=""/>
        <dsp:cNvSpPr/>
      </dsp:nvSpPr>
      <dsp:spPr>
        <a:xfrm>
          <a:off x="0" y="895029"/>
          <a:ext cx="4838331" cy="895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If you don’t like your mark, ask for help</a:t>
          </a:r>
        </a:p>
      </dsp:txBody>
      <dsp:txXfrm>
        <a:off x="0" y="895029"/>
        <a:ext cx="4838331" cy="895029"/>
      </dsp:txXfrm>
    </dsp:sp>
    <dsp:sp modelId="{590959FB-DFC0-2C43-9B2F-CEA42572986E}">
      <dsp:nvSpPr>
        <dsp:cNvPr id="0" name=""/>
        <dsp:cNvSpPr/>
      </dsp:nvSpPr>
      <dsp:spPr>
        <a:xfrm>
          <a:off x="0" y="1790058"/>
          <a:ext cx="4838331" cy="0"/>
        </a:xfrm>
        <a:prstGeom prst="line">
          <a:avLst/>
        </a:prstGeom>
        <a:solidFill>
          <a:schemeClr val="dk2">
            <a:hueOff val="0"/>
            <a:satOff val="0"/>
            <a:lumOff val="0"/>
            <a:alphaOff val="0"/>
          </a:schemeClr>
        </a:solidFill>
        <a:ln w="9525" cap="flat" cmpd="sng" algn="ctr">
          <a:solidFill>
            <a:schemeClr val="dk2">
              <a:hueOff val="0"/>
              <a:satOff val="0"/>
              <a:lumOff val="0"/>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sp>
    <dsp:sp modelId="{C3294FC6-2AE6-1E49-8EE2-EB494BFCDFBB}">
      <dsp:nvSpPr>
        <dsp:cNvPr id="0" name=""/>
        <dsp:cNvSpPr/>
      </dsp:nvSpPr>
      <dsp:spPr>
        <a:xfrm>
          <a:off x="0" y="1790058"/>
          <a:ext cx="4838331" cy="895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Remember breadth and rigour count</a:t>
          </a:r>
        </a:p>
      </dsp:txBody>
      <dsp:txXfrm>
        <a:off x="0" y="1790058"/>
        <a:ext cx="4838331" cy="895029"/>
      </dsp:txXfrm>
    </dsp:sp>
    <dsp:sp modelId="{94DAB176-831F-4E49-A3B0-A2CC9A26D28C}">
      <dsp:nvSpPr>
        <dsp:cNvPr id="0" name=""/>
        <dsp:cNvSpPr/>
      </dsp:nvSpPr>
      <dsp:spPr>
        <a:xfrm>
          <a:off x="0" y="2685087"/>
          <a:ext cx="4838331" cy="0"/>
        </a:xfrm>
        <a:prstGeom prst="line">
          <a:avLst/>
        </a:prstGeom>
        <a:solidFill>
          <a:schemeClr val="dk2">
            <a:hueOff val="0"/>
            <a:satOff val="0"/>
            <a:lumOff val="0"/>
            <a:alphaOff val="0"/>
          </a:schemeClr>
        </a:solidFill>
        <a:ln w="9525" cap="flat" cmpd="sng" algn="ctr">
          <a:solidFill>
            <a:schemeClr val="dk2">
              <a:hueOff val="0"/>
              <a:satOff val="0"/>
              <a:lumOff val="0"/>
              <a:alphaOff val="0"/>
            </a:schemeClr>
          </a:solidFill>
          <a:prstDash val="soli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1">
          <a:scrgbClr r="0" g="0" b="0"/>
        </a:lnRef>
        <a:fillRef idx="3">
          <a:scrgbClr r="0" g="0" b="0"/>
        </a:fillRef>
        <a:effectRef idx="3">
          <a:scrgbClr r="0" g="0" b="0"/>
        </a:effectRef>
        <a:fontRef idx="minor">
          <a:schemeClr val="lt1"/>
        </a:fontRef>
      </dsp:style>
    </dsp:sp>
    <dsp:sp modelId="{AB0F24D6-74CC-FC47-A6E0-E0198C912DC2}">
      <dsp:nvSpPr>
        <dsp:cNvPr id="0" name=""/>
        <dsp:cNvSpPr/>
      </dsp:nvSpPr>
      <dsp:spPr>
        <a:xfrm>
          <a:off x="0" y="2685087"/>
          <a:ext cx="4838331" cy="895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You need good marks to get into university but, you need the skills to stay there</a:t>
          </a:r>
        </a:p>
      </dsp:txBody>
      <dsp:txXfrm>
        <a:off x="0" y="2685087"/>
        <a:ext cx="4838331" cy="8950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73F52-E8AE-BC40-8491-0485CEAD1404}">
      <dsp:nvSpPr>
        <dsp:cNvPr id="0" name=""/>
        <dsp:cNvSpPr/>
      </dsp:nvSpPr>
      <dsp:spPr>
        <a:xfrm>
          <a:off x="0" y="359067"/>
          <a:ext cx="4838331" cy="1077300"/>
        </a:xfrm>
        <a:prstGeom prst="rect">
          <a:avLst/>
        </a:prstGeom>
        <a:solidFill>
          <a:schemeClr val="lt2">
            <a:alpha val="90000"/>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5508" tIns="395732" rIns="37550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Check post-secondary dates for online course completion</a:t>
          </a:r>
        </a:p>
      </dsp:txBody>
      <dsp:txXfrm>
        <a:off x="0" y="359067"/>
        <a:ext cx="4838331" cy="1077300"/>
      </dsp:txXfrm>
    </dsp:sp>
    <dsp:sp modelId="{3235D3A8-142A-3545-95D1-387687C3EF4E}">
      <dsp:nvSpPr>
        <dsp:cNvPr id="0" name=""/>
        <dsp:cNvSpPr/>
      </dsp:nvSpPr>
      <dsp:spPr>
        <a:xfrm>
          <a:off x="241916" y="78627"/>
          <a:ext cx="3386831" cy="560880"/>
        </a:xfrm>
        <a:prstGeom prst="roundRect">
          <a:avLst/>
        </a:prstGeom>
        <a:solidFill>
          <a:schemeClr val="dk2">
            <a:hueOff val="0"/>
            <a:satOff val="0"/>
            <a:lumOff val="0"/>
            <a:alphaOff val="0"/>
          </a:schemeClr>
        </a:solidFill>
        <a:ln w="1714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4" tIns="0" rIns="128014" bIns="0" numCol="1" spcCol="1270" anchor="ctr" anchorCtr="0">
          <a:noAutofit/>
        </a:bodyPr>
        <a:lstStyle/>
        <a:p>
          <a:pPr marL="0" lvl="0" indent="0" algn="l" defTabSz="844550">
            <a:lnSpc>
              <a:spcPct val="90000"/>
            </a:lnSpc>
            <a:spcBef>
              <a:spcPct val="0"/>
            </a:spcBef>
            <a:spcAft>
              <a:spcPct val="35000"/>
            </a:spcAft>
            <a:buNone/>
          </a:pPr>
          <a:r>
            <a:rPr lang="en-US" sz="1900" u="none" kern="1200"/>
            <a:t>Online courses</a:t>
          </a:r>
        </a:p>
      </dsp:txBody>
      <dsp:txXfrm>
        <a:off x="269296" y="106007"/>
        <a:ext cx="3332071" cy="506120"/>
      </dsp:txXfrm>
    </dsp:sp>
    <dsp:sp modelId="{B95602DC-5C65-9C48-B47F-34D6F65F5038}">
      <dsp:nvSpPr>
        <dsp:cNvPr id="0" name=""/>
        <dsp:cNvSpPr/>
      </dsp:nvSpPr>
      <dsp:spPr>
        <a:xfrm>
          <a:off x="0" y="1819407"/>
          <a:ext cx="4838331" cy="1376550"/>
        </a:xfrm>
        <a:prstGeom prst="rect">
          <a:avLst/>
        </a:prstGeom>
        <a:solidFill>
          <a:schemeClr val="lt2">
            <a:alpha val="90000"/>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5508" tIns="395732" rIns="37550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Cannot repeat at PW</a:t>
          </a:r>
        </a:p>
        <a:p>
          <a:pPr marL="171450" lvl="1" indent="-171450" algn="l" defTabSz="844550">
            <a:lnSpc>
              <a:spcPct val="90000"/>
            </a:lnSpc>
            <a:spcBef>
              <a:spcPct val="0"/>
            </a:spcBef>
            <a:spcAft>
              <a:spcPct val="15000"/>
            </a:spcAft>
            <a:buChar char="•"/>
          </a:pPr>
          <a:r>
            <a:rPr lang="en-US" sz="1900" kern="1200"/>
            <a:t>Upgrade online or summer school, highest mark is reflected on transcript</a:t>
          </a:r>
        </a:p>
      </dsp:txBody>
      <dsp:txXfrm>
        <a:off x="0" y="1819407"/>
        <a:ext cx="4838331" cy="1376550"/>
      </dsp:txXfrm>
    </dsp:sp>
    <dsp:sp modelId="{C30A9C44-F79D-F640-8FA2-FAF0F3460B01}">
      <dsp:nvSpPr>
        <dsp:cNvPr id="0" name=""/>
        <dsp:cNvSpPr/>
      </dsp:nvSpPr>
      <dsp:spPr>
        <a:xfrm>
          <a:off x="241916" y="1538967"/>
          <a:ext cx="3386831" cy="560880"/>
        </a:xfrm>
        <a:prstGeom prst="roundRect">
          <a:avLst/>
        </a:prstGeom>
        <a:solidFill>
          <a:schemeClr val="dk2">
            <a:hueOff val="0"/>
            <a:satOff val="0"/>
            <a:lumOff val="0"/>
            <a:alphaOff val="0"/>
          </a:schemeClr>
        </a:solidFill>
        <a:ln w="1714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4" tIns="0" rIns="128014" bIns="0" numCol="1" spcCol="1270" anchor="ctr" anchorCtr="0">
          <a:noAutofit/>
        </a:bodyPr>
        <a:lstStyle/>
        <a:p>
          <a:pPr marL="0" lvl="0" indent="0" algn="l" defTabSz="844550">
            <a:lnSpc>
              <a:spcPct val="90000"/>
            </a:lnSpc>
            <a:spcBef>
              <a:spcPct val="0"/>
            </a:spcBef>
            <a:spcAft>
              <a:spcPct val="35000"/>
            </a:spcAft>
            <a:buNone/>
          </a:pPr>
          <a:r>
            <a:rPr lang="en-US" sz="1900" u="none" kern="1200"/>
            <a:t>Repeated classes</a:t>
          </a:r>
        </a:p>
      </dsp:txBody>
      <dsp:txXfrm>
        <a:off x="269296" y="1566347"/>
        <a:ext cx="3332071" cy="506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8AE81-933D-3D41-926B-E1767FA1F47C}">
      <dsp:nvSpPr>
        <dsp:cNvPr id="0" name=""/>
        <dsp:cNvSpPr/>
      </dsp:nvSpPr>
      <dsp:spPr>
        <a:xfrm>
          <a:off x="0" y="33908"/>
          <a:ext cx="4838331" cy="575639"/>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b="1" u="none" kern="1200"/>
            <a:t>Pre Calculus </a:t>
          </a:r>
          <a:r>
            <a:rPr lang="en-CA" sz="2400" b="1" kern="1200"/>
            <a:t>12</a:t>
          </a:r>
          <a:r>
            <a:rPr lang="en-CA" sz="2400" b="1" kern="1200">
              <a:latin typeface="Corbel" panose="020B0503020204020204"/>
            </a:rPr>
            <a:t> </a:t>
          </a:r>
          <a:endParaRPr lang="en-US" sz="2400" kern="1200"/>
        </a:p>
      </dsp:txBody>
      <dsp:txXfrm>
        <a:off x="28100" y="62008"/>
        <a:ext cx="4782131" cy="519439"/>
      </dsp:txXfrm>
    </dsp:sp>
    <dsp:sp modelId="{E8C80D7B-E596-7E44-9CF0-A4E6C4C83899}">
      <dsp:nvSpPr>
        <dsp:cNvPr id="0" name=""/>
        <dsp:cNvSpPr/>
      </dsp:nvSpPr>
      <dsp:spPr>
        <a:xfrm>
          <a:off x="0" y="678667"/>
          <a:ext cx="4838331" cy="575639"/>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2400" b="1" kern="1200"/>
            <a:t>Calculus 12</a:t>
          </a:r>
          <a:endParaRPr lang="en-US" sz="2400" kern="1200"/>
        </a:p>
      </dsp:txBody>
      <dsp:txXfrm>
        <a:off x="28100" y="706767"/>
        <a:ext cx="4782131" cy="519439"/>
      </dsp:txXfrm>
    </dsp:sp>
    <dsp:sp modelId="{3D3DF599-3E3E-F54E-BD67-B19A18FADCA2}">
      <dsp:nvSpPr>
        <dsp:cNvPr id="0" name=""/>
        <dsp:cNvSpPr/>
      </dsp:nvSpPr>
      <dsp:spPr>
        <a:xfrm>
          <a:off x="0" y="1323427"/>
          <a:ext cx="4838331" cy="575639"/>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2400" b="1" kern="1200"/>
            <a:t>AP Calculus 12</a:t>
          </a:r>
          <a:endParaRPr lang="en-US" sz="2400" kern="1200"/>
        </a:p>
      </dsp:txBody>
      <dsp:txXfrm>
        <a:off x="28100" y="1351527"/>
        <a:ext cx="4782131" cy="519439"/>
      </dsp:txXfrm>
    </dsp:sp>
    <dsp:sp modelId="{35DF18F0-2467-4E1A-AE56-A756FBC11CBA}">
      <dsp:nvSpPr>
        <dsp:cNvPr id="0" name=""/>
        <dsp:cNvSpPr/>
      </dsp:nvSpPr>
      <dsp:spPr>
        <a:xfrm>
          <a:off x="0" y="1968187"/>
          <a:ext cx="4838331" cy="575639"/>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Foundations of Math 11*</a:t>
          </a:r>
        </a:p>
      </dsp:txBody>
      <dsp:txXfrm>
        <a:off x="28100" y="1996287"/>
        <a:ext cx="4782131" cy="519439"/>
      </dsp:txXfrm>
    </dsp:sp>
    <dsp:sp modelId="{81B197A0-5E2B-8840-AAB8-89260623459E}">
      <dsp:nvSpPr>
        <dsp:cNvPr id="0" name=""/>
        <dsp:cNvSpPr/>
      </dsp:nvSpPr>
      <dsp:spPr>
        <a:xfrm>
          <a:off x="0" y="2612947"/>
          <a:ext cx="4838331" cy="575639"/>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b="1" kern="1200">
              <a:latin typeface="Corbel" panose="020B0503020204020204"/>
            </a:rPr>
            <a:t>No Math</a:t>
          </a:r>
        </a:p>
      </dsp:txBody>
      <dsp:txXfrm>
        <a:off x="28100" y="2641047"/>
        <a:ext cx="4782131" cy="519439"/>
      </dsp:txXfrm>
    </dsp:sp>
    <dsp:sp modelId="{C28D1DD5-507F-5040-B83E-D4B84CC184DD}">
      <dsp:nvSpPr>
        <dsp:cNvPr id="0" name=""/>
        <dsp:cNvSpPr/>
      </dsp:nvSpPr>
      <dsp:spPr>
        <a:xfrm>
          <a:off x="0" y="3188587"/>
          <a:ext cx="4838331" cy="12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617"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CA" sz="2000" b="1" kern="1200">
              <a:solidFill>
                <a:schemeClr val="bg1"/>
              </a:solidFill>
            </a:rPr>
            <a:t>Pre-Calculus 12 and Calculus 12 may be done concurrently</a:t>
          </a:r>
          <a:endParaRPr lang="en-US" sz="2000" kern="1200">
            <a:solidFill>
              <a:schemeClr val="bg1"/>
            </a:solidFill>
          </a:endParaRPr>
        </a:p>
        <a:p>
          <a:pPr marL="228600" lvl="1" indent="-228600" algn="l" defTabSz="889000">
            <a:lnSpc>
              <a:spcPct val="90000"/>
            </a:lnSpc>
            <a:spcBef>
              <a:spcPct val="0"/>
            </a:spcBef>
            <a:spcAft>
              <a:spcPct val="20000"/>
            </a:spcAft>
            <a:buChar char="•"/>
          </a:pPr>
          <a:r>
            <a:rPr lang="en-CA" sz="2000" b="1" kern="1200">
              <a:solidFill>
                <a:schemeClr val="bg1"/>
              </a:solidFill>
            </a:rPr>
            <a:t>Pre-Calculus 12 must be done </a:t>
          </a:r>
          <a:r>
            <a:rPr lang="en-CA" sz="2000" b="1" kern="1200">
              <a:solidFill>
                <a:schemeClr val="tx1"/>
              </a:solidFill>
            </a:rPr>
            <a:t>before</a:t>
          </a:r>
          <a:r>
            <a:rPr lang="en-CA" sz="2000" b="1" kern="1200">
              <a:solidFill>
                <a:schemeClr val="bg1"/>
              </a:solidFill>
            </a:rPr>
            <a:t> AP Calculus</a:t>
          </a:r>
          <a:endParaRPr lang="en-US" sz="2000" kern="1200">
            <a:solidFill>
              <a:schemeClr val="bg1"/>
            </a:solidFill>
          </a:endParaRPr>
        </a:p>
      </dsp:txBody>
      <dsp:txXfrm>
        <a:off x="0" y="3188587"/>
        <a:ext cx="4838331" cy="1242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6BEBD-FC4C-4142-8522-E94479B8EEF1}">
      <dsp:nvSpPr>
        <dsp:cNvPr id="0" name=""/>
        <dsp:cNvSpPr/>
      </dsp:nvSpPr>
      <dsp:spPr>
        <a:xfrm>
          <a:off x="0" y="466574"/>
          <a:ext cx="1777697" cy="1066618"/>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CA" sz="2600" kern="1200"/>
            <a:t>Business Education</a:t>
          </a:r>
          <a:endParaRPr lang="en-US" sz="2600" kern="1200"/>
        </a:p>
      </dsp:txBody>
      <dsp:txXfrm>
        <a:off x="0" y="466574"/>
        <a:ext cx="1777697" cy="1066618"/>
      </dsp:txXfrm>
    </dsp:sp>
    <dsp:sp modelId="{CF92D4AE-5E8B-FE4D-B809-FB1D067B0026}">
      <dsp:nvSpPr>
        <dsp:cNvPr id="0" name=""/>
        <dsp:cNvSpPr/>
      </dsp:nvSpPr>
      <dsp:spPr>
        <a:xfrm>
          <a:off x="1955467" y="466574"/>
          <a:ext cx="1777697" cy="1066618"/>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CA" sz="2600" kern="1200"/>
            <a:t>Technical Education</a:t>
          </a:r>
          <a:endParaRPr lang="en-US" sz="2600" kern="1200"/>
        </a:p>
      </dsp:txBody>
      <dsp:txXfrm>
        <a:off x="1955467" y="466574"/>
        <a:ext cx="1777697" cy="1066618"/>
      </dsp:txXfrm>
    </dsp:sp>
    <dsp:sp modelId="{4143474E-155F-2643-95BE-45D4B87E4B60}">
      <dsp:nvSpPr>
        <dsp:cNvPr id="0" name=""/>
        <dsp:cNvSpPr/>
      </dsp:nvSpPr>
      <dsp:spPr>
        <a:xfrm>
          <a:off x="3910934" y="466574"/>
          <a:ext cx="1777697" cy="1066618"/>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CA" sz="2600" kern="1200"/>
            <a:t>Home Economics</a:t>
          </a:r>
          <a:endParaRPr lang="en-US" sz="2600" kern="1200"/>
        </a:p>
      </dsp:txBody>
      <dsp:txXfrm>
        <a:off x="3910934" y="466574"/>
        <a:ext cx="1777697" cy="1066618"/>
      </dsp:txXfrm>
    </dsp:sp>
    <dsp:sp modelId="{C588FE6D-358F-C147-80A1-11064400D787}">
      <dsp:nvSpPr>
        <dsp:cNvPr id="0" name=""/>
        <dsp:cNvSpPr/>
      </dsp:nvSpPr>
      <dsp:spPr>
        <a:xfrm>
          <a:off x="0" y="1710962"/>
          <a:ext cx="1777697" cy="1066618"/>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CA" sz="2600" kern="1200"/>
            <a:t>Computers</a:t>
          </a:r>
          <a:endParaRPr lang="en-US" sz="2600" kern="1200"/>
        </a:p>
      </dsp:txBody>
      <dsp:txXfrm>
        <a:off x="0" y="1710962"/>
        <a:ext cx="1777697" cy="1066618"/>
      </dsp:txXfrm>
    </dsp:sp>
    <dsp:sp modelId="{658EA376-4825-B546-8761-6451F98E32A6}">
      <dsp:nvSpPr>
        <dsp:cNvPr id="0" name=""/>
        <dsp:cNvSpPr/>
      </dsp:nvSpPr>
      <dsp:spPr>
        <a:xfrm>
          <a:off x="1955467" y="1710962"/>
          <a:ext cx="1777697" cy="1066618"/>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CA" sz="2600" kern="1200"/>
            <a:t>Fine Arts</a:t>
          </a:r>
          <a:endParaRPr lang="en-US" sz="2600" kern="1200"/>
        </a:p>
      </dsp:txBody>
      <dsp:txXfrm>
        <a:off x="1955467" y="1710962"/>
        <a:ext cx="1777697" cy="1066618"/>
      </dsp:txXfrm>
    </dsp:sp>
    <dsp:sp modelId="{5B3F9307-C448-4B4E-AA7E-39B8DF87C5E6}">
      <dsp:nvSpPr>
        <dsp:cNvPr id="0" name=""/>
        <dsp:cNvSpPr/>
      </dsp:nvSpPr>
      <dsp:spPr>
        <a:xfrm>
          <a:off x="3910934" y="1710962"/>
          <a:ext cx="1777697" cy="1066618"/>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CA" sz="2600" kern="1200"/>
            <a:t>Music</a:t>
          </a:r>
          <a:endParaRPr lang="en-US" sz="2600" kern="1200"/>
        </a:p>
      </dsp:txBody>
      <dsp:txXfrm>
        <a:off x="3910934" y="1710962"/>
        <a:ext cx="1777697" cy="1066618"/>
      </dsp:txXfrm>
    </dsp:sp>
    <dsp:sp modelId="{FEC96AB5-66DE-BD43-AE81-8294238ED578}">
      <dsp:nvSpPr>
        <dsp:cNvPr id="0" name=""/>
        <dsp:cNvSpPr/>
      </dsp:nvSpPr>
      <dsp:spPr>
        <a:xfrm>
          <a:off x="0" y="2955351"/>
          <a:ext cx="1777697" cy="1066618"/>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CA" sz="2600" kern="1200"/>
            <a:t>Performing Arts</a:t>
          </a:r>
          <a:endParaRPr lang="en-US" sz="2600" kern="1200"/>
        </a:p>
      </dsp:txBody>
      <dsp:txXfrm>
        <a:off x="0" y="2955351"/>
        <a:ext cx="1777697" cy="1066618"/>
      </dsp:txXfrm>
    </dsp:sp>
    <dsp:sp modelId="{C84FFC37-D7A9-C544-9478-18D4349B2113}">
      <dsp:nvSpPr>
        <dsp:cNvPr id="0" name=""/>
        <dsp:cNvSpPr/>
      </dsp:nvSpPr>
      <dsp:spPr>
        <a:xfrm>
          <a:off x="1955467" y="2955351"/>
          <a:ext cx="1777697" cy="1066618"/>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CA" sz="2600" kern="1200"/>
            <a:t>P.E. </a:t>
          </a:r>
          <a:endParaRPr lang="en-US" sz="2600" kern="1200"/>
        </a:p>
      </dsp:txBody>
      <dsp:txXfrm>
        <a:off x="1955467" y="2955351"/>
        <a:ext cx="1777697" cy="1066618"/>
      </dsp:txXfrm>
    </dsp:sp>
    <dsp:sp modelId="{B30F85F9-E1DB-5341-BD19-80A2EE9800B1}">
      <dsp:nvSpPr>
        <dsp:cNvPr id="0" name=""/>
        <dsp:cNvSpPr/>
      </dsp:nvSpPr>
      <dsp:spPr>
        <a:xfrm>
          <a:off x="3910934" y="2955351"/>
          <a:ext cx="1777697" cy="1066618"/>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CA" sz="2600" kern="1200"/>
            <a:t>Languages</a:t>
          </a:r>
          <a:endParaRPr lang="en-US" sz="2600" kern="1200"/>
        </a:p>
      </dsp:txBody>
      <dsp:txXfrm>
        <a:off x="3910934" y="2955351"/>
        <a:ext cx="1777697" cy="10666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B9680-2995-F749-9519-E9F8EA84AA4A}">
      <dsp:nvSpPr>
        <dsp:cNvPr id="0" name=""/>
        <dsp:cNvSpPr/>
      </dsp:nvSpPr>
      <dsp:spPr>
        <a:xfrm>
          <a:off x="0" y="1464"/>
          <a:ext cx="5486400" cy="0"/>
        </a:xfrm>
        <a:prstGeom prst="line">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B6F881-FA0B-424A-8F7D-84198E454E77}">
      <dsp:nvSpPr>
        <dsp:cNvPr id="0" name=""/>
        <dsp:cNvSpPr/>
      </dsp:nvSpPr>
      <dsp:spPr>
        <a:xfrm>
          <a:off x="0" y="1464"/>
          <a:ext cx="5486400" cy="998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CA" sz="2700" kern="1200"/>
            <a:t>Sign up for ELL courses you are currently in</a:t>
          </a:r>
          <a:endParaRPr lang="en-US" sz="2700" kern="1200"/>
        </a:p>
      </dsp:txBody>
      <dsp:txXfrm>
        <a:off x="0" y="1464"/>
        <a:ext cx="5486400" cy="998612"/>
      </dsp:txXfrm>
    </dsp:sp>
    <dsp:sp modelId="{180E648F-B5D5-1646-BBF8-D1012808A67D}">
      <dsp:nvSpPr>
        <dsp:cNvPr id="0" name=""/>
        <dsp:cNvSpPr/>
      </dsp:nvSpPr>
      <dsp:spPr>
        <a:xfrm>
          <a:off x="0" y="1000076"/>
          <a:ext cx="5486400" cy="0"/>
        </a:xfrm>
        <a:prstGeom prst="line">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DAE32D-E250-1A41-BEBC-FC2A2C555E41}">
      <dsp:nvSpPr>
        <dsp:cNvPr id="0" name=""/>
        <dsp:cNvSpPr/>
      </dsp:nvSpPr>
      <dsp:spPr>
        <a:xfrm>
          <a:off x="0" y="1000076"/>
          <a:ext cx="5486400" cy="998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CA" sz="2700" kern="1200"/>
            <a:t>ELL teachers advise Counsellors on your required ELL classes</a:t>
          </a:r>
          <a:endParaRPr lang="en-US" sz="2700" kern="1200"/>
        </a:p>
      </dsp:txBody>
      <dsp:txXfrm>
        <a:off x="0" y="1000076"/>
        <a:ext cx="5486400" cy="998612"/>
      </dsp:txXfrm>
    </dsp:sp>
    <dsp:sp modelId="{BEDCE1C3-A8C6-4341-9B41-95AA0263E98F}">
      <dsp:nvSpPr>
        <dsp:cNvPr id="0" name=""/>
        <dsp:cNvSpPr/>
      </dsp:nvSpPr>
      <dsp:spPr>
        <a:xfrm>
          <a:off x="0" y="1998688"/>
          <a:ext cx="5486400" cy="0"/>
        </a:xfrm>
        <a:prstGeom prst="line">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612D05-4FD5-8044-B363-071EB1DD8A42}">
      <dsp:nvSpPr>
        <dsp:cNvPr id="0" name=""/>
        <dsp:cNvSpPr/>
      </dsp:nvSpPr>
      <dsp:spPr>
        <a:xfrm>
          <a:off x="0" y="1998688"/>
          <a:ext cx="5486400" cy="998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CA" sz="2700" kern="1200"/>
            <a:t>Assessments in May and September will determine placement</a:t>
          </a:r>
          <a:endParaRPr lang="en-US" sz="2700" kern="1200"/>
        </a:p>
      </dsp:txBody>
      <dsp:txXfrm>
        <a:off x="0" y="1998688"/>
        <a:ext cx="5486400" cy="9986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968A9-C1F9-9F40-A042-BE89EABABC50}">
      <dsp:nvSpPr>
        <dsp:cNvPr id="0" name=""/>
        <dsp:cNvSpPr/>
      </dsp:nvSpPr>
      <dsp:spPr>
        <a:xfrm>
          <a:off x="1690370" y="1119"/>
          <a:ext cx="6761480" cy="1147167"/>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1191" tIns="291380" rIns="131191" bIns="291380" numCol="1" spcCol="1270" anchor="ctr" anchorCtr="0">
          <a:noAutofit/>
        </a:bodyPr>
        <a:lstStyle/>
        <a:p>
          <a:pPr marL="0" lvl="0" indent="0" algn="l" defTabSz="889000">
            <a:lnSpc>
              <a:spcPct val="90000"/>
            </a:lnSpc>
            <a:spcBef>
              <a:spcPct val="0"/>
            </a:spcBef>
            <a:spcAft>
              <a:spcPct val="35000"/>
            </a:spcAft>
            <a:buNone/>
          </a:pPr>
          <a:r>
            <a:rPr lang="en-US" sz="2000" kern="1200"/>
            <a:t>Make INFORMED decisions. </a:t>
          </a:r>
        </a:p>
        <a:p>
          <a:pPr marL="0" lvl="0" indent="0" algn="l" defTabSz="889000">
            <a:lnSpc>
              <a:spcPct val="90000"/>
            </a:lnSpc>
            <a:spcBef>
              <a:spcPct val="0"/>
            </a:spcBef>
            <a:spcAft>
              <a:spcPct val="35000"/>
            </a:spcAft>
            <a:buNone/>
          </a:pPr>
          <a:r>
            <a:rPr lang="en-US" sz="2000" kern="1200"/>
            <a:t>Talk to your teachers, counsellor, parents and friends. </a:t>
          </a:r>
        </a:p>
      </dsp:txBody>
      <dsp:txXfrm>
        <a:off x="1690370" y="1119"/>
        <a:ext cx="6761480" cy="1147167"/>
      </dsp:txXfrm>
    </dsp:sp>
    <dsp:sp modelId="{CC4EA5A1-3821-E641-91BE-FEAB969A743A}">
      <dsp:nvSpPr>
        <dsp:cNvPr id="0" name=""/>
        <dsp:cNvSpPr/>
      </dsp:nvSpPr>
      <dsp:spPr>
        <a:xfrm>
          <a:off x="0" y="1119"/>
          <a:ext cx="1690370" cy="1147167"/>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449" tIns="113315" rIns="89449" bIns="113315" numCol="1" spcCol="1270" anchor="ctr" anchorCtr="0">
          <a:noAutofit/>
        </a:bodyPr>
        <a:lstStyle/>
        <a:p>
          <a:pPr marL="0" lvl="0" indent="0" algn="ctr" defTabSz="1111250">
            <a:lnSpc>
              <a:spcPct val="90000"/>
            </a:lnSpc>
            <a:spcBef>
              <a:spcPct val="0"/>
            </a:spcBef>
            <a:spcAft>
              <a:spcPct val="35000"/>
            </a:spcAft>
            <a:buNone/>
          </a:pPr>
          <a:r>
            <a:rPr lang="en-US" sz="2500" kern="1200"/>
            <a:t>Informed Choice</a:t>
          </a:r>
        </a:p>
      </dsp:txBody>
      <dsp:txXfrm>
        <a:off x="0" y="1119"/>
        <a:ext cx="1690370" cy="1147167"/>
      </dsp:txXfrm>
    </dsp:sp>
    <dsp:sp modelId="{B195FB25-D77E-C14B-8C04-016D3E7F0271}">
      <dsp:nvSpPr>
        <dsp:cNvPr id="0" name=""/>
        <dsp:cNvSpPr/>
      </dsp:nvSpPr>
      <dsp:spPr>
        <a:xfrm>
          <a:off x="1690370" y="1217116"/>
          <a:ext cx="6761480" cy="1147167"/>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1191" tIns="291380" rIns="131191" bIns="291380" numCol="1" spcCol="1270" anchor="ctr" anchorCtr="0">
          <a:noAutofit/>
        </a:bodyPr>
        <a:lstStyle/>
        <a:p>
          <a:pPr marL="0" lvl="0" indent="0" algn="l" defTabSz="889000">
            <a:lnSpc>
              <a:spcPct val="90000"/>
            </a:lnSpc>
            <a:spcBef>
              <a:spcPct val="0"/>
            </a:spcBef>
            <a:spcAft>
              <a:spcPct val="35000"/>
            </a:spcAft>
            <a:buNone/>
          </a:pPr>
          <a:r>
            <a:rPr lang="en-US" sz="2000" kern="1200"/>
            <a:t>Research course options in the Course Planning Guide.  </a:t>
          </a:r>
        </a:p>
        <a:p>
          <a:pPr marL="0" lvl="0" indent="0" algn="l" defTabSz="889000">
            <a:lnSpc>
              <a:spcPct val="90000"/>
            </a:lnSpc>
            <a:spcBef>
              <a:spcPct val="0"/>
            </a:spcBef>
            <a:spcAft>
              <a:spcPct val="35000"/>
            </a:spcAft>
            <a:buNone/>
          </a:pPr>
          <a:r>
            <a:rPr lang="en-US" sz="2000" kern="1200"/>
            <a:t>Research program requirements for university.</a:t>
          </a:r>
        </a:p>
      </dsp:txBody>
      <dsp:txXfrm>
        <a:off x="1690370" y="1217116"/>
        <a:ext cx="6761480" cy="1147167"/>
      </dsp:txXfrm>
    </dsp:sp>
    <dsp:sp modelId="{724F5B70-B984-3A4B-9BDC-D890C317D214}">
      <dsp:nvSpPr>
        <dsp:cNvPr id="0" name=""/>
        <dsp:cNvSpPr/>
      </dsp:nvSpPr>
      <dsp:spPr>
        <a:xfrm>
          <a:off x="0" y="1217116"/>
          <a:ext cx="1690370" cy="1147167"/>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449" tIns="113315" rIns="89449" bIns="113315" numCol="1" spcCol="1270" anchor="ctr" anchorCtr="0">
          <a:noAutofit/>
        </a:bodyPr>
        <a:lstStyle/>
        <a:p>
          <a:pPr marL="0" lvl="0" indent="0" algn="ctr" defTabSz="1111250">
            <a:lnSpc>
              <a:spcPct val="90000"/>
            </a:lnSpc>
            <a:spcBef>
              <a:spcPct val="0"/>
            </a:spcBef>
            <a:spcAft>
              <a:spcPct val="35000"/>
            </a:spcAft>
            <a:buNone/>
          </a:pPr>
          <a:r>
            <a:rPr lang="en-US" sz="2500" kern="1200"/>
            <a:t>Research</a:t>
          </a:r>
        </a:p>
      </dsp:txBody>
      <dsp:txXfrm>
        <a:off x="0" y="1217116"/>
        <a:ext cx="1690370" cy="1147167"/>
      </dsp:txXfrm>
    </dsp:sp>
    <dsp:sp modelId="{FC6151EC-E083-7643-AF9A-C7EF9AE95A6D}">
      <dsp:nvSpPr>
        <dsp:cNvPr id="0" name=""/>
        <dsp:cNvSpPr/>
      </dsp:nvSpPr>
      <dsp:spPr>
        <a:xfrm>
          <a:off x="1690370" y="2433113"/>
          <a:ext cx="6761480" cy="1147167"/>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1191" tIns="291380" rIns="131191" bIns="291380" numCol="1" spcCol="1270" anchor="ctr" anchorCtr="0">
          <a:noAutofit/>
        </a:bodyPr>
        <a:lstStyle/>
        <a:p>
          <a:pPr marL="0" lvl="0" indent="0" algn="l" defTabSz="889000">
            <a:lnSpc>
              <a:spcPct val="90000"/>
            </a:lnSpc>
            <a:spcBef>
              <a:spcPct val="0"/>
            </a:spcBef>
            <a:spcAft>
              <a:spcPct val="35000"/>
            </a:spcAft>
            <a:buNone/>
          </a:pPr>
          <a:r>
            <a:rPr lang="en-US" sz="2000" kern="1200"/>
            <a:t>Submit your Grade 12 Course Selection Form in computer lab Submit final </a:t>
          </a:r>
          <a:r>
            <a:rPr lang="en-US" sz="2000" kern="1200" err="1"/>
            <a:t>MyEd</a:t>
          </a:r>
          <a:r>
            <a:rPr lang="en-US" sz="2000" kern="1200"/>
            <a:t> choices or changes by </a:t>
          </a:r>
          <a:r>
            <a:rPr lang="en-US" sz="2000" b="1" kern="1200"/>
            <a:t>February 20</a:t>
          </a:r>
          <a:r>
            <a:rPr lang="en-US" sz="2000" kern="1200"/>
            <a:t>.</a:t>
          </a:r>
        </a:p>
      </dsp:txBody>
      <dsp:txXfrm>
        <a:off x="1690370" y="2433113"/>
        <a:ext cx="6761480" cy="1147167"/>
      </dsp:txXfrm>
    </dsp:sp>
    <dsp:sp modelId="{3C178BF2-493F-ED4E-BCD5-9D344B3CAA9F}">
      <dsp:nvSpPr>
        <dsp:cNvPr id="0" name=""/>
        <dsp:cNvSpPr/>
      </dsp:nvSpPr>
      <dsp:spPr>
        <a:xfrm>
          <a:off x="0" y="2433113"/>
          <a:ext cx="1690370" cy="1147167"/>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449" tIns="113315" rIns="89449" bIns="113315" numCol="1" spcCol="1270" anchor="ctr" anchorCtr="0">
          <a:noAutofit/>
        </a:bodyPr>
        <a:lstStyle/>
        <a:p>
          <a:pPr marL="0" lvl="0" indent="0" algn="ctr" defTabSz="1111250">
            <a:lnSpc>
              <a:spcPct val="90000"/>
            </a:lnSpc>
            <a:spcBef>
              <a:spcPct val="0"/>
            </a:spcBef>
            <a:spcAft>
              <a:spcPct val="35000"/>
            </a:spcAft>
            <a:buNone/>
          </a:pPr>
          <a:r>
            <a:rPr lang="en-US" sz="2500" kern="1200"/>
            <a:t>Submit</a:t>
          </a:r>
        </a:p>
      </dsp:txBody>
      <dsp:txXfrm>
        <a:off x="0" y="2433113"/>
        <a:ext cx="1690370" cy="114716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FCF0B715-598D-423F-AC62-9CD9CEA8DEF2}"/>
              </a:ext>
            </a:extLst>
          </p:cNvPr>
          <p:cNvSpPr>
            <a:spLocks noGrp="1" noChangeArrowheads="1"/>
          </p:cNvSpPr>
          <p:nvPr>
            <p:ph type="hdr" sz="quarter"/>
          </p:nvPr>
        </p:nvSpPr>
        <p:spPr bwMode="auto">
          <a:xfrm>
            <a:off x="0" y="0"/>
            <a:ext cx="3038475" cy="465138"/>
          </a:xfrm>
          <a:prstGeom prst="rect">
            <a:avLst/>
          </a:prstGeom>
          <a:noFill/>
          <a:ln>
            <a:noFill/>
          </a:ln>
          <a:effectLst/>
        </p:spPr>
        <p:txBody>
          <a:bodyPr vert="horz" wrap="square" lIns="93177" tIns="46589" rIns="93177" bIns="46589" numCol="1" anchor="t" anchorCtr="0" compatLnSpc="1">
            <a:prstTxWarp prst="textNoShape">
              <a:avLst/>
            </a:prstTxWarp>
          </a:bodyPr>
          <a:lstStyle>
            <a:lvl1pPr>
              <a:buClr>
                <a:srgbClr val="000000"/>
              </a:buClr>
              <a:buSzPct val="100000"/>
              <a:buFont typeface="Times New Roman" charset="0"/>
              <a:buNone/>
              <a:defRPr sz="1200">
                <a:solidFill>
                  <a:srgbClr val="FFFFFF"/>
                </a:solidFill>
                <a:latin typeface="Arial" charset="0"/>
                <a:ea typeface="ＭＳ Ｐゴシック" charset="0"/>
                <a:cs typeface="ＭＳ Ｐゴシック" charset="0"/>
              </a:defRPr>
            </a:lvl1pPr>
          </a:lstStyle>
          <a:p>
            <a:pPr>
              <a:defRPr/>
            </a:pPr>
            <a:endParaRPr lang="en-CA"/>
          </a:p>
        </p:txBody>
      </p:sp>
      <p:sp>
        <p:nvSpPr>
          <p:cNvPr id="70659" name="Rectangle 3">
            <a:extLst>
              <a:ext uri="{FF2B5EF4-FFF2-40B4-BE49-F238E27FC236}">
                <a16:creationId xmlns:a16="http://schemas.microsoft.com/office/drawing/2014/main" id="{3755E797-8320-4845-AFB4-678A202DEB08}"/>
              </a:ext>
            </a:extLst>
          </p:cNvPr>
          <p:cNvSpPr>
            <a:spLocks noGrp="1" noChangeArrowheads="1"/>
          </p:cNvSpPr>
          <p:nvPr>
            <p:ph type="dt" sz="quarter" idx="1"/>
          </p:nvPr>
        </p:nvSpPr>
        <p:spPr bwMode="auto">
          <a:xfrm>
            <a:off x="3970338" y="0"/>
            <a:ext cx="3038475" cy="465138"/>
          </a:xfrm>
          <a:prstGeom prst="rect">
            <a:avLst/>
          </a:prstGeom>
          <a:noFill/>
          <a:ln>
            <a:noFill/>
          </a:ln>
          <a:effectLst/>
        </p:spPr>
        <p:txBody>
          <a:bodyPr vert="horz" wrap="square" lIns="93177" tIns="46589" rIns="93177" bIns="46589" numCol="1" anchor="t" anchorCtr="0" compatLnSpc="1">
            <a:prstTxWarp prst="textNoShape">
              <a:avLst/>
            </a:prstTxWarp>
          </a:bodyPr>
          <a:lstStyle>
            <a:lvl1pPr algn="r">
              <a:buClr>
                <a:srgbClr val="000000"/>
              </a:buClr>
              <a:buSzPct val="100000"/>
              <a:buFont typeface="Times New Roman" charset="0"/>
              <a:buNone/>
              <a:defRPr sz="1200">
                <a:solidFill>
                  <a:srgbClr val="FFFFFF"/>
                </a:solidFill>
                <a:latin typeface="Arial" charset="0"/>
                <a:ea typeface="ＭＳ Ｐゴシック" charset="0"/>
                <a:cs typeface="ＭＳ Ｐゴシック" charset="0"/>
              </a:defRPr>
            </a:lvl1pPr>
          </a:lstStyle>
          <a:p>
            <a:pPr>
              <a:defRPr/>
            </a:pPr>
            <a:endParaRPr lang="en-CA"/>
          </a:p>
        </p:txBody>
      </p:sp>
      <p:sp>
        <p:nvSpPr>
          <p:cNvPr id="70660" name="Rectangle 4">
            <a:extLst>
              <a:ext uri="{FF2B5EF4-FFF2-40B4-BE49-F238E27FC236}">
                <a16:creationId xmlns:a16="http://schemas.microsoft.com/office/drawing/2014/main" id="{3D97F632-88E2-4EF4-9676-A0C0F23D2FE3}"/>
              </a:ext>
            </a:extLst>
          </p:cNvPr>
          <p:cNvSpPr>
            <a:spLocks noGrp="1" noChangeArrowheads="1"/>
          </p:cNvSpPr>
          <p:nvPr>
            <p:ph type="ftr" sz="quarter" idx="2"/>
          </p:nvPr>
        </p:nvSpPr>
        <p:spPr bwMode="auto">
          <a:xfrm>
            <a:off x="0" y="8829675"/>
            <a:ext cx="3038475" cy="465138"/>
          </a:xfrm>
          <a:prstGeom prst="rect">
            <a:avLst/>
          </a:prstGeom>
          <a:noFill/>
          <a:ln>
            <a:noFill/>
          </a:ln>
          <a:effectLst/>
        </p:spPr>
        <p:txBody>
          <a:bodyPr vert="horz" wrap="square" lIns="93177" tIns="46589" rIns="93177" bIns="46589" numCol="1" anchor="b" anchorCtr="0" compatLnSpc="1">
            <a:prstTxWarp prst="textNoShape">
              <a:avLst/>
            </a:prstTxWarp>
          </a:bodyPr>
          <a:lstStyle>
            <a:lvl1pPr>
              <a:buClr>
                <a:srgbClr val="000000"/>
              </a:buClr>
              <a:buSzPct val="100000"/>
              <a:buFont typeface="Times New Roman" charset="0"/>
              <a:buNone/>
              <a:defRPr sz="1200">
                <a:solidFill>
                  <a:srgbClr val="FFFFFF"/>
                </a:solidFill>
                <a:latin typeface="Arial" charset="0"/>
                <a:ea typeface="ＭＳ Ｐゴシック" charset="0"/>
                <a:cs typeface="ＭＳ Ｐゴシック" charset="0"/>
              </a:defRPr>
            </a:lvl1pPr>
          </a:lstStyle>
          <a:p>
            <a:pPr>
              <a:defRPr/>
            </a:pPr>
            <a:endParaRPr lang="en-CA"/>
          </a:p>
        </p:txBody>
      </p:sp>
      <p:sp>
        <p:nvSpPr>
          <p:cNvPr id="70661" name="Rectangle 5">
            <a:extLst>
              <a:ext uri="{FF2B5EF4-FFF2-40B4-BE49-F238E27FC236}">
                <a16:creationId xmlns:a16="http://schemas.microsoft.com/office/drawing/2014/main" id="{F765261B-A81B-419F-9C91-425F455BB72B}"/>
              </a:ext>
            </a:extLst>
          </p:cNvPr>
          <p:cNvSpPr>
            <a:spLocks noGrp="1" noChangeArrowheads="1"/>
          </p:cNvSpPr>
          <p:nvPr>
            <p:ph type="sldNum" sz="quarter" idx="3"/>
          </p:nvPr>
        </p:nvSpPr>
        <p:spPr bwMode="auto">
          <a:xfrm>
            <a:off x="3970338" y="8829675"/>
            <a:ext cx="3038475" cy="465138"/>
          </a:xfrm>
          <a:prstGeom prst="rect">
            <a:avLst/>
          </a:prstGeom>
          <a:noFill/>
          <a:ln>
            <a:noFill/>
          </a:ln>
          <a:effectLst/>
        </p:spPr>
        <p:txBody>
          <a:bodyPr vert="horz" wrap="square" lIns="93177" tIns="46589" rIns="93177" bIns="46589" numCol="1" anchor="b" anchorCtr="0" compatLnSpc="1">
            <a:prstTxWarp prst="textNoShape">
              <a:avLst/>
            </a:prstTxWarp>
          </a:bodyPr>
          <a:lstStyle>
            <a:lvl1pPr algn="r">
              <a:buClr>
                <a:srgbClr val="000000"/>
              </a:buClr>
              <a:buSzPct val="100000"/>
              <a:buFont typeface="Times New Roman" panose="02020603050405020304" pitchFamily="18" charset="0"/>
              <a:buNone/>
              <a:defRPr sz="1200">
                <a:solidFill>
                  <a:srgbClr val="FFFFFF"/>
                </a:solidFill>
                <a:latin typeface="Arial" panose="020B0604020202020204" pitchFamily="34" charset="0"/>
                <a:ea typeface="MS Gothic" panose="020B0609070205080204" pitchFamily="49" charset="-128"/>
              </a:defRPr>
            </a:lvl1pPr>
          </a:lstStyle>
          <a:p>
            <a:pPr>
              <a:defRPr/>
            </a:pPr>
            <a:fld id="{48FAB95A-E855-5047-8057-21370380E69A}" type="slidenum">
              <a:rPr lang="en-CA" altLang="en-US"/>
              <a:pPr>
                <a:defRPr/>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0"/>
            <a:ext cx="7010400" cy="92964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3177" tIns="46589" rIns="93177" bIns="46589" anchor="ctr"/>
          <a:lstStyle/>
          <a:p>
            <a:pPr>
              <a:buClr>
                <a:srgbClr val="000000"/>
              </a:buClr>
              <a:buSzPct val="100000"/>
              <a:buFont typeface="Times New Roman" charset="0"/>
              <a:buNone/>
            </a:pPr>
            <a:endParaRPr lang="en-US" altLang="en-US"/>
          </a:p>
        </p:txBody>
      </p:sp>
      <p:sp>
        <p:nvSpPr>
          <p:cNvPr id="3075" name="Text Box 2"/>
          <p:cNvSpPr txBox="1">
            <a:spLocks noChangeArrowheads="1"/>
          </p:cNvSpPr>
          <p:nvPr/>
        </p:nvSpPr>
        <p:spPr bwMode="auto">
          <a:xfrm>
            <a:off x="0" y="0"/>
            <a:ext cx="30384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177" tIns="46589" rIns="93177" bIns="46589" anchor="ctr"/>
          <a:lstStyle/>
          <a:p>
            <a:pPr>
              <a:buClr>
                <a:srgbClr val="000000"/>
              </a:buClr>
              <a:buSzPct val="100000"/>
              <a:buFont typeface="Times New Roman" charset="0"/>
              <a:buNone/>
            </a:pPr>
            <a:endParaRPr lang="en-US" altLang="en-US"/>
          </a:p>
        </p:txBody>
      </p:sp>
      <p:sp>
        <p:nvSpPr>
          <p:cNvPr id="3076" name="Text Box 3"/>
          <p:cNvSpPr txBox="1">
            <a:spLocks noChangeArrowheads="1"/>
          </p:cNvSpPr>
          <p:nvPr/>
        </p:nvSpPr>
        <p:spPr bwMode="auto">
          <a:xfrm>
            <a:off x="3970338" y="0"/>
            <a:ext cx="30384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177" tIns="46589" rIns="93177" bIns="46589" anchor="ctr"/>
          <a:lstStyle/>
          <a:p>
            <a:pPr>
              <a:buClr>
                <a:srgbClr val="000000"/>
              </a:buClr>
              <a:buSzPct val="100000"/>
              <a:buFont typeface="Times New Roman" charset="0"/>
              <a:buNone/>
            </a:pPr>
            <a:endParaRPr lang="en-US" altLang="en-US"/>
          </a:p>
        </p:txBody>
      </p:sp>
      <p:sp>
        <p:nvSpPr>
          <p:cNvPr id="3077" name="Rectangle 4"/>
          <p:cNvSpPr>
            <a:spLocks noGrp="1" noRot="1" noChangeAspect="1" noChangeArrowheads="1"/>
          </p:cNvSpPr>
          <p:nvPr>
            <p:ph type="sldImg"/>
          </p:nvPr>
        </p:nvSpPr>
        <p:spPr bwMode="auto">
          <a:xfrm>
            <a:off x="1181100" y="696913"/>
            <a:ext cx="4646613" cy="3484562"/>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 name="Rectangle 5">
            <a:extLst>
              <a:ext uri="{FF2B5EF4-FFF2-40B4-BE49-F238E27FC236}">
                <a16:creationId xmlns:a16="http://schemas.microsoft.com/office/drawing/2014/main" id="{B1A0DA75-2C64-47C6-B210-A48929AC4AB4}"/>
              </a:ext>
            </a:extLst>
          </p:cNvPr>
          <p:cNvSpPr>
            <a:spLocks noGrp="1" noChangeArrowheads="1"/>
          </p:cNvSpPr>
          <p:nvPr>
            <p:ph type="body"/>
          </p:nvPr>
        </p:nvSpPr>
        <p:spPr bwMode="auto">
          <a:xfrm>
            <a:off x="701675" y="4416425"/>
            <a:ext cx="5605463" cy="4181475"/>
          </a:xfrm>
          <a:prstGeom prst="rect">
            <a:avLst/>
          </a:prstGeom>
          <a:noFill/>
          <a:ln>
            <a:noFill/>
          </a:ln>
          <a:effectLst/>
        </p:spPr>
        <p:txBody>
          <a:bodyPr vert="horz" wrap="square" lIns="91710" tIns="47689" rIns="91710" bIns="47689" numCol="1" anchor="t" anchorCtr="0" compatLnSpc="1">
            <a:prstTxWarp prst="textNoShape">
              <a:avLst/>
            </a:prstTxWarp>
          </a:bodyPr>
          <a:lstStyle/>
          <a:p>
            <a:pPr lvl="0"/>
            <a:endParaRPr lang="en-CA" noProof="0"/>
          </a:p>
        </p:txBody>
      </p:sp>
      <p:sp>
        <p:nvSpPr>
          <p:cNvPr id="2054" name="Rectangle 6">
            <a:extLst>
              <a:ext uri="{FF2B5EF4-FFF2-40B4-BE49-F238E27FC236}">
                <a16:creationId xmlns:a16="http://schemas.microsoft.com/office/drawing/2014/main" id="{CDA0DEC0-4B36-49FD-99DB-CE1072679CF3}"/>
              </a:ext>
            </a:extLst>
          </p:cNvPr>
          <p:cNvSpPr>
            <a:spLocks noGrp="1" noChangeArrowheads="1"/>
          </p:cNvSpPr>
          <p:nvPr>
            <p:ph type="sldNum"/>
          </p:nvPr>
        </p:nvSpPr>
        <p:spPr bwMode="auto">
          <a:xfrm>
            <a:off x="3970338" y="8829675"/>
            <a:ext cx="3036887" cy="463550"/>
          </a:xfrm>
          <a:prstGeom prst="rect">
            <a:avLst/>
          </a:prstGeom>
          <a:noFill/>
          <a:ln>
            <a:noFill/>
          </a:ln>
          <a:effectLst/>
        </p:spPr>
        <p:txBody>
          <a:bodyPr vert="horz" wrap="square" lIns="91710" tIns="47689" rIns="91710" bIns="47689" numCol="1" anchor="b" anchorCtr="0" compatLnSpc="1">
            <a:prstTxWarp prst="textNoShape">
              <a:avLst/>
            </a:prstTxWarp>
          </a:bodyPr>
          <a:lstStyle>
            <a:lvl1pPr algn="r" eaLnBrk="1" hangingPunct="1">
              <a:buClr>
                <a:srgbClr val="000000"/>
              </a:buClr>
              <a:buSzPct val="100000"/>
              <a:buFont typeface="Times New Roman" panose="02020603050405020304" pitchFamily="18" charset="0"/>
              <a:buNone/>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sz="1200">
                <a:solidFill>
                  <a:srgbClr val="000000"/>
                </a:solidFill>
                <a:latin typeface="Arial" panose="020B0604020202020204" pitchFamily="34" charset="0"/>
                <a:ea typeface="MS Gothic" panose="020B0609070205080204" pitchFamily="49" charset="-128"/>
              </a:defRPr>
            </a:lvl1pPr>
          </a:lstStyle>
          <a:p>
            <a:pPr>
              <a:defRPr/>
            </a:pPr>
            <a:fld id="{28919484-44B4-6348-BA78-AC9BA02FA70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1pPr>
            <a:lvl2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2pPr>
            <a:lvl3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3pPr>
            <a:lvl4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4pPr>
            <a:lvl5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9pPr>
          </a:lstStyle>
          <a:p>
            <a:pPr>
              <a:buFont typeface="Times New Roman" charset="0"/>
              <a:buNone/>
            </a:pPr>
            <a:fld id="{F60B7EDC-BB88-7D43-8515-0D9BD1B84328}" type="slidenum">
              <a:rPr lang="en-US" altLang="en-US">
                <a:solidFill>
                  <a:srgbClr val="000000"/>
                </a:solidFill>
                <a:ea typeface="MS Gothic" charset="-128"/>
              </a:rPr>
              <a:pPr>
                <a:buFont typeface="Times New Roman" charset="0"/>
                <a:buNone/>
              </a:pPr>
              <a:t>1</a:t>
            </a:fld>
            <a:endParaRPr lang="en-US" altLang="en-US">
              <a:solidFill>
                <a:srgbClr val="000000"/>
              </a:solidFill>
              <a:ea typeface="MS Gothic" charset="-128"/>
            </a:endParaRPr>
          </a:p>
        </p:txBody>
      </p:sp>
      <p:sp>
        <p:nvSpPr>
          <p:cNvPr id="36865" name="Text Box 1"/>
          <p:cNvSpPr>
            <a:spLocks noGrp="1" noRot="1" noChangeAspect="1" noChangeArrowheads="1" noTextEdit="1"/>
          </p:cNvSpPr>
          <p:nvPr>
            <p:ph type="sldImg"/>
          </p:nvPr>
        </p:nvSpPr>
        <p:spPr>
          <a:xfrm>
            <a:off x="1181100"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6866" name="Text Box 2"/>
          <p:cNvSpPr>
            <a:spLocks noGrp="1" noChangeArrowheads="1"/>
          </p:cNvSpPr>
          <p:nvPr>
            <p:ph type="body" idx="1"/>
          </p:nvPr>
        </p:nvSpPr>
        <p:spPr>
          <a:xfrm>
            <a:off x="701675" y="4416425"/>
            <a:ext cx="5607050" cy="427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wrap="none" anchor="ctr"/>
          <a:lstStyle/>
          <a:p>
            <a:endParaRPr lang="en-CA" altLang="x-none">
              <a:ea typeface="MS PGothic"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1pPr>
            <a:lvl2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2pPr>
            <a:lvl3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3pPr>
            <a:lvl4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4pPr>
            <a:lvl5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9pPr>
          </a:lstStyle>
          <a:p>
            <a:pPr>
              <a:buFont typeface="Times New Roman" charset="0"/>
              <a:buNone/>
            </a:pPr>
            <a:fld id="{AA3C191D-136C-AA40-873B-08C6112438E1}" type="slidenum">
              <a:rPr lang="en-US" altLang="en-US">
                <a:solidFill>
                  <a:srgbClr val="000000"/>
                </a:solidFill>
                <a:ea typeface="MS Gothic" charset="-128"/>
              </a:rPr>
              <a:pPr>
                <a:buFont typeface="Times New Roman" charset="0"/>
                <a:buNone/>
              </a:pPr>
              <a:t>14</a:t>
            </a:fld>
            <a:endParaRPr lang="en-US" altLang="en-US">
              <a:solidFill>
                <a:srgbClr val="000000"/>
              </a:solidFill>
              <a:ea typeface="MS Gothic" charset="-128"/>
            </a:endParaRPr>
          </a:p>
        </p:txBody>
      </p:sp>
      <p:sp>
        <p:nvSpPr>
          <p:cNvPr id="51201" name="Text Box 1"/>
          <p:cNvSpPr>
            <a:spLocks noGrp="1" noRot="1" noChangeAspect="1" noChangeArrowheads="1" noTextEdit="1"/>
          </p:cNvSpPr>
          <p:nvPr>
            <p:ph type="sldImg"/>
          </p:nvPr>
        </p:nvSpPr>
        <p:spPr>
          <a:xfrm>
            <a:off x="1181100"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1202" name="Text Box 2"/>
          <p:cNvSpPr>
            <a:spLocks noGrp="1" noChangeArrowheads="1"/>
          </p:cNvSpPr>
          <p:nvPr>
            <p:ph type="body" idx="1"/>
          </p:nvPr>
        </p:nvSpPr>
        <p:spPr>
          <a:xfrm>
            <a:off x="701675" y="4416425"/>
            <a:ext cx="5607050" cy="427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wrap="none" anchor="ctr"/>
          <a:lstStyle/>
          <a:p>
            <a:endParaRPr lang="en-CA" altLang="x-none">
              <a:ea typeface="MS PGothic"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1pPr>
            <a:lvl2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2pPr>
            <a:lvl3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3pPr>
            <a:lvl4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4pPr>
            <a:lvl5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9pPr>
          </a:lstStyle>
          <a:p>
            <a:pPr>
              <a:buFont typeface="Times New Roman" charset="0"/>
              <a:buNone/>
            </a:pPr>
            <a:fld id="{4D07B122-9D3C-7D4E-9242-57685D626C28}" type="slidenum">
              <a:rPr lang="en-US" altLang="en-US">
                <a:solidFill>
                  <a:srgbClr val="000000"/>
                </a:solidFill>
                <a:ea typeface="MS Gothic" charset="-128"/>
              </a:rPr>
              <a:pPr>
                <a:buFont typeface="Times New Roman" charset="0"/>
                <a:buNone/>
              </a:pPr>
              <a:t>15</a:t>
            </a:fld>
            <a:endParaRPr lang="en-US" altLang="en-US">
              <a:solidFill>
                <a:srgbClr val="000000"/>
              </a:solidFill>
              <a:ea typeface="MS Gothic" charset="-128"/>
            </a:endParaRPr>
          </a:p>
        </p:txBody>
      </p:sp>
      <p:sp>
        <p:nvSpPr>
          <p:cNvPr id="52225" name="Text Box 1"/>
          <p:cNvSpPr>
            <a:spLocks noGrp="1" noRot="1" noChangeAspect="1" noChangeArrowheads="1" noTextEdit="1"/>
          </p:cNvSpPr>
          <p:nvPr>
            <p:ph type="sldImg"/>
          </p:nvPr>
        </p:nvSpPr>
        <p:spPr>
          <a:xfrm>
            <a:off x="1181100"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2226" name="Text Box 2"/>
          <p:cNvSpPr>
            <a:spLocks noGrp="1" noChangeArrowheads="1"/>
          </p:cNvSpPr>
          <p:nvPr>
            <p:ph type="body" idx="1"/>
          </p:nvPr>
        </p:nvSpPr>
        <p:spPr>
          <a:xfrm>
            <a:off x="701675" y="4416425"/>
            <a:ext cx="5607050" cy="427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wrap="none" anchor="ctr"/>
          <a:lstStyle/>
          <a:p>
            <a:endParaRPr lang="en-CA" altLang="x-none">
              <a:ea typeface="MS PGothic"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1pPr>
            <a:lvl2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2pPr>
            <a:lvl3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3pPr>
            <a:lvl4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4pPr>
            <a:lvl5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9pPr>
          </a:lstStyle>
          <a:p>
            <a:pPr>
              <a:buFont typeface="Times New Roman" charset="0"/>
              <a:buNone/>
            </a:pPr>
            <a:fld id="{30291163-099B-FD4A-BEDE-FFF6B47E7634}" type="slidenum">
              <a:rPr lang="en-US" altLang="en-US">
                <a:solidFill>
                  <a:srgbClr val="000000"/>
                </a:solidFill>
                <a:ea typeface="MS Gothic" charset="-128"/>
              </a:rPr>
              <a:pPr>
                <a:buFont typeface="Times New Roman" charset="0"/>
                <a:buNone/>
              </a:pPr>
              <a:t>16</a:t>
            </a:fld>
            <a:endParaRPr lang="en-US" altLang="en-US">
              <a:solidFill>
                <a:srgbClr val="000000"/>
              </a:solidFill>
              <a:ea typeface="MS Gothic" charset="-128"/>
            </a:endParaRPr>
          </a:p>
        </p:txBody>
      </p:sp>
      <p:sp>
        <p:nvSpPr>
          <p:cNvPr id="56321" name="Text Box 1"/>
          <p:cNvSpPr>
            <a:spLocks noGrp="1" noRot="1" noChangeAspect="1" noChangeArrowheads="1" noTextEdit="1"/>
          </p:cNvSpPr>
          <p:nvPr>
            <p:ph type="sldImg"/>
          </p:nvPr>
        </p:nvSpPr>
        <p:spPr>
          <a:xfrm>
            <a:off x="1181100"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 name="Text Box 2"/>
          <p:cNvSpPr>
            <a:spLocks noGrp="1" noChangeArrowheads="1"/>
          </p:cNvSpPr>
          <p:nvPr>
            <p:ph type="body" idx="1"/>
          </p:nvPr>
        </p:nvSpPr>
        <p:spPr>
          <a:xfrm>
            <a:off x="701675" y="4416425"/>
            <a:ext cx="5607050" cy="427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wrap="none" anchor="ctr"/>
          <a:lstStyle/>
          <a:p>
            <a:endParaRPr lang="en-CA" altLang="x-none">
              <a:ea typeface="MS PGothic"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a:extLst>
              <a:ext uri="{FF2B5EF4-FFF2-40B4-BE49-F238E27FC236}">
                <a16:creationId xmlns:a16="http://schemas.microsoft.com/office/drawing/2014/main" id="{BA4705D1-373D-2C46-8673-703100D45DE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panose="020B0604020202020204" pitchFamily="34" charset="0"/>
                <a:ea typeface="MS PGothic" panose="020B0600070205080204" pitchFamily="34" charset="-128"/>
              </a:defRPr>
            </a:lvl1pPr>
            <a:lvl2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panose="020B0604020202020204" pitchFamily="34" charset="0"/>
                <a:ea typeface="MS PGothic" panose="020B0600070205080204" pitchFamily="34" charset="-128"/>
              </a:defRPr>
            </a:lvl2pPr>
            <a:lvl3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panose="020B0604020202020204" pitchFamily="34" charset="0"/>
                <a:ea typeface="MS PGothic" panose="020B0600070205080204" pitchFamily="34" charset="-128"/>
              </a:defRPr>
            </a:lvl3pPr>
            <a:lvl4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panose="020B0604020202020204" pitchFamily="34" charset="0"/>
                <a:ea typeface="MS PGothic" panose="020B0600070205080204" pitchFamily="34" charset="-128"/>
              </a:defRPr>
            </a:lvl4pPr>
            <a:lvl5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panose="020B0604020202020204" pitchFamily="34" charset="0"/>
                <a:ea typeface="MS PGothic" panose="020B0600070205080204" pitchFamily="34" charset="-128"/>
              </a:defRPr>
            </a:lvl9pPr>
          </a:lstStyle>
          <a:p>
            <a:fld id="{D0739F52-10E3-BC48-827C-68531521266F}" type="slidenum">
              <a:rPr lang="en-US" altLang="en-US" smtClean="0">
                <a:solidFill>
                  <a:srgbClr val="000000"/>
                </a:solidFill>
                <a:ea typeface="MS Gothic" panose="020B0609070205080204" pitchFamily="49" charset="-128"/>
              </a:rPr>
              <a:pPr/>
              <a:t>17</a:t>
            </a:fld>
            <a:endParaRPr lang="en-US" altLang="en-US">
              <a:solidFill>
                <a:srgbClr val="000000"/>
              </a:solidFill>
              <a:ea typeface="MS Gothic" panose="020B0609070205080204" pitchFamily="49" charset="-128"/>
            </a:endParaRPr>
          </a:p>
        </p:txBody>
      </p:sp>
      <p:sp>
        <p:nvSpPr>
          <p:cNvPr id="58369" name="Text Box 1">
            <a:extLst>
              <a:ext uri="{FF2B5EF4-FFF2-40B4-BE49-F238E27FC236}">
                <a16:creationId xmlns:a16="http://schemas.microsoft.com/office/drawing/2014/main" id="{C6793756-03B1-0048-8630-31415C70A493}"/>
              </a:ext>
            </a:extLst>
          </p:cNvPr>
          <p:cNvSpPr>
            <a:spLocks noGrp="1" noRot="1" noChangeAspect="1" noChangeArrowheads="1" noTextEdit="1"/>
          </p:cNvSpPr>
          <p:nvPr>
            <p:ph type="sldImg"/>
          </p:nvPr>
        </p:nvSpPr>
        <p:spPr>
          <a:xfrm>
            <a:off x="1181100"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 name="Text Box 2">
            <a:extLst>
              <a:ext uri="{FF2B5EF4-FFF2-40B4-BE49-F238E27FC236}">
                <a16:creationId xmlns:a16="http://schemas.microsoft.com/office/drawing/2014/main" id="{4C743DAA-C164-D743-A684-BB4B7D3D126B}"/>
              </a:ext>
            </a:extLst>
          </p:cNvPr>
          <p:cNvSpPr>
            <a:spLocks noGrp="1" noChangeArrowheads="1"/>
          </p:cNvSpPr>
          <p:nvPr>
            <p:ph type="body" idx="1"/>
          </p:nvPr>
        </p:nvSpPr>
        <p:spPr>
          <a:xfrm>
            <a:off x="701675" y="4416425"/>
            <a:ext cx="5607050" cy="42783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r>
              <a:rPr lang="en-CA">
                <a:ea typeface="ＭＳ Ｐゴシック" charset="0"/>
              </a:rPr>
              <a:t>Choose based on your likes not your friends!</a:t>
            </a:r>
          </a:p>
        </p:txBody>
      </p:sp>
    </p:spTree>
    <p:extLst>
      <p:ext uri="{BB962C8B-B14F-4D97-AF65-F5344CB8AC3E}">
        <p14:creationId xmlns:p14="http://schemas.microsoft.com/office/powerpoint/2010/main" val="334585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1pPr>
            <a:lvl2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2pPr>
            <a:lvl3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3pPr>
            <a:lvl4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4pPr>
            <a:lvl5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9pPr>
          </a:lstStyle>
          <a:p>
            <a:pPr>
              <a:buFont typeface="Times New Roman" charset="0"/>
              <a:buNone/>
            </a:pPr>
            <a:fld id="{44651F30-0557-DD49-86A7-E98759B4EE26}" type="slidenum">
              <a:rPr lang="en-US" altLang="en-US">
                <a:solidFill>
                  <a:srgbClr val="000000"/>
                </a:solidFill>
                <a:ea typeface="MS Gothic" charset="-128"/>
              </a:rPr>
              <a:pPr>
                <a:buFont typeface="Times New Roman" charset="0"/>
                <a:buNone/>
              </a:pPr>
              <a:t>18</a:t>
            </a:fld>
            <a:endParaRPr lang="en-US" altLang="en-US">
              <a:solidFill>
                <a:srgbClr val="000000"/>
              </a:solidFill>
              <a:ea typeface="MS Gothic" charset="-128"/>
            </a:endParaRPr>
          </a:p>
        </p:txBody>
      </p:sp>
      <p:sp>
        <p:nvSpPr>
          <p:cNvPr id="57345" name="Text Box 1"/>
          <p:cNvSpPr>
            <a:spLocks noGrp="1" noRot="1" noChangeAspect="1" noChangeArrowheads="1" noTextEdit="1"/>
          </p:cNvSpPr>
          <p:nvPr>
            <p:ph type="sldImg"/>
          </p:nvPr>
        </p:nvSpPr>
        <p:spPr>
          <a:xfrm>
            <a:off x="1181100"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7346" name="Text Box 2"/>
          <p:cNvSpPr>
            <a:spLocks noGrp="1" noChangeArrowheads="1"/>
          </p:cNvSpPr>
          <p:nvPr>
            <p:ph type="body" idx="1"/>
          </p:nvPr>
        </p:nvSpPr>
        <p:spPr>
          <a:xfrm>
            <a:off x="701675" y="4416425"/>
            <a:ext cx="5607050" cy="427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wrap="none" anchor="ctr"/>
          <a:lstStyle/>
          <a:p>
            <a:endParaRPr lang="en-CA" altLang="x-none">
              <a:ea typeface="MS PGothic"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1pPr>
            <a:lvl2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2pPr>
            <a:lvl3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3pPr>
            <a:lvl4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4pPr>
            <a:lvl5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9pPr>
          </a:lstStyle>
          <a:p>
            <a:pPr>
              <a:buFont typeface="Times New Roman" charset="0"/>
              <a:buNone/>
            </a:pPr>
            <a:fld id="{DB8AC9D9-57FD-3141-9713-42F05B436D1F}" type="slidenum">
              <a:rPr lang="en-US" altLang="en-US">
                <a:solidFill>
                  <a:srgbClr val="000000"/>
                </a:solidFill>
                <a:ea typeface="MS Gothic" charset="-128"/>
              </a:rPr>
              <a:pPr>
                <a:buFont typeface="Times New Roman" charset="0"/>
                <a:buNone/>
              </a:pPr>
              <a:t>19</a:t>
            </a:fld>
            <a:endParaRPr lang="en-US" altLang="en-US">
              <a:solidFill>
                <a:srgbClr val="000000"/>
              </a:solidFill>
              <a:ea typeface="MS Gothic" charset="-128"/>
            </a:endParaRPr>
          </a:p>
        </p:txBody>
      </p:sp>
      <p:sp>
        <p:nvSpPr>
          <p:cNvPr id="57345" name="Text Box 1"/>
          <p:cNvSpPr>
            <a:spLocks noGrp="1" noRot="1" noChangeAspect="1" noChangeArrowheads="1" noTextEdit="1"/>
          </p:cNvSpPr>
          <p:nvPr>
            <p:ph type="sldImg"/>
          </p:nvPr>
        </p:nvSpPr>
        <p:spPr>
          <a:xfrm>
            <a:off x="1181100"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7346" name="Text Box 2"/>
          <p:cNvSpPr>
            <a:spLocks noGrp="1" noChangeArrowheads="1"/>
          </p:cNvSpPr>
          <p:nvPr>
            <p:ph type="body" idx="1"/>
          </p:nvPr>
        </p:nvSpPr>
        <p:spPr>
          <a:xfrm>
            <a:off x="701675" y="4416425"/>
            <a:ext cx="5607050" cy="427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wrap="none" anchor="ctr"/>
          <a:lstStyle/>
          <a:p>
            <a:endParaRPr lang="en-CA" altLang="x-none">
              <a:ea typeface="MS PGothic"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1pPr>
            <a:lvl2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2pPr>
            <a:lvl3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3pPr>
            <a:lvl4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4pPr>
            <a:lvl5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9pPr>
          </a:lstStyle>
          <a:p>
            <a:pPr>
              <a:buFont typeface="Times New Roman" charset="0"/>
              <a:buNone/>
            </a:pPr>
            <a:fld id="{097D7E26-EEDF-7046-B81C-CDFB1AEEA103}" type="slidenum">
              <a:rPr lang="en-US" altLang="en-US">
                <a:solidFill>
                  <a:srgbClr val="000000"/>
                </a:solidFill>
                <a:ea typeface="MS Gothic" charset="-128"/>
              </a:rPr>
              <a:pPr>
                <a:buFont typeface="Times New Roman" charset="0"/>
                <a:buNone/>
              </a:pPr>
              <a:t>20</a:t>
            </a:fld>
            <a:endParaRPr lang="en-US" altLang="en-US">
              <a:solidFill>
                <a:srgbClr val="000000"/>
              </a:solidFill>
              <a:ea typeface="MS Gothic" charset="-128"/>
            </a:endParaRPr>
          </a:p>
        </p:txBody>
      </p:sp>
      <p:sp>
        <p:nvSpPr>
          <p:cNvPr id="62465" name="Text Box 1"/>
          <p:cNvSpPr>
            <a:spLocks noGrp="1" noRot="1" noChangeAspect="1" noChangeArrowheads="1" noTextEdit="1"/>
          </p:cNvSpPr>
          <p:nvPr>
            <p:ph type="sldImg"/>
          </p:nvPr>
        </p:nvSpPr>
        <p:spPr>
          <a:xfrm>
            <a:off x="1181100"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 name="Text Box 2"/>
          <p:cNvSpPr>
            <a:spLocks noGrp="1" noChangeArrowheads="1"/>
          </p:cNvSpPr>
          <p:nvPr>
            <p:ph type="body" idx="1"/>
          </p:nvPr>
        </p:nvSpPr>
        <p:spPr>
          <a:xfrm>
            <a:off x="701675" y="4416425"/>
            <a:ext cx="5607050" cy="427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wrap="none" anchor="ctr"/>
          <a:lstStyle/>
          <a:p>
            <a:endParaRPr lang="en-CA" altLang="x-none">
              <a:ea typeface="MS PGothic"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1pPr>
            <a:lvl2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2pPr>
            <a:lvl3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3pPr>
            <a:lvl4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4pPr>
            <a:lvl5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9pPr>
          </a:lstStyle>
          <a:p>
            <a:pPr>
              <a:buFont typeface="Times New Roman" charset="0"/>
              <a:buNone/>
            </a:pPr>
            <a:fld id="{506CA8FA-6C31-694D-B296-F639FEB40424}" type="slidenum">
              <a:rPr lang="en-US" altLang="en-US">
                <a:solidFill>
                  <a:srgbClr val="000000"/>
                </a:solidFill>
                <a:ea typeface="MS Gothic" charset="-128"/>
              </a:rPr>
              <a:pPr>
                <a:buFont typeface="Times New Roman" charset="0"/>
                <a:buNone/>
              </a:pPr>
              <a:t>21</a:t>
            </a:fld>
            <a:endParaRPr lang="en-US" altLang="en-US">
              <a:solidFill>
                <a:srgbClr val="000000"/>
              </a:solidFill>
              <a:ea typeface="MS Gothic" charset="-128"/>
            </a:endParaRPr>
          </a:p>
        </p:txBody>
      </p:sp>
      <p:sp>
        <p:nvSpPr>
          <p:cNvPr id="66561" name="Text Box 1"/>
          <p:cNvSpPr>
            <a:spLocks noGrp="1" noRot="1" noChangeAspect="1" noChangeArrowheads="1" noTextEdit="1"/>
          </p:cNvSpPr>
          <p:nvPr>
            <p:ph type="sldImg"/>
          </p:nvPr>
        </p:nvSpPr>
        <p:spPr>
          <a:xfrm>
            <a:off x="1181100"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6562" name="Text Box 2"/>
          <p:cNvSpPr>
            <a:spLocks noGrp="1" noChangeArrowheads="1"/>
          </p:cNvSpPr>
          <p:nvPr>
            <p:ph type="body" idx="1"/>
          </p:nvPr>
        </p:nvSpPr>
        <p:spPr>
          <a:xfrm>
            <a:off x="701675" y="4416425"/>
            <a:ext cx="5607050" cy="427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wrap="none" anchor="ctr"/>
          <a:lstStyle/>
          <a:p>
            <a:endParaRPr lang="en-CA" altLang="x-none">
              <a:ea typeface="MS PGothic"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1pPr>
            <a:lvl2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2pPr>
            <a:lvl3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3pPr>
            <a:lvl4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4pPr>
            <a:lvl5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9pPr>
          </a:lstStyle>
          <a:p>
            <a:pPr>
              <a:buFont typeface="Times New Roman" charset="0"/>
              <a:buNone/>
            </a:pPr>
            <a:fld id="{14592B08-0FB4-9345-B3CD-09A35B02E043}" type="slidenum">
              <a:rPr lang="en-US" altLang="en-US">
                <a:solidFill>
                  <a:srgbClr val="000000"/>
                </a:solidFill>
                <a:ea typeface="MS Gothic" charset="-128"/>
              </a:rPr>
              <a:pPr>
                <a:buFont typeface="Times New Roman" charset="0"/>
                <a:buNone/>
              </a:pPr>
              <a:t>22</a:t>
            </a:fld>
            <a:endParaRPr lang="en-US" altLang="en-US">
              <a:solidFill>
                <a:srgbClr val="000000"/>
              </a:solidFill>
              <a:ea typeface="MS Gothic" charset="-128"/>
            </a:endParaRPr>
          </a:p>
        </p:txBody>
      </p:sp>
      <p:sp>
        <p:nvSpPr>
          <p:cNvPr id="50179" name="Text Box 1"/>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p:spPr>
        <p:txBody>
          <a:bodyPr wrap="none" lIns="93177" tIns="46589" rIns="93177" bIns="46589" anchor="ctr"/>
          <a:lstStyle/>
          <a:p>
            <a:pPr>
              <a:buClr>
                <a:srgbClr val="000000"/>
              </a:buClr>
              <a:buSzPct val="100000"/>
              <a:buFont typeface="Times New Roman" charset="0"/>
              <a:buNone/>
            </a:pPr>
            <a:endParaRPr lang="en-US" altLang="en-US"/>
          </a:p>
        </p:txBody>
      </p:sp>
      <p:sp>
        <p:nvSpPr>
          <p:cNvPr id="2" name="Text Box 2"/>
          <p:cNvSpPr>
            <a:spLocks noGrp="1" noChangeArrowheads="1"/>
          </p:cNvSpPr>
          <p:nvPr>
            <p:ph type="body"/>
          </p:nvPr>
        </p:nvSpPr>
        <p:spPr>
          <a:xfrm>
            <a:off x="701675" y="4416425"/>
            <a:ext cx="5607050" cy="427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wrap="none" anchor="ctr"/>
          <a:lstStyle/>
          <a:p>
            <a:endParaRPr lang="en-CA" altLang="x-none">
              <a:ea typeface="MS PGothic" charset="-128"/>
            </a:endParaRPr>
          </a:p>
        </p:txBody>
      </p:sp>
    </p:spTree>
    <p:extLst>
      <p:ext uri="{BB962C8B-B14F-4D97-AF65-F5344CB8AC3E}">
        <p14:creationId xmlns:p14="http://schemas.microsoft.com/office/powerpoint/2010/main" val="871900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1pPr>
            <a:lvl2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2pPr>
            <a:lvl3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3pPr>
            <a:lvl4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4pPr>
            <a:lvl5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9pPr>
          </a:lstStyle>
          <a:p>
            <a:pPr>
              <a:buFont typeface="Times New Roman" charset="0"/>
              <a:buNone/>
            </a:pPr>
            <a:fld id="{C8E417D4-4260-5F41-AC29-612016F5F166}" type="slidenum">
              <a:rPr lang="en-US" altLang="en-US">
                <a:solidFill>
                  <a:srgbClr val="000000"/>
                </a:solidFill>
                <a:ea typeface="MS Gothic" charset="-128"/>
              </a:rPr>
              <a:pPr>
                <a:buFont typeface="Times New Roman" charset="0"/>
                <a:buNone/>
              </a:pPr>
              <a:t>28</a:t>
            </a:fld>
            <a:endParaRPr lang="en-US" altLang="en-US">
              <a:solidFill>
                <a:srgbClr val="000000"/>
              </a:solidFill>
              <a:ea typeface="MS Gothic" charset="-128"/>
            </a:endParaRPr>
          </a:p>
        </p:txBody>
      </p:sp>
      <p:sp>
        <p:nvSpPr>
          <p:cNvPr id="41987" name="Text Box 1"/>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p:spPr>
        <p:txBody>
          <a:bodyPr wrap="none" lIns="93177" tIns="46589" rIns="93177" bIns="46589" anchor="ctr"/>
          <a:lstStyle/>
          <a:p>
            <a:pPr>
              <a:buClr>
                <a:srgbClr val="000000"/>
              </a:buClr>
              <a:buSzPct val="100000"/>
              <a:buFont typeface="Times New Roman" charset="0"/>
              <a:buNone/>
            </a:pPr>
            <a:endParaRPr lang="en-US" altLang="en-US"/>
          </a:p>
        </p:txBody>
      </p:sp>
      <p:sp>
        <p:nvSpPr>
          <p:cNvPr id="65538" name="Text Box 2"/>
          <p:cNvSpPr>
            <a:spLocks noGrp="1" noChangeArrowheads="1"/>
          </p:cNvSpPr>
          <p:nvPr>
            <p:ph type="body"/>
          </p:nvPr>
        </p:nvSpPr>
        <p:spPr>
          <a:xfrm>
            <a:off x="701675" y="4416425"/>
            <a:ext cx="5607050" cy="427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wrap="none" anchor="ctr"/>
          <a:lstStyle/>
          <a:p>
            <a:endParaRPr lang="en-CA" altLang="x-none">
              <a:ea typeface="MS PGothic" charset="-128"/>
            </a:endParaRPr>
          </a:p>
        </p:txBody>
      </p:sp>
    </p:spTree>
    <p:extLst>
      <p:ext uri="{BB962C8B-B14F-4D97-AF65-F5344CB8AC3E}">
        <p14:creationId xmlns:p14="http://schemas.microsoft.com/office/powerpoint/2010/main" val="2457718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1pPr>
            <a:lvl2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2pPr>
            <a:lvl3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3pPr>
            <a:lvl4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4pPr>
            <a:lvl5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9pPr>
          </a:lstStyle>
          <a:p>
            <a:pPr>
              <a:buFont typeface="Times New Roman" charset="0"/>
              <a:buNone/>
            </a:pPr>
            <a:fld id="{F60B7EDC-BB88-7D43-8515-0D9BD1B84328}" type="slidenum">
              <a:rPr lang="en-US" altLang="en-US">
                <a:solidFill>
                  <a:srgbClr val="000000"/>
                </a:solidFill>
                <a:ea typeface="MS Gothic" charset="-128"/>
              </a:rPr>
              <a:pPr>
                <a:buFont typeface="Times New Roman" charset="0"/>
                <a:buNone/>
              </a:pPr>
              <a:t>3</a:t>
            </a:fld>
            <a:endParaRPr lang="en-US" altLang="en-US">
              <a:solidFill>
                <a:srgbClr val="000000"/>
              </a:solidFill>
              <a:ea typeface="MS Gothic" charset="-128"/>
            </a:endParaRPr>
          </a:p>
        </p:txBody>
      </p:sp>
      <p:sp>
        <p:nvSpPr>
          <p:cNvPr id="36865" name="Text Box 1"/>
          <p:cNvSpPr>
            <a:spLocks noGrp="1" noRot="1" noChangeAspect="1" noChangeArrowheads="1" noTextEdit="1"/>
          </p:cNvSpPr>
          <p:nvPr>
            <p:ph type="sldImg"/>
          </p:nvPr>
        </p:nvSpPr>
        <p:spPr>
          <a:xfrm>
            <a:off x="1181100"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6866" name="Text Box 2"/>
          <p:cNvSpPr>
            <a:spLocks noGrp="1" noChangeArrowheads="1"/>
          </p:cNvSpPr>
          <p:nvPr>
            <p:ph type="body" idx="1"/>
          </p:nvPr>
        </p:nvSpPr>
        <p:spPr>
          <a:xfrm>
            <a:off x="701675" y="4416425"/>
            <a:ext cx="5607050" cy="427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wrap="none" anchor="ctr"/>
          <a:lstStyle/>
          <a:p>
            <a:endParaRPr lang="en-CA" altLang="x-none">
              <a:ea typeface="MS PGothic" charset="-128"/>
            </a:endParaRPr>
          </a:p>
        </p:txBody>
      </p:sp>
    </p:spTree>
    <p:extLst>
      <p:ext uri="{BB962C8B-B14F-4D97-AF65-F5344CB8AC3E}">
        <p14:creationId xmlns:p14="http://schemas.microsoft.com/office/powerpoint/2010/main" val="3227820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ChangeArrowheads="1" noTextEdit="1"/>
          </p:cNvSpPr>
          <p:nvPr>
            <p:ph type="sldImg"/>
          </p:nvPr>
        </p:nvSpPr>
        <p:spPr>
          <a:ln/>
        </p:spPr>
      </p:sp>
      <p:sp>
        <p:nvSpPr>
          <p:cNvPr id="75779"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x-none">
              <a:ea typeface="MS PGothic" charset="-128"/>
            </a:endParaRPr>
          </a:p>
        </p:txBody>
      </p:sp>
      <p:sp>
        <p:nvSpPr>
          <p:cNvPr id="75780" name="Slide Number Placeholder 3"/>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1pPr>
            <a:lvl2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2pPr>
            <a:lvl3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3pPr>
            <a:lvl4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4pPr>
            <a:lvl5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9pPr>
          </a:lstStyle>
          <a:p>
            <a:pPr>
              <a:buFont typeface="Times New Roman" charset="0"/>
              <a:buNone/>
            </a:pPr>
            <a:fld id="{F263D38B-4DEB-0349-84E1-7CEAC482F985}" type="slidenum">
              <a:rPr lang="en-US" altLang="en-US">
                <a:solidFill>
                  <a:srgbClr val="000000"/>
                </a:solidFill>
                <a:ea typeface="MS Gothic" charset="-128"/>
              </a:rPr>
              <a:pPr>
                <a:buFont typeface="Times New Roman" charset="0"/>
                <a:buNone/>
              </a:pPr>
              <a:t>39</a:t>
            </a:fld>
            <a:endParaRPr lang="en-US" altLang="en-US">
              <a:solidFill>
                <a:srgbClr val="000000"/>
              </a:solidFill>
              <a:ea typeface="MS Gothic"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1pPr>
            <a:lvl2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2pPr>
            <a:lvl3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3pPr>
            <a:lvl4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4pPr>
            <a:lvl5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9pPr>
          </a:lstStyle>
          <a:p>
            <a:pPr>
              <a:buFont typeface="Times New Roman" charset="0"/>
              <a:buNone/>
            </a:pPr>
            <a:fld id="{6D6C0DE8-0EE1-6D40-93A8-AE707539FA9C}" type="slidenum">
              <a:rPr lang="en-US" altLang="en-US">
                <a:solidFill>
                  <a:srgbClr val="000000"/>
                </a:solidFill>
                <a:ea typeface="MS Gothic" charset="-128"/>
              </a:rPr>
              <a:pPr>
                <a:buFont typeface="Times New Roman" charset="0"/>
                <a:buNone/>
              </a:pPr>
              <a:t>46</a:t>
            </a:fld>
            <a:endParaRPr lang="en-US" altLang="en-US">
              <a:solidFill>
                <a:srgbClr val="000000"/>
              </a:solidFill>
              <a:ea typeface="MS Gothic" charset="-128"/>
            </a:endParaRPr>
          </a:p>
        </p:txBody>
      </p:sp>
      <p:sp>
        <p:nvSpPr>
          <p:cNvPr id="79875" name="Text Box 1"/>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p:spPr>
        <p:txBody>
          <a:bodyPr wrap="none" lIns="93177" tIns="46589" rIns="93177" bIns="46589" anchor="ctr"/>
          <a:lstStyle/>
          <a:p>
            <a:pPr>
              <a:buClr>
                <a:srgbClr val="000000"/>
              </a:buClr>
              <a:buSzPct val="100000"/>
              <a:buFont typeface="Times New Roman" charset="0"/>
              <a:buNone/>
            </a:pPr>
            <a:endParaRPr lang="en-US" altLang="en-US"/>
          </a:p>
        </p:txBody>
      </p:sp>
      <p:sp>
        <p:nvSpPr>
          <p:cNvPr id="69634" name="Text Box 2"/>
          <p:cNvSpPr>
            <a:spLocks noGrp="1" noChangeArrowheads="1"/>
          </p:cNvSpPr>
          <p:nvPr>
            <p:ph type="body"/>
          </p:nvPr>
        </p:nvSpPr>
        <p:spPr>
          <a:xfrm>
            <a:off x="701675" y="4416425"/>
            <a:ext cx="5607050" cy="427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wrap="none" anchor="ctr"/>
          <a:lstStyle/>
          <a:p>
            <a:endParaRPr lang="en-CA" altLang="x-none">
              <a:ea typeface="MS PGothic"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1pPr>
            <a:lvl2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2pPr>
            <a:lvl3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3pPr>
            <a:lvl4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4pPr>
            <a:lvl5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9pPr>
          </a:lstStyle>
          <a:p>
            <a:pPr>
              <a:buFont typeface="Times New Roman" charset="0"/>
              <a:buNone/>
            </a:pPr>
            <a:fld id="{D249CB7F-E5A5-7149-88F9-4C00FCBFB562}" type="slidenum">
              <a:rPr lang="en-US" altLang="en-US">
                <a:solidFill>
                  <a:srgbClr val="000000"/>
                </a:solidFill>
                <a:ea typeface="MS Gothic" charset="-128"/>
              </a:rPr>
              <a:pPr>
                <a:buFont typeface="Times New Roman" charset="0"/>
                <a:buNone/>
              </a:pPr>
              <a:t>6</a:t>
            </a:fld>
            <a:endParaRPr lang="en-US" altLang="en-US">
              <a:solidFill>
                <a:srgbClr val="000000"/>
              </a:solidFill>
              <a:ea typeface="MS Gothic" charset="-128"/>
            </a:endParaRPr>
          </a:p>
        </p:txBody>
      </p:sp>
      <p:sp>
        <p:nvSpPr>
          <p:cNvPr id="48129" name="Text Box 1"/>
          <p:cNvSpPr>
            <a:spLocks noGrp="1" noRot="1" noChangeAspect="1" noChangeArrowheads="1" noTextEdit="1"/>
          </p:cNvSpPr>
          <p:nvPr>
            <p:ph type="sldImg"/>
          </p:nvPr>
        </p:nvSpPr>
        <p:spPr>
          <a:xfrm>
            <a:off x="1181100"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8130" name="Text Box 2"/>
          <p:cNvSpPr>
            <a:spLocks noGrp="1" noChangeArrowheads="1"/>
          </p:cNvSpPr>
          <p:nvPr>
            <p:ph type="body" idx="1"/>
          </p:nvPr>
        </p:nvSpPr>
        <p:spPr>
          <a:xfrm>
            <a:off x="701675" y="4416425"/>
            <a:ext cx="5607050" cy="427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wrap="none" anchor="ctr"/>
          <a:lstStyle/>
          <a:p>
            <a:endParaRPr lang="en-CA" altLang="x-none">
              <a:ea typeface="MS PGothic"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1pPr>
            <a:lvl2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2pPr>
            <a:lvl3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3pPr>
            <a:lvl4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4pPr>
            <a:lvl5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9pPr>
          </a:lstStyle>
          <a:p>
            <a:pPr>
              <a:buFont typeface="Times New Roman" charset="0"/>
              <a:buNone/>
            </a:pPr>
            <a:fld id="{3DE22E20-155F-E448-992E-62A550685AA2}" type="slidenum">
              <a:rPr lang="en-US" altLang="en-US">
                <a:solidFill>
                  <a:srgbClr val="000000"/>
                </a:solidFill>
                <a:ea typeface="MS Gothic" charset="-128"/>
              </a:rPr>
              <a:pPr>
                <a:buFont typeface="Times New Roman" charset="0"/>
                <a:buNone/>
              </a:pPr>
              <a:t>7</a:t>
            </a:fld>
            <a:endParaRPr lang="en-US" altLang="en-US">
              <a:solidFill>
                <a:srgbClr val="000000"/>
              </a:solidFill>
              <a:ea typeface="MS Gothic" charset="-128"/>
            </a:endParaRPr>
          </a:p>
        </p:txBody>
      </p:sp>
      <p:sp>
        <p:nvSpPr>
          <p:cNvPr id="48129" name="Text Box 1"/>
          <p:cNvSpPr>
            <a:spLocks noGrp="1" noRot="1" noChangeAspect="1" noChangeArrowheads="1" noTextEdit="1"/>
          </p:cNvSpPr>
          <p:nvPr>
            <p:ph type="sldImg"/>
          </p:nvPr>
        </p:nvSpPr>
        <p:spPr>
          <a:xfrm>
            <a:off x="1181100"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8130" name="Text Box 2"/>
          <p:cNvSpPr>
            <a:spLocks noGrp="1" noChangeArrowheads="1"/>
          </p:cNvSpPr>
          <p:nvPr>
            <p:ph type="body" idx="1"/>
          </p:nvPr>
        </p:nvSpPr>
        <p:spPr>
          <a:xfrm>
            <a:off x="701675" y="4416425"/>
            <a:ext cx="5607050" cy="427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wrap="none" anchor="ctr"/>
          <a:lstStyle/>
          <a:p>
            <a:endParaRPr lang="en-CA" altLang="x-none">
              <a:ea typeface="MS PGothic"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1pPr>
            <a:lvl2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2pPr>
            <a:lvl3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3pPr>
            <a:lvl4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4pPr>
            <a:lvl5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9pPr>
          </a:lstStyle>
          <a:p>
            <a:pPr>
              <a:buFont typeface="Times New Roman" charset="0"/>
              <a:buNone/>
            </a:pPr>
            <a:fld id="{8E3D9A82-BB4E-BC4E-BD5B-228838975523}" type="slidenum">
              <a:rPr lang="en-US" altLang="en-US">
                <a:solidFill>
                  <a:srgbClr val="000000"/>
                </a:solidFill>
                <a:ea typeface="MS Gothic" charset="-128"/>
              </a:rPr>
              <a:pPr>
                <a:buFont typeface="Times New Roman" charset="0"/>
                <a:buNone/>
              </a:pPr>
              <a:t>8</a:t>
            </a:fld>
            <a:endParaRPr lang="en-US" altLang="en-US">
              <a:solidFill>
                <a:srgbClr val="000000"/>
              </a:solidFill>
              <a:ea typeface="MS Gothic" charset="-128"/>
            </a:endParaRPr>
          </a:p>
        </p:txBody>
      </p:sp>
      <p:sp>
        <p:nvSpPr>
          <p:cNvPr id="41985" name="Text Box 1"/>
          <p:cNvSpPr>
            <a:spLocks noGrp="1" noRot="1" noChangeAspect="1" noChangeArrowheads="1" noTextEdit="1"/>
          </p:cNvSpPr>
          <p:nvPr>
            <p:ph type="sldImg"/>
          </p:nvPr>
        </p:nvSpPr>
        <p:spPr>
          <a:xfrm>
            <a:off x="1181100"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1986" name="Text Box 2"/>
          <p:cNvSpPr>
            <a:spLocks noGrp="1" noChangeArrowheads="1"/>
          </p:cNvSpPr>
          <p:nvPr>
            <p:ph type="body" idx="1"/>
          </p:nvPr>
        </p:nvSpPr>
        <p:spPr>
          <a:xfrm>
            <a:off x="701675" y="4416425"/>
            <a:ext cx="5607050" cy="427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wrap="none" anchor="ctr"/>
          <a:lstStyle/>
          <a:p>
            <a:endParaRPr lang="en-CA" altLang="x-none">
              <a:ea typeface="MS PGothic"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1pPr>
            <a:lvl2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2pPr>
            <a:lvl3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3pPr>
            <a:lvl4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4pPr>
            <a:lvl5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9pPr>
          </a:lstStyle>
          <a:p>
            <a:pPr>
              <a:buFont typeface="Times New Roman" charset="0"/>
              <a:buNone/>
            </a:pPr>
            <a:fld id="{2C877FEF-D950-FC47-9D3B-CE38FA486F91}" type="slidenum">
              <a:rPr lang="en-US" altLang="en-US">
                <a:solidFill>
                  <a:srgbClr val="000000"/>
                </a:solidFill>
                <a:ea typeface="MS Gothic" charset="-128"/>
              </a:rPr>
              <a:pPr>
                <a:buFont typeface="Times New Roman" charset="0"/>
                <a:buNone/>
              </a:pPr>
              <a:t>9</a:t>
            </a:fld>
            <a:endParaRPr lang="en-US" altLang="en-US">
              <a:solidFill>
                <a:srgbClr val="000000"/>
              </a:solidFill>
              <a:ea typeface="MS Gothic" charset="-128"/>
            </a:endParaRPr>
          </a:p>
        </p:txBody>
      </p:sp>
      <p:sp>
        <p:nvSpPr>
          <p:cNvPr id="19459" name="Text Box 1"/>
          <p:cNvSpPr txBox="1">
            <a:spLocks noChangeArrowheads="1"/>
          </p:cNvSpPr>
          <p:nvPr/>
        </p:nvSpPr>
        <p:spPr bwMode="auto">
          <a:xfrm>
            <a:off x="1168400" y="696913"/>
            <a:ext cx="4673600" cy="3486150"/>
          </a:xfrm>
          <a:prstGeom prst="rect">
            <a:avLst/>
          </a:prstGeom>
          <a:solidFill>
            <a:srgbClr val="FFFFFF"/>
          </a:solidFill>
          <a:ln w="9525">
            <a:solidFill>
              <a:srgbClr val="000000"/>
            </a:solidFill>
            <a:miter lim="800000"/>
            <a:headEnd/>
            <a:tailEnd/>
          </a:ln>
        </p:spPr>
        <p:txBody>
          <a:bodyPr wrap="none" lIns="93177" tIns="46589" rIns="93177" bIns="46589" anchor="ctr"/>
          <a:lstStyle/>
          <a:p>
            <a:pPr>
              <a:buClr>
                <a:srgbClr val="000000"/>
              </a:buClr>
              <a:buSzPct val="100000"/>
              <a:buFont typeface="Times New Roman" charset="0"/>
              <a:buNone/>
            </a:pPr>
            <a:endParaRPr lang="en-US" altLang="en-US"/>
          </a:p>
        </p:txBody>
      </p:sp>
      <p:sp>
        <p:nvSpPr>
          <p:cNvPr id="64514" name="Text Box 2"/>
          <p:cNvSpPr>
            <a:spLocks noGrp="1" noChangeArrowheads="1"/>
          </p:cNvSpPr>
          <p:nvPr>
            <p:ph type="body"/>
          </p:nvPr>
        </p:nvSpPr>
        <p:spPr>
          <a:xfrm>
            <a:off x="701675" y="4416425"/>
            <a:ext cx="5607050" cy="427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wrap="none" anchor="ctr"/>
          <a:lstStyle/>
          <a:p>
            <a:endParaRPr lang="en-CA" altLang="x-none">
              <a:ea typeface="MS PGothic"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1pPr>
            <a:lvl2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2pPr>
            <a:lvl3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3pPr>
            <a:lvl4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4pPr>
            <a:lvl5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9pPr>
          </a:lstStyle>
          <a:p>
            <a:pPr>
              <a:buFont typeface="Times New Roman" charset="0"/>
              <a:buNone/>
            </a:pPr>
            <a:fld id="{19822CE6-44D6-BA43-8E80-4D7546A47CDB}" type="slidenum">
              <a:rPr lang="en-US" altLang="en-US">
                <a:solidFill>
                  <a:srgbClr val="000000"/>
                </a:solidFill>
                <a:ea typeface="MS Gothic" charset="-128"/>
              </a:rPr>
              <a:pPr>
                <a:buFont typeface="Times New Roman" charset="0"/>
                <a:buNone/>
              </a:pPr>
              <a:t>10</a:t>
            </a:fld>
            <a:endParaRPr lang="en-US" altLang="en-US">
              <a:solidFill>
                <a:srgbClr val="000000"/>
              </a:solidFill>
              <a:ea typeface="MS Gothic" charset="-128"/>
            </a:endParaRPr>
          </a:p>
        </p:txBody>
      </p:sp>
      <p:sp>
        <p:nvSpPr>
          <p:cNvPr id="46081" name="Text Box 1"/>
          <p:cNvSpPr>
            <a:spLocks noGrp="1" noRot="1" noChangeAspect="1" noChangeArrowheads="1" noTextEdit="1"/>
          </p:cNvSpPr>
          <p:nvPr>
            <p:ph type="sldImg"/>
          </p:nvPr>
        </p:nvSpPr>
        <p:spPr>
          <a:xfrm>
            <a:off x="1181100"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 name="Text Box 2"/>
          <p:cNvSpPr>
            <a:spLocks noGrp="1" noChangeArrowheads="1"/>
          </p:cNvSpPr>
          <p:nvPr>
            <p:ph type="body" idx="1"/>
          </p:nvPr>
        </p:nvSpPr>
        <p:spPr>
          <a:xfrm>
            <a:off x="701675" y="4416425"/>
            <a:ext cx="5607050" cy="427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wrap="none" anchor="ctr"/>
          <a:lstStyle/>
          <a:p>
            <a:endParaRPr lang="en-CA" altLang="x-none">
              <a:ea typeface="MS PGothic"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1pPr>
            <a:lvl2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2pPr>
            <a:lvl3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3pPr>
            <a:lvl4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4pPr>
            <a:lvl5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9pPr>
          </a:lstStyle>
          <a:p>
            <a:pPr>
              <a:buFont typeface="Times New Roman" charset="0"/>
              <a:buNone/>
            </a:pPr>
            <a:fld id="{DD4CACA1-13DC-594D-848B-DB33E0A0EBF4}" type="slidenum">
              <a:rPr lang="en-US" altLang="en-US">
                <a:solidFill>
                  <a:srgbClr val="000000"/>
                </a:solidFill>
                <a:ea typeface="MS Gothic" charset="-128"/>
              </a:rPr>
              <a:pPr>
                <a:buFont typeface="Times New Roman" charset="0"/>
                <a:buNone/>
              </a:pPr>
              <a:t>12</a:t>
            </a:fld>
            <a:endParaRPr lang="en-US" altLang="en-US">
              <a:solidFill>
                <a:srgbClr val="000000"/>
              </a:solidFill>
              <a:ea typeface="MS Gothic" charset="-128"/>
            </a:endParaRPr>
          </a:p>
        </p:txBody>
      </p:sp>
      <p:sp>
        <p:nvSpPr>
          <p:cNvPr id="49153" name="Text Box 1"/>
          <p:cNvSpPr>
            <a:spLocks noGrp="1" noRot="1" noChangeAspect="1" noChangeArrowheads="1" noTextEdit="1"/>
          </p:cNvSpPr>
          <p:nvPr>
            <p:ph type="sldImg"/>
          </p:nvPr>
        </p:nvSpPr>
        <p:spPr>
          <a:xfrm>
            <a:off x="1181100"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9154" name="Text Box 2"/>
          <p:cNvSpPr>
            <a:spLocks noGrp="1" noChangeArrowheads="1"/>
          </p:cNvSpPr>
          <p:nvPr>
            <p:ph type="body" idx="1"/>
          </p:nvPr>
        </p:nvSpPr>
        <p:spPr>
          <a:xfrm>
            <a:off x="701675" y="4416425"/>
            <a:ext cx="5607050" cy="427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wrap="none" anchor="ctr"/>
          <a:lstStyle/>
          <a:p>
            <a:endParaRPr lang="en-CA" altLang="x-none">
              <a:ea typeface="MS PGothic"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1pPr>
            <a:lvl2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2pPr>
            <a:lvl3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3pPr>
            <a:lvl4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4pPr>
            <a:lvl5pPr>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30275" algn="l"/>
                <a:tab pos="1862138" algn="l"/>
                <a:tab pos="2794000" algn="l"/>
                <a:tab pos="3725863" algn="l"/>
                <a:tab pos="4657725" algn="l"/>
                <a:tab pos="5589588" algn="l"/>
                <a:tab pos="6521450" algn="l"/>
                <a:tab pos="7453313" algn="l"/>
                <a:tab pos="8385175" algn="l"/>
                <a:tab pos="9317038" algn="l"/>
                <a:tab pos="10248900" algn="l"/>
              </a:tabLst>
              <a:defRPr>
                <a:solidFill>
                  <a:schemeClr val="bg1"/>
                </a:solidFill>
                <a:latin typeface="Arial" charset="0"/>
                <a:ea typeface="MS PGothic" charset="-128"/>
              </a:defRPr>
            </a:lvl9pPr>
          </a:lstStyle>
          <a:p>
            <a:pPr>
              <a:buFont typeface="Times New Roman" charset="0"/>
              <a:buNone/>
            </a:pPr>
            <a:fld id="{1B288119-649E-4346-B3C4-68FAE3346055}" type="slidenum">
              <a:rPr lang="en-US" altLang="en-US">
                <a:solidFill>
                  <a:srgbClr val="000000"/>
                </a:solidFill>
                <a:ea typeface="MS Gothic" charset="-128"/>
              </a:rPr>
              <a:pPr>
                <a:buFont typeface="Times New Roman" charset="0"/>
                <a:buNone/>
              </a:pPr>
              <a:t>13</a:t>
            </a:fld>
            <a:endParaRPr lang="en-US" altLang="en-US">
              <a:solidFill>
                <a:srgbClr val="000000"/>
              </a:solidFill>
              <a:ea typeface="MS Gothic" charset="-128"/>
            </a:endParaRPr>
          </a:p>
        </p:txBody>
      </p:sp>
      <p:sp>
        <p:nvSpPr>
          <p:cNvPr id="50177" name="Text Box 1"/>
          <p:cNvSpPr>
            <a:spLocks noGrp="1" noRot="1" noChangeAspect="1" noChangeArrowheads="1" noTextEdit="1"/>
          </p:cNvSpPr>
          <p:nvPr>
            <p:ph type="sldImg"/>
          </p:nvPr>
        </p:nvSpPr>
        <p:spPr>
          <a:xfrm>
            <a:off x="1181100"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 name="Text Box 2"/>
          <p:cNvSpPr>
            <a:spLocks noGrp="1" noChangeArrowheads="1"/>
          </p:cNvSpPr>
          <p:nvPr>
            <p:ph type="body" idx="1"/>
          </p:nvPr>
        </p:nvSpPr>
        <p:spPr>
          <a:xfrm>
            <a:off x="701675" y="4416425"/>
            <a:ext cx="5607050" cy="427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wrap="none" anchor="ctr"/>
          <a:lstStyle/>
          <a:p>
            <a:endParaRPr lang="en-CA" altLang="x-none">
              <a:ea typeface="MS PGothic"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041702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1/29/2026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318955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1/29/2026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033221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789782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859747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1/29/2026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145093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1/29/2026</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401924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1/29/2026</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68999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444931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1/29/2026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812682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1/29/2026</a:t>
            </a:fld>
            <a:endParaRPr lang="en-US"/>
          </a:p>
        </p:txBody>
      </p:sp>
      <p:sp>
        <p:nvSpPr>
          <p:cNvPr id="9" name="Footer Placeholder 8"/>
          <p:cNvSpPr>
            <a:spLocks noGrp="1"/>
          </p:cNvSpPr>
          <p:nvPr>
            <p:ph type="ftr" sz="quarter" idx="11"/>
          </p:nvPr>
        </p:nvSpPr>
        <p:spPr>
          <a:xfrm>
            <a:off x="2624326" y="6356351"/>
            <a:ext cx="4433638"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158649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5586B75A-687E-405C-8A0B-8D00578BA2C3}" type="datetimeFigureOut">
              <a:rPr lang="en-US" dirty="0"/>
              <a:pPr/>
              <a:t>1/29/2026</a:t>
            </a:fld>
            <a:endParaRPr 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7937559"/>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hf sldNum="0" hdr="0" ft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media.vsb.bc.ca/media/Default/medialib/pw-course-planning-guide-2026-2027.4d472a86676.pdf"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4.jpe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3" Type="http://schemas.openxmlformats.org/officeDocument/2006/relationships/hyperlink" Target="http://www.vln.ca/"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17.jpeg"/><Relationship Id="rId7" Type="http://schemas.openxmlformats.org/officeDocument/2006/relationships/diagramData" Target="../diagrams/data5.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png"/><Relationship Id="rId11" Type="http://schemas.microsoft.com/office/2007/relationships/diagramDrawing" Target="../diagrams/drawing5.xml"/><Relationship Id="rId5" Type="http://schemas.openxmlformats.org/officeDocument/2006/relationships/image" Target="../media/image19.png"/><Relationship Id="rId10" Type="http://schemas.openxmlformats.org/officeDocument/2006/relationships/diagramColors" Target="../diagrams/colors5.xml"/><Relationship Id="rId4" Type="http://schemas.openxmlformats.org/officeDocument/2006/relationships/image" Target="../media/image18.png"/><Relationship Id="rId9"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istockphoto.com/video/school-education-and-teacher-help-student-in-classroom-for-learning-check-assignment-gm2113459521-567094431?searchscope=image%2Cfilm"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3.jpeg"/><Relationship Id="rId7" Type="http://schemas.openxmlformats.org/officeDocument/2006/relationships/diagramColors" Target="../diagrams/colors6.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http://www.vsb.bc.ca/Career-Programs" TargetMode="Externa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hyperlink" Target="https://www.educationplannerbc.ca/" TargetMode="External"/><Relationship Id="rId4" Type="http://schemas.openxmlformats.org/officeDocument/2006/relationships/hyperlink" Target="https://myblueprint.ca/"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ogon7.gov.bc.ca/clp-cgi/capBceid/logon.cgi?flags=0001:0,8&amp;TYPE=33554433&amp;REALMOID=06-fb120696-8217-4e04-8afc-39fc43162b2a&amp;GUID=&amp;SMAUTHREASON=0&amp;METHOD=GET&amp;SMAGENTNAME=$SM$WuT9%2f37%2binOm4UbeWVok2mdJSAMkGSYk6a90KCXv9CHuGeqR30LTlZRrFpDGf3gWfiM%2f1AiI3w7Wzow0o3Zs0TyogGRh6faN&amp;TARGET=$SM$https%3a%2f%2fwww%2estudenttranscripts%2egov%2ebc%2eca%2fdash%2fdashboard%2fdashboard%2ejsf" TargetMode="External"/><Relationship Id="rId2" Type="http://schemas.openxmlformats.org/officeDocument/2006/relationships/hyperlink" Target="https://www.bceid.ca/register/basic/account_details.aspx?type=regular" TargetMode="External"/><Relationship Id="rId1" Type="http://schemas.openxmlformats.org/officeDocument/2006/relationships/slideLayout" Target="../slideLayouts/slideLayout7.xml"/><Relationship Id="rId4" Type="http://schemas.openxmlformats.org/officeDocument/2006/relationships/hyperlink" Target="https://www.youtube.com/watch?v=xJCk3Uj3P0Q"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ubc.ca/"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sfu.ca/"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uvic.ca/"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langara.ca/" TargetMode="Externa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corpuschristi.ca/" TargetMode="Externa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bcit.ca/" TargetMode="Externa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s://ecuad.ca/" TargetMode="Externa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9.xml.rels><?xml version="1.0" encoding="UTF-8" standalone="yes"?>
<Relationships xmlns="http://schemas.openxmlformats.org/package/2006/relationships"><Relationship Id="rId3" Type="http://schemas.openxmlformats.org/officeDocument/2006/relationships/hyperlink" Target="https://www.queensu.ca/"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48.png"/><Relationship Id="rId4" Type="http://schemas.openxmlformats.org/officeDocument/2006/relationships/image" Target="../media/image47.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55.jpeg"/><Relationship Id="rId7" Type="http://schemas.openxmlformats.org/officeDocument/2006/relationships/diagramColors" Target="../diagrams/colors7.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4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jpe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30" name="Rectangle 5129">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132" name="Rectangle 5131">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134" name="Rectangle 5133">
            <a:extLst>
              <a:ext uri="{FF2B5EF4-FFF2-40B4-BE49-F238E27FC236}">
                <a16:creationId xmlns:a16="http://schemas.microsoft.com/office/drawing/2014/main" id="{A5CF2FC8-D184-4B10-83A5-61FC2148BE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3848"/>
            <a:ext cx="4206191"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122" name="Text Box 1"/>
          <p:cNvSpPr txBox="1">
            <a:spLocks noChangeArrowheads="1"/>
          </p:cNvSpPr>
          <p:nvPr/>
        </p:nvSpPr>
        <p:spPr bwMode="auto">
          <a:xfrm>
            <a:off x="216936" y="1123837"/>
            <a:ext cx="3749222" cy="12554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9pPr>
          </a:lstStyle>
          <a:p>
            <a:pPr defTabSz="914400" eaLnBrk="1" hangingPunct="1">
              <a:lnSpc>
                <a:spcPct val="90000"/>
              </a:lnSpc>
              <a:spcAft>
                <a:spcPts val="600"/>
              </a:spcAft>
              <a:buClr>
                <a:srgbClr val="000000"/>
              </a:buClr>
              <a:buSzPct val="100000"/>
            </a:pPr>
            <a:r>
              <a:rPr lang="en-US" altLang="en-US" sz="3200" b="1" spc="-60">
                <a:solidFill>
                  <a:srgbClr val="FFFFFF"/>
                </a:solidFill>
                <a:latin typeface="+mj-lt"/>
                <a:ea typeface="+mj-ea"/>
                <a:cs typeface="+mj-cs"/>
              </a:rPr>
              <a:t>Prince of  Wales Secondary</a:t>
            </a:r>
            <a:br>
              <a:rPr lang="en-US" altLang="en-US" sz="3200" b="1" spc="-60">
                <a:solidFill>
                  <a:srgbClr val="FFFFFF"/>
                </a:solidFill>
                <a:latin typeface="+mj-lt"/>
                <a:ea typeface="+mj-ea"/>
                <a:cs typeface="+mj-cs"/>
              </a:rPr>
            </a:br>
            <a:endParaRPr lang="en-US" altLang="en-US" sz="3200" b="1" spc="-60">
              <a:solidFill>
                <a:srgbClr val="FFFFFF"/>
              </a:solidFill>
              <a:latin typeface="+mj-lt"/>
              <a:ea typeface="+mj-ea"/>
              <a:cs typeface="+mj-cs"/>
            </a:endParaRPr>
          </a:p>
        </p:txBody>
      </p:sp>
      <p:sp>
        <p:nvSpPr>
          <p:cNvPr id="5123" name="Text Box 2"/>
          <p:cNvSpPr txBox="1">
            <a:spLocks noChangeArrowheads="1"/>
          </p:cNvSpPr>
          <p:nvPr/>
        </p:nvSpPr>
        <p:spPr bwMode="auto">
          <a:xfrm>
            <a:off x="216936" y="2510395"/>
            <a:ext cx="3749222" cy="32745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128"/>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128"/>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128"/>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128"/>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128"/>
              </a:defRPr>
            </a:lvl9pPr>
          </a:lstStyle>
          <a:p>
            <a:pPr indent="-182880" defTabSz="914400" eaLnBrk="1" hangingPunct="1">
              <a:lnSpc>
                <a:spcPct val="90000"/>
              </a:lnSpc>
              <a:spcBef>
                <a:spcPts val="600"/>
              </a:spcBef>
              <a:buClr>
                <a:schemeClr val="accent1"/>
              </a:buClr>
              <a:buSzPct val="100000"/>
              <a:buFont typeface="Wingdings 2" pitchFamily="18" charset="2"/>
              <a:buChar char=""/>
            </a:pPr>
            <a:r>
              <a:rPr lang="en-US" altLang="en-US" sz="2800">
                <a:solidFill>
                  <a:srgbClr val="FFFFFF"/>
                </a:solidFill>
                <a:latin typeface="+mn-lt"/>
                <a:ea typeface="+mn-ea"/>
              </a:rPr>
              <a:t>Grade 12</a:t>
            </a:r>
          </a:p>
          <a:p>
            <a:pPr indent="-182880" defTabSz="914400" eaLnBrk="1" hangingPunct="1">
              <a:lnSpc>
                <a:spcPct val="90000"/>
              </a:lnSpc>
              <a:spcBef>
                <a:spcPts val="800"/>
              </a:spcBef>
              <a:buClr>
                <a:schemeClr val="accent1"/>
              </a:buClr>
              <a:buSzPct val="100000"/>
              <a:buFont typeface="Wingdings 2" pitchFamily="18" charset="2"/>
              <a:buChar char=""/>
            </a:pPr>
            <a:r>
              <a:rPr lang="en-US" altLang="en-US" sz="2800">
                <a:solidFill>
                  <a:srgbClr val="FFFFFF"/>
                </a:solidFill>
                <a:latin typeface="+mn-lt"/>
                <a:ea typeface="+mn-ea"/>
              </a:rPr>
              <a:t>Course Selection</a:t>
            </a:r>
          </a:p>
          <a:p>
            <a:pPr indent="-182880" defTabSz="914400" eaLnBrk="1" hangingPunct="1">
              <a:lnSpc>
                <a:spcPct val="90000"/>
              </a:lnSpc>
              <a:spcBef>
                <a:spcPts val="800"/>
              </a:spcBef>
              <a:buClr>
                <a:schemeClr val="accent1"/>
              </a:buClr>
              <a:buSzPct val="100000"/>
              <a:buFont typeface="Wingdings 2" pitchFamily="18" charset="2"/>
              <a:buChar char=""/>
            </a:pPr>
            <a:r>
              <a:rPr lang="en-US" altLang="en-US" sz="2800">
                <a:solidFill>
                  <a:srgbClr val="FFFFFF"/>
                </a:solidFill>
                <a:latin typeface="+mn-lt"/>
                <a:ea typeface="+mn-ea"/>
              </a:rPr>
              <a:t>Presentation</a:t>
            </a:r>
          </a:p>
          <a:p>
            <a:pPr indent="-182880" defTabSz="914400" eaLnBrk="1" hangingPunct="1">
              <a:lnSpc>
                <a:spcPct val="90000"/>
              </a:lnSpc>
              <a:spcBef>
                <a:spcPts val="800"/>
              </a:spcBef>
              <a:buClr>
                <a:schemeClr val="accent1"/>
              </a:buClr>
              <a:buSzPct val="100000"/>
              <a:buFont typeface="Wingdings 2" pitchFamily="18" charset="2"/>
              <a:buChar char=""/>
            </a:pPr>
            <a:endParaRPr lang="en-US" altLang="en-US" sz="2800">
              <a:solidFill>
                <a:srgbClr val="FFFFFF"/>
              </a:solidFill>
              <a:latin typeface="+mn-lt"/>
              <a:ea typeface="+mn-ea"/>
            </a:endParaRPr>
          </a:p>
          <a:p>
            <a:pPr indent="-182880" defTabSz="914400" eaLnBrk="1" hangingPunct="1">
              <a:lnSpc>
                <a:spcPct val="90000"/>
              </a:lnSpc>
              <a:spcBef>
                <a:spcPts val="800"/>
              </a:spcBef>
              <a:buClr>
                <a:schemeClr val="accent1"/>
              </a:buClr>
              <a:buSzPct val="100000"/>
              <a:buFont typeface="Wingdings 2" pitchFamily="18" charset="2"/>
              <a:buChar char=""/>
            </a:pPr>
            <a:r>
              <a:rPr lang="en-US" altLang="en-US" sz="2800">
                <a:solidFill>
                  <a:srgbClr val="FFFFFF"/>
                </a:solidFill>
                <a:latin typeface="+mn-lt"/>
                <a:ea typeface="+mn-ea"/>
              </a:rPr>
              <a:t>Grads of 2027</a:t>
            </a:r>
          </a:p>
        </p:txBody>
      </p:sp>
      <p:pic>
        <p:nvPicPr>
          <p:cNvPr id="5125"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569667" y="1199426"/>
            <a:ext cx="3928755" cy="44394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45" name="Rectangle 26644">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647" name="Rectangle 26646">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649" name="Rectangle 26648">
            <a:extLst>
              <a:ext uri="{FF2B5EF4-FFF2-40B4-BE49-F238E27FC236}">
                <a16:creationId xmlns:a16="http://schemas.microsoft.com/office/drawing/2014/main" id="{A5CF2FC8-D184-4B10-83A5-61FC2148BE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3848"/>
            <a:ext cx="4206191"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626" name="Text Box 1"/>
          <p:cNvSpPr txBox="1">
            <a:spLocks noChangeArrowheads="1"/>
          </p:cNvSpPr>
          <p:nvPr/>
        </p:nvSpPr>
        <p:spPr bwMode="auto">
          <a:xfrm>
            <a:off x="216936" y="1123837"/>
            <a:ext cx="3749222" cy="12554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9pPr>
          </a:lstStyle>
          <a:p>
            <a:pPr defTabSz="914400" eaLnBrk="1" hangingPunct="1">
              <a:lnSpc>
                <a:spcPct val="90000"/>
              </a:lnSpc>
              <a:spcAft>
                <a:spcPts val="600"/>
              </a:spcAft>
              <a:buClr>
                <a:srgbClr val="000000"/>
              </a:buClr>
              <a:buSzPct val="100000"/>
            </a:pPr>
            <a:r>
              <a:rPr lang="en-US" altLang="en-US" sz="3600" b="1" spc="-60">
                <a:solidFill>
                  <a:srgbClr val="FFFFFF"/>
                </a:solidFill>
                <a:latin typeface="+mj-lt"/>
                <a:ea typeface="+mj-ea"/>
                <a:cs typeface="+mj-cs"/>
              </a:rPr>
              <a:t>Course Selection</a:t>
            </a:r>
          </a:p>
        </p:txBody>
      </p:sp>
      <p:sp>
        <p:nvSpPr>
          <p:cNvPr id="26627" name="Text Box 2"/>
          <p:cNvSpPr txBox="1">
            <a:spLocks noChangeArrowheads="1"/>
          </p:cNvSpPr>
          <p:nvPr/>
        </p:nvSpPr>
        <p:spPr bwMode="auto">
          <a:xfrm>
            <a:off x="0" y="2276872"/>
            <a:ext cx="4139952" cy="350810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9pPr>
          </a:lstStyle>
          <a:p>
            <a:pPr marL="501015" indent="-182880" defTabSz="914400" eaLnBrk="1" hangingPunct="1">
              <a:lnSpc>
                <a:spcPct val="90000"/>
              </a:lnSpc>
              <a:spcBef>
                <a:spcPts val="800"/>
              </a:spcBef>
              <a:buClr>
                <a:schemeClr val="accent1"/>
              </a:buClr>
              <a:buSzPct val="75000"/>
              <a:buFont typeface="Wingdings 2" pitchFamily="18" charset="2"/>
              <a:buChar char=""/>
            </a:pPr>
            <a:r>
              <a:rPr lang="en-US" altLang="en-US" sz="2000">
                <a:solidFill>
                  <a:srgbClr val="FFFFFF"/>
                </a:solidFill>
                <a:latin typeface="+mn-lt"/>
                <a:ea typeface="+mn-ea"/>
              </a:rPr>
              <a:t>Talk to your Teachers, Counsellor, parents and friends</a:t>
            </a:r>
          </a:p>
          <a:p>
            <a:pPr marL="501015" indent="-182880" defTabSz="914400" eaLnBrk="1" hangingPunct="1">
              <a:lnSpc>
                <a:spcPct val="90000"/>
              </a:lnSpc>
              <a:spcBef>
                <a:spcPts val="800"/>
              </a:spcBef>
              <a:buClr>
                <a:schemeClr val="accent1"/>
              </a:buClr>
              <a:buSzPct val="75000"/>
              <a:buFont typeface="Wingdings 2" pitchFamily="18" charset="2"/>
              <a:buChar char=""/>
            </a:pPr>
            <a:endParaRPr lang="en-US" altLang="en-US" sz="2000">
              <a:solidFill>
                <a:srgbClr val="FFFFFF"/>
              </a:solidFill>
              <a:latin typeface="+mn-lt"/>
              <a:ea typeface="+mn-ea"/>
            </a:endParaRPr>
          </a:p>
          <a:p>
            <a:pPr marL="501015" indent="-182880" defTabSz="914400" eaLnBrk="1" hangingPunct="1">
              <a:lnSpc>
                <a:spcPct val="90000"/>
              </a:lnSpc>
              <a:spcBef>
                <a:spcPts val="800"/>
              </a:spcBef>
              <a:buClr>
                <a:schemeClr val="accent1"/>
              </a:buClr>
              <a:buSzPct val="75000"/>
              <a:buFont typeface="Wingdings 2" pitchFamily="18" charset="2"/>
              <a:buChar char=""/>
            </a:pPr>
            <a:r>
              <a:rPr lang="en-US" altLang="en-US" sz="2000">
                <a:solidFill>
                  <a:srgbClr val="FFFFFF"/>
                </a:solidFill>
                <a:latin typeface="+mn-lt"/>
                <a:ea typeface="+mn-ea"/>
              </a:rPr>
              <a:t>Read the course descriptions in the Course Planning Guide on the website</a:t>
            </a:r>
          </a:p>
          <a:p>
            <a:pPr marL="501015" indent="-182880" defTabSz="914400" eaLnBrk="1" hangingPunct="1">
              <a:lnSpc>
                <a:spcPct val="90000"/>
              </a:lnSpc>
              <a:spcBef>
                <a:spcPts val="800"/>
              </a:spcBef>
              <a:buClr>
                <a:schemeClr val="accent1"/>
              </a:buClr>
              <a:buSzPct val="75000"/>
              <a:buFont typeface="Wingdings 2" pitchFamily="18" charset="2"/>
              <a:buChar char=""/>
            </a:pPr>
            <a:endParaRPr lang="en-US" altLang="en-US" sz="2000">
              <a:solidFill>
                <a:srgbClr val="FFFFFF"/>
              </a:solidFill>
              <a:latin typeface="+mn-lt"/>
              <a:ea typeface="+mn-ea"/>
            </a:endParaRPr>
          </a:p>
          <a:p>
            <a:pPr marL="501015" indent="-182880" defTabSz="914400" eaLnBrk="1" hangingPunct="1">
              <a:lnSpc>
                <a:spcPct val="90000"/>
              </a:lnSpc>
              <a:spcBef>
                <a:spcPts val="800"/>
              </a:spcBef>
              <a:buClr>
                <a:schemeClr val="accent1"/>
              </a:buClr>
              <a:buSzPct val="75000"/>
              <a:buFont typeface="Wingdings 2" pitchFamily="18" charset="2"/>
              <a:buChar char=""/>
            </a:pPr>
            <a:r>
              <a:rPr lang="en-US" altLang="en-US" sz="2000">
                <a:solidFill>
                  <a:srgbClr val="FFFFFF"/>
                </a:solidFill>
                <a:latin typeface="+mn-lt"/>
                <a:ea typeface="+mn-ea"/>
              </a:rPr>
              <a:t>Make sure to consider graduation requirements and your pos</a:t>
            </a:r>
            <a:r>
              <a:rPr lang="en-US" altLang="en-US">
                <a:solidFill>
                  <a:srgbClr val="FFFFFF"/>
                </a:solidFill>
                <a:latin typeface="+mn-lt"/>
                <a:ea typeface="+mn-ea"/>
              </a:rPr>
              <a:t>t-secondary plans</a:t>
            </a:r>
          </a:p>
          <a:p>
            <a:pPr marL="340995" indent="-182880" defTabSz="914400" eaLnBrk="1" hangingPunct="1">
              <a:lnSpc>
                <a:spcPct val="90000"/>
              </a:lnSpc>
              <a:spcBef>
                <a:spcPts val="800"/>
              </a:spcBef>
              <a:buClr>
                <a:schemeClr val="accent1"/>
              </a:buClr>
              <a:buFont typeface="Wingdings 2" pitchFamily="18" charset="2"/>
              <a:buChar char=""/>
            </a:pPr>
            <a:endParaRPr lang="en-US" altLang="en-US">
              <a:solidFill>
                <a:srgbClr val="FFFFFF"/>
              </a:solidFill>
              <a:latin typeface="+mn-lt"/>
              <a:ea typeface="+mn-ea"/>
            </a:endParaRPr>
          </a:p>
        </p:txBody>
      </p:sp>
      <p:pic>
        <p:nvPicPr>
          <p:cNvPr id="7172" name="Picture 4" descr="Male College Student Meeting With Campus Counselor Discussing Mental Health Issues Male College Student Meeting With Campus Counselor Discussing Mental Health Issues student talking to teacher stock pictures, royalty-free photos &amp; images">
            <a:extLst>
              <a:ext uri="{FF2B5EF4-FFF2-40B4-BE49-F238E27FC236}">
                <a16:creationId xmlns:a16="http://schemas.microsoft.com/office/drawing/2014/main" id="{8BD66759-1691-4958-E73A-E6E6351DE8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35" r="25912"/>
          <a:stretch/>
        </p:blipFill>
        <p:spPr bwMode="auto">
          <a:xfrm>
            <a:off x="4569667" y="1492407"/>
            <a:ext cx="3928755" cy="38535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7" name="Rectangle 36">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39" name="Rectangle 38">
            <a:extLst>
              <a:ext uri="{FF2B5EF4-FFF2-40B4-BE49-F238E27FC236}">
                <a16:creationId xmlns:a16="http://schemas.microsoft.com/office/drawing/2014/main" id="{A35CBD63-8F8F-47DC-9CE7-159E6161D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A0E3486-FD49-4921-B4F4-E5BB5C8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268318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5F8E0415-CFBA-7FBA-5B8F-0F70846AEF85}"/>
              </a:ext>
            </a:extLst>
          </p:cNvPr>
          <p:cNvSpPr txBox="1"/>
          <p:nvPr/>
        </p:nvSpPr>
        <p:spPr>
          <a:xfrm>
            <a:off x="107504" y="1412776"/>
            <a:ext cx="2475189" cy="4493502"/>
          </a:xfrm>
          <a:prstGeom prst="rect">
            <a:avLst/>
          </a:prstGeom>
        </p:spPr>
        <p:txBody>
          <a:bodyPr vert="horz" lIns="91440" tIns="45720" rIns="91440" bIns="45720" rtlCol="0" anchor="t">
            <a:normAutofit/>
          </a:bodyPr>
          <a:lstStyle/>
          <a:p>
            <a:pPr defTabSz="914400" eaLnBrk="1" hangingPunct="1">
              <a:lnSpc>
                <a:spcPct val="90000"/>
              </a:lnSpc>
              <a:spcAft>
                <a:spcPts val="600"/>
              </a:spcAft>
              <a:buClr>
                <a:schemeClr val="accent1"/>
              </a:buClr>
            </a:pPr>
            <a:r>
              <a:rPr lang="en-US" sz="2800">
                <a:solidFill>
                  <a:srgbClr val="FFFFFF"/>
                </a:solidFill>
                <a:latin typeface="+mn-lt"/>
                <a:ea typeface="+mn-ea"/>
              </a:rPr>
              <a:t>Course Planning Guide</a:t>
            </a:r>
          </a:p>
          <a:p>
            <a:pPr indent="-182880" defTabSz="914400" eaLnBrk="1" hangingPunct="1">
              <a:lnSpc>
                <a:spcPct val="90000"/>
              </a:lnSpc>
              <a:spcAft>
                <a:spcPts val="600"/>
              </a:spcAft>
              <a:buClr>
                <a:schemeClr val="accent1"/>
              </a:buClr>
              <a:buFont typeface="Wingdings 2" pitchFamily="18" charset="2"/>
              <a:buChar char=""/>
            </a:pPr>
            <a:endParaRPr lang="en-US" sz="2000">
              <a:solidFill>
                <a:srgbClr val="FFFFFF"/>
              </a:solidFill>
              <a:latin typeface="+mn-lt"/>
              <a:ea typeface="+mn-ea"/>
            </a:endParaRPr>
          </a:p>
          <a:p>
            <a:pPr defTabSz="914400" eaLnBrk="1" hangingPunct="1">
              <a:lnSpc>
                <a:spcPct val="90000"/>
              </a:lnSpc>
              <a:spcAft>
                <a:spcPts val="600"/>
              </a:spcAft>
              <a:buClr>
                <a:schemeClr val="accent1"/>
              </a:buClr>
            </a:pPr>
            <a:r>
              <a:rPr lang="en-US" sz="2000">
                <a:solidFill>
                  <a:srgbClr val="FFFFFF"/>
                </a:solidFill>
                <a:latin typeface="+mn-lt"/>
                <a:ea typeface="+mn-ea"/>
              </a:rPr>
              <a:t>Found on PW website under Guidance and Support tab </a:t>
            </a:r>
          </a:p>
          <a:p>
            <a:pPr defTabSz="914400" eaLnBrk="1" hangingPunct="1">
              <a:lnSpc>
                <a:spcPct val="90000"/>
              </a:lnSpc>
              <a:spcAft>
                <a:spcPts val="600"/>
              </a:spcAft>
              <a:buClr>
                <a:schemeClr val="accent1"/>
              </a:buClr>
            </a:pPr>
            <a:endParaRPr lang="en-US" sz="2000">
              <a:solidFill>
                <a:srgbClr val="FFFFFF"/>
              </a:solidFill>
              <a:latin typeface="+mn-lt"/>
              <a:ea typeface="+mn-ea"/>
            </a:endParaRPr>
          </a:p>
          <a:p>
            <a:pPr defTabSz="914400" eaLnBrk="1" hangingPunct="1">
              <a:lnSpc>
                <a:spcPct val="90000"/>
              </a:lnSpc>
              <a:spcAft>
                <a:spcPts val="600"/>
              </a:spcAft>
              <a:buClr>
                <a:schemeClr val="accent1"/>
              </a:buClr>
            </a:pPr>
            <a:r>
              <a:rPr lang="en-US" sz="2000">
                <a:solidFill>
                  <a:srgbClr val="FFFFFF"/>
                </a:solidFill>
                <a:latin typeface="+mn-lt"/>
                <a:ea typeface="+mn-ea"/>
              </a:rPr>
              <a:t>or download </a:t>
            </a:r>
            <a:r>
              <a:rPr lang="en-US" sz="2000">
                <a:solidFill>
                  <a:srgbClr val="FFFFFF"/>
                </a:solidFill>
                <a:latin typeface="+mn-lt"/>
                <a:ea typeface="+mn-ea"/>
                <a:hlinkClick r:id="rId2"/>
              </a:rPr>
              <a:t>here</a:t>
            </a:r>
            <a:endParaRPr lang="en-US" sz="2000">
              <a:solidFill>
                <a:srgbClr val="FFFFFF"/>
              </a:solidFill>
              <a:latin typeface="+mn-lt"/>
              <a:ea typeface="+mn-ea"/>
            </a:endParaRPr>
          </a:p>
          <a:p>
            <a:pPr defTabSz="914400" eaLnBrk="1" hangingPunct="1">
              <a:lnSpc>
                <a:spcPct val="90000"/>
              </a:lnSpc>
              <a:spcAft>
                <a:spcPts val="600"/>
              </a:spcAft>
              <a:buClr>
                <a:schemeClr val="accent1"/>
              </a:buClr>
            </a:pPr>
            <a:endParaRPr lang="en-US" sz="2000">
              <a:solidFill>
                <a:srgbClr val="FFFFFF"/>
              </a:solidFill>
              <a:latin typeface="+mn-lt"/>
              <a:ea typeface="+mn-ea"/>
            </a:endParaRPr>
          </a:p>
          <a:p>
            <a:pPr indent="-182880" defTabSz="914400" eaLnBrk="1" hangingPunct="1">
              <a:lnSpc>
                <a:spcPct val="90000"/>
              </a:lnSpc>
              <a:spcAft>
                <a:spcPts val="600"/>
              </a:spcAft>
              <a:buClr>
                <a:schemeClr val="accent1"/>
              </a:buClr>
              <a:buFont typeface="Wingdings 2" pitchFamily="18" charset="2"/>
              <a:buChar char=""/>
            </a:pPr>
            <a:endParaRPr lang="en-US" sz="1400">
              <a:solidFill>
                <a:srgbClr val="FFFFFF"/>
              </a:solidFill>
              <a:latin typeface="+mn-lt"/>
              <a:ea typeface="+mn-ea"/>
            </a:endParaRPr>
          </a:p>
        </p:txBody>
      </p:sp>
      <p:sp>
        <p:nvSpPr>
          <p:cNvPr id="43" name="Rectangle 42">
            <a:extLst>
              <a:ext uri="{FF2B5EF4-FFF2-40B4-BE49-F238E27FC236}">
                <a16:creationId xmlns:a16="http://schemas.microsoft.com/office/drawing/2014/main" id="{83B4A72C-2924-4CE2-8674-7E02E182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 name="Picture 2" descr="A screenshot of a computer&#10;&#10;AI-generated content may be incorrect.">
            <a:extLst>
              <a:ext uri="{FF2B5EF4-FFF2-40B4-BE49-F238E27FC236}">
                <a16:creationId xmlns:a16="http://schemas.microsoft.com/office/drawing/2014/main" id="{129B5767-FB7F-BC56-0C27-36A1B365C809}"/>
              </a:ext>
            </a:extLst>
          </p:cNvPr>
          <p:cNvPicPr>
            <a:picLocks noChangeAspect="1"/>
          </p:cNvPicPr>
          <p:nvPr/>
        </p:nvPicPr>
        <p:blipFill>
          <a:blip r:embed="rId3"/>
          <a:stretch>
            <a:fillRect/>
          </a:stretch>
        </p:blipFill>
        <p:spPr>
          <a:xfrm>
            <a:off x="2684734" y="1940381"/>
            <a:ext cx="6171230" cy="3041942"/>
          </a:xfrm>
          <a:prstGeom prst="rect">
            <a:avLst/>
          </a:prstGeom>
        </p:spPr>
      </p:pic>
    </p:spTree>
    <p:extLst>
      <p:ext uri="{BB962C8B-B14F-4D97-AF65-F5344CB8AC3E}">
        <p14:creationId xmlns:p14="http://schemas.microsoft.com/office/powerpoint/2010/main" val="1756609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80" name="Rectangle 28679">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682" name="Rectangle 28681">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8684" name="Rectangle 28683">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86" name="Rectangle 28685">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5289364"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674" name="Text Box 1"/>
          <p:cNvSpPr txBox="1">
            <a:spLocks noChangeArrowheads="1"/>
          </p:cNvSpPr>
          <p:nvPr/>
        </p:nvSpPr>
        <p:spPr bwMode="auto">
          <a:xfrm>
            <a:off x="216936" y="1123837"/>
            <a:ext cx="4838332" cy="12554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9pPr>
          </a:lstStyle>
          <a:p>
            <a:pPr defTabSz="914400" eaLnBrk="1" hangingPunct="1">
              <a:lnSpc>
                <a:spcPct val="90000"/>
              </a:lnSpc>
              <a:spcAft>
                <a:spcPts val="600"/>
              </a:spcAft>
              <a:buClr>
                <a:srgbClr val="000000"/>
              </a:buClr>
              <a:buSzPct val="100000"/>
            </a:pPr>
            <a:r>
              <a:rPr lang="en-US" altLang="en-US" sz="3600" b="1" spc="-60">
                <a:solidFill>
                  <a:srgbClr val="FFFFFF"/>
                </a:solidFill>
                <a:latin typeface="+mj-lt"/>
                <a:ea typeface="+mj-ea"/>
                <a:cs typeface="+mj-cs"/>
              </a:rPr>
              <a:t>Grade 12 English Choices</a:t>
            </a:r>
          </a:p>
        </p:txBody>
      </p:sp>
      <p:sp>
        <p:nvSpPr>
          <p:cNvPr id="28675" name="Text Box 2"/>
          <p:cNvSpPr txBox="1">
            <a:spLocks noChangeArrowheads="1"/>
          </p:cNvSpPr>
          <p:nvPr/>
        </p:nvSpPr>
        <p:spPr bwMode="auto">
          <a:xfrm>
            <a:off x="216936" y="2510395"/>
            <a:ext cx="4838331" cy="32745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marL="531813" indent="-531813">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MS PGothic" charset="-128"/>
              </a:defRPr>
            </a:lvl1pPr>
            <a:lvl2pPr>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MS PGothic" charset="-128"/>
              </a:defRPr>
            </a:lvl2pPr>
            <a:lvl3pPr>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MS PGothic" charset="-128"/>
              </a:defRPr>
            </a:lvl3pPr>
            <a:lvl4pPr>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MS PGothic" charset="-128"/>
              </a:defRPr>
            </a:lvl4pPr>
            <a:lvl5pPr>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MS PGothic" charset="-128"/>
              </a:defRPr>
            </a:lvl9pPr>
          </a:lstStyle>
          <a:p>
            <a:pPr marL="0" indent="-182880" defTabSz="914400" eaLnBrk="1" hangingPunct="1">
              <a:lnSpc>
                <a:spcPct val="90000"/>
              </a:lnSpc>
              <a:spcBef>
                <a:spcPts val="700"/>
              </a:spcBef>
              <a:buClr>
                <a:schemeClr val="accent1"/>
              </a:buClr>
              <a:buSzPct val="75000"/>
              <a:buFont typeface="Wingdings 2" pitchFamily="18" charset="2"/>
              <a:buChar char=""/>
              <a:defRPr/>
            </a:pPr>
            <a:r>
              <a:rPr lang="en-US" altLang="en-US" sz="2400" b="1" u="sng">
                <a:solidFill>
                  <a:srgbClr val="FFFFFF"/>
                </a:solidFill>
                <a:latin typeface="+mn-lt"/>
                <a:ea typeface="+mn-ea"/>
              </a:rPr>
              <a:t>Graduation Requirement</a:t>
            </a:r>
          </a:p>
          <a:p>
            <a:pPr marL="531495" indent="-182880" defTabSz="914400" eaLnBrk="1" hangingPunct="1">
              <a:lnSpc>
                <a:spcPct val="90000"/>
              </a:lnSpc>
              <a:spcBef>
                <a:spcPts val="700"/>
              </a:spcBef>
              <a:buClr>
                <a:schemeClr val="accent1"/>
              </a:buClr>
              <a:buSzPct val="75000"/>
              <a:buFont typeface="Wingdings 2" pitchFamily="18" charset="2"/>
              <a:buChar char=""/>
              <a:defRPr/>
            </a:pPr>
            <a:r>
              <a:rPr lang="en-US" altLang="en-US" sz="2400" b="1">
                <a:solidFill>
                  <a:srgbClr val="FFFFFF"/>
                </a:solidFill>
                <a:latin typeface="+mn-lt"/>
                <a:ea typeface="+mn-ea"/>
              </a:rPr>
              <a:t>English Studies 12 </a:t>
            </a:r>
          </a:p>
          <a:p>
            <a:pPr marL="531495" indent="-182880" defTabSz="914400" eaLnBrk="1" hangingPunct="1">
              <a:lnSpc>
                <a:spcPct val="90000"/>
              </a:lnSpc>
              <a:spcBef>
                <a:spcPts val="700"/>
              </a:spcBef>
              <a:buClr>
                <a:schemeClr val="accent1"/>
              </a:buClr>
              <a:buSzPct val="75000"/>
              <a:buFont typeface="Wingdings 2" pitchFamily="18" charset="2"/>
              <a:buChar char=""/>
              <a:defRPr/>
            </a:pPr>
            <a:r>
              <a:rPr lang="en-US" altLang="en-US" sz="2400" b="1">
                <a:solidFill>
                  <a:srgbClr val="FFFFFF"/>
                </a:solidFill>
                <a:latin typeface="+mn-lt"/>
                <a:ea typeface="+mn-ea"/>
              </a:rPr>
              <a:t>English First Peoples 12</a:t>
            </a:r>
          </a:p>
          <a:p>
            <a:pPr marL="531495" indent="-182880" defTabSz="914400" eaLnBrk="1" hangingPunct="1">
              <a:lnSpc>
                <a:spcPct val="90000"/>
              </a:lnSpc>
              <a:spcBef>
                <a:spcPts val="700"/>
              </a:spcBef>
              <a:buClr>
                <a:schemeClr val="accent1"/>
              </a:buClr>
              <a:buSzPct val="75000"/>
              <a:buFont typeface="Wingdings 2" pitchFamily="18" charset="2"/>
              <a:buChar char=""/>
              <a:defRPr/>
            </a:pPr>
            <a:r>
              <a:rPr lang="en-US" altLang="en-US" sz="2400" b="1">
                <a:solidFill>
                  <a:srgbClr val="FFFFFF"/>
                </a:solidFill>
                <a:latin typeface="+mn-lt"/>
                <a:ea typeface="+mn-ea"/>
              </a:rPr>
              <a:t>English Studies 12 Mini </a:t>
            </a:r>
          </a:p>
          <a:p>
            <a:pPr marL="531495" indent="-182880" defTabSz="914400" eaLnBrk="1" hangingPunct="1">
              <a:lnSpc>
                <a:spcPct val="90000"/>
              </a:lnSpc>
              <a:spcBef>
                <a:spcPts val="700"/>
              </a:spcBef>
              <a:buClr>
                <a:schemeClr val="accent1"/>
              </a:buClr>
              <a:buSzPct val="75000"/>
              <a:buFont typeface="Wingdings 2" pitchFamily="18" charset="2"/>
              <a:buChar char=""/>
              <a:defRPr/>
            </a:pPr>
            <a:endParaRPr lang="en-US" altLang="en-US" sz="2400" b="1">
              <a:solidFill>
                <a:srgbClr val="FFFFFF"/>
              </a:solidFill>
              <a:latin typeface="+mn-lt"/>
              <a:ea typeface="+mn-ea"/>
            </a:endParaRPr>
          </a:p>
          <a:p>
            <a:pPr marL="0" indent="-182880" defTabSz="914400" eaLnBrk="1" hangingPunct="1">
              <a:lnSpc>
                <a:spcPct val="90000"/>
              </a:lnSpc>
              <a:spcBef>
                <a:spcPts val="700"/>
              </a:spcBef>
              <a:buClr>
                <a:schemeClr val="accent1"/>
              </a:buClr>
              <a:buSzPct val="75000"/>
              <a:buFont typeface="Wingdings 2" pitchFamily="18" charset="2"/>
              <a:buChar char=""/>
              <a:defRPr/>
            </a:pPr>
            <a:r>
              <a:rPr lang="en-US" altLang="en-US" sz="2400" b="1" u="sng">
                <a:solidFill>
                  <a:srgbClr val="FFFFFF"/>
                </a:solidFill>
                <a:latin typeface="+mn-lt"/>
                <a:ea typeface="+mn-ea"/>
              </a:rPr>
              <a:t>English Electives</a:t>
            </a:r>
          </a:p>
          <a:p>
            <a:pPr marL="457200" indent="-182880" defTabSz="914400" eaLnBrk="1" hangingPunct="1">
              <a:lnSpc>
                <a:spcPct val="90000"/>
              </a:lnSpc>
              <a:spcBef>
                <a:spcPts val="700"/>
              </a:spcBef>
              <a:buClr>
                <a:schemeClr val="accent1"/>
              </a:buClr>
              <a:buSzPct val="75000"/>
              <a:buFont typeface="Wingdings 2" pitchFamily="18" charset="2"/>
              <a:buChar char=""/>
              <a:defRPr/>
            </a:pPr>
            <a:r>
              <a:rPr lang="en-US" altLang="en-US" sz="2400" b="1">
                <a:solidFill>
                  <a:srgbClr val="FFFFFF"/>
                </a:solidFill>
                <a:latin typeface="+mn-lt"/>
                <a:ea typeface="+mn-ea"/>
              </a:rPr>
              <a:t>Creative Writing 12</a:t>
            </a:r>
          </a:p>
          <a:p>
            <a:pPr marL="531495" indent="-182880" defTabSz="914400" eaLnBrk="1" hangingPunct="1">
              <a:lnSpc>
                <a:spcPct val="90000"/>
              </a:lnSpc>
              <a:spcBef>
                <a:spcPts val="700"/>
              </a:spcBef>
              <a:buClr>
                <a:schemeClr val="accent1"/>
              </a:buClr>
              <a:buSzPct val="75000"/>
              <a:buFont typeface="Wingdings 2" pitchFamily="18" charset="2"/>
              <a:buChar char=""/>
            </a:pPr>
            <a:endParaRPr lang="en-US" altLang="en-US" b="1">
              <a:solidFill>
                <a:srgbClr val="FFFFFF"/>
              </a:solidFill>
              <a:latin typeface="+mn-lt"/>
              <a:ea typeface="+mn-ea"/>
            </a:endParaRPr>
          </a:p>
        </p:txBody>
      </p:sp>
      <p:pic>
        <p:nvPicPr>
          <p:cNvPr id="9218" name="Picture 2" descr="English. English. Open book with language hand drawn doodles and lettering on yellow background. Education vector illustration. english classes stock illustrations">
            <a:extLst>
              <a:ext uri="{FF2B5EF4-FFF2-40B4-BE49-F238E27FC236}">
                <a16:creationId xmlns:a16="http://schemas.microsoft.com/office/drawing/2014/main" id="{3554EC6A-3707-4A12-CDD9-3D6B270015F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64708" y="2421852"/>
            <a:ext cx="2833714" cy="2004852"/>
          </a:xfrm>
          <a:prstGeom prst="rect">
            <a:avLst/>
          </a:prstGeom>
          <a:noFill/>
          <a:extLst>
            <a:ext uri="{909E8E84-426E-40DD-AFC4-6F175D3DCCD1}">
              <a14:hiddenFill xmlns:a14="http://schemas.microsoft.com/office/drawing/2010/main">
                <a:solidFill>
                  <a:srgbClr val="FFFFFF"/>
                </a:solidFill>
              </a14:hiddenFill>
            </a:ext>
          </a:extLst>
        </p:spPr>
      </p:pic>
      <p:sp>
        <p:nvSpPr>
          <p:cNvPr id="28688" name="Rectangle 28687">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79388" y="476250"/>
            <a:ext cx="511333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9pPr>
          </a:lstStyle>
          <a:p>
            <a:pPr eaLnBrk="1" hangingPunct="1">
              <a:lnSpc>
                <a:spcPct val="90000"/>
              </a:lnSpc>
              <a:buClr>
                <a:srgbClr val="000000"/>
              </a:buClr>
              <a:buSzPct val="100000"/>
              <a:buFont typeface="Times New Roman" charset="0"/>
              <a:buNone/>
            </a:pPr>
            <a:r>
              <a:rPr lang="en-CA" altLang="en-US" sz="3600" b="1">
                <a:solidFill>
                  <a:schemeClr val="tx1"/>
                </a:solidFill>
                <a:ea typeface="MS Gothic" charset="-128"/>
              </a:rPr>
              <a:t>Grade</a:t>
            </a:r>
            <a:r>
              <a:rPr lang="en-CA" altLang="en-US" sz="3200" b="1">
                <a:solidFill>
                  <a:schemeClr val="tx1"/>
                </a:solidFill>
                <a:ea typeface="MS Gothic" charset="-128"/>
              </a:rPr>
              <a:t> 12 Social Studies Choices</a:t>
            </a:r>
          </a:p>
        </p:txBody>
      </p:sp>
      <p:pic>
        <p:nvPicPr>
          <p:cNvPr id="3072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49213"/>
            <a:ext cx="34925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a:extLst>
              <a:ext uri="{FF2B5EF4-FFF2-40B4-BE49-F238E27FC236}">
                <a16:creationId xmlns:a16="http://schemas.microsoft.com/office/drawing/2014/main" id="{33717B70-0689-890C-A07D-9F1AE1C77CCE}"/>
              </a:ext>
            </a:extLst>
          </p:cNvPr>
          <p:cNvGraphicFramePr>
            <a:graphicFrameLocks noGrp="1"/>
          </p:cNvGraphicFramePr>
          <p:nvPr>
            <p:extLst>
              <p:ext uri="{D42A27DB-BD31-4B8C-83A1-F6EECF244321}">
                <p14:modId xmlns:p14="http://schemas.microsoft.com/office/powerpoint/2010/main" val="3605642715"/>
              </p:ext>
            </p:extLst>
          </p:nvPr>
        </p:nvGraphicFramePr>
        <p:xfrm>
          <a:off x="719572" y="2420888"/>
          <a:ext cx="7704856" cy="4252144"/>
        </p:xfrm>
        <a:graphic>
          <a:graphicData uri="http://schemas.openxmlformats.org/drawingml/2006/table">
            <a:tbl>
              <a:tblPr>
                <a:tableStyleId>{5C22544A-7EE6-4342-B048-85BDC9FD1C3A}</a:tableStyleId>
              </a:tblPr>
              <a:tblGrid>
                <a:gridCol w="7704856">
                  <a:extLst>
                    <a:ext uri="{9D8B030D-6E8A-4147-A177-3AD203B41FA5}">
                      <a16:colId xmlns:a16="http://schemas.microsoft.com/office/drawing/2014/main" val="414318043"/>
                    </a:ext>
                  </a:extLst>
                </a:gridCol>
              </a:tblGrid>
              <a:tr h="531518">
                <a:tc>
                  <a:txBody>
                    <a:bodyPr/>
                    <a:lstStyle/>
                    <a:p>
                      <a:pPr algn="l" fontAlgn="b"/>
                      <a:r>
                        <a:rPr lang="en-US" sz="3200" u="none" strike="noStrike">
                          <a:effectLst/>
                        </a:rPr>
                        <a:t>20th Century World History 12</a:t>
                      </a:r>
                      <a:endParaRPr lang="en-US" sz="3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23920814"/>
                  </a:ext>
                </a:extLst>
              </a:tr>
              <a:tr h="531518">
                <a:tc>
                  <a:txBody>
                    <a:bodyPr/>
                    <a:lstStyle/>
                    <a:p>
                      <a:pPr algn="l" fontAlgn="b"/>
                      <a:r>
                        <a:rPr lang="en-US" sz="3200" u="none" strike="noStrike">
                          <a:effectLst/>
                        </a:rPr>
                        <a:t>Contemporary Indigenous Studies 12</a:t>
                      </a:r>
                      <a:endParaRPr lang="en-US" sz="3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79387094"/>
                  </a:ext>
                </a:extLst>
              </a:tr>
              <a:tr h="531518">
                <a:tc>
                  <a:txBody>
                    <a:bodyPr/>
                    <a:lstStyle/>
                    <a:p>
                      <a:pPr algn="l" fontAlgn="b"/>
                      <a:r>
                        <a:rPr lang="en-US" sz="3200" u="none" strike="noStrike">
                          <a:effectLst/>
                        </a:rPr>
                        <a:t>Economic Theory 12</a:t>
                      </a:r>
                      <a:endParaRPr lang="en-US" sz="3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0523471"/>
                  </a:ext>
                </a:extLst>
              </a:tr>
              <a:tr h="531518">
                <a:tc>
                  <a:txBody>
                    <a:bodyPr/>
                    <a:lstStyle/>
                    <a:p>
                      <a:pPr algn="l" fontAlgn="b"/>
                      <a:r>
                        <a:rPr lang="en-US" sz="3200" u="none" strike="noStrike">
                          <a:effectLst/>
                        </a:rPr>
                        <a:t>Human Geography 12</a:t>
                      </a:r>
                      <a:endParaRPr lang="en-US" sz="3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12419383"/>
                  </a:ext>
                </a:extLst>
              </a:tr>
              <a:tr h="531518">
                <a:tc>
                  <a:txBody>
                    <a:bodyPr/>
                    <a:lstStyle/>
                    <a:p>
                      <a:pPr algn="l" fontAlgn="b"/>
                      <a:r>
                        <a:rPr lang="en-US" sz="3200" u="none" strike="noStrike">
                          <a:effectLst/>
                        </a:rPr>
                        <a:t>Law Studies 12</a:t>
                      </a:r>
                      <a:endParaRPr lang="en-US" sz="3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00697252"/>
                  </a:ext>
                </a:extLst>
              </a:tr>
              <a:tr h="531518">
                <a:tc>
                  <a:txBody>
                    <a:bodyPr/>
                    <a:lstStyle/>
                    <a:p>
                      <a:pPr algn="l" fontAlgn="b"/>
                      <a:r>
                        <a:rPr lang="en-US" sz="3200" u="none" strike="noStrike">
                          <a:effectLst/>
                        </a:rPr>
                        <a:t>Transitional Social Studies</a:t>
                      </a:r>
                      <a:endParaRPr lang="en-US" sz="3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8237333"/>
                  </a:ext>
                </a:extLst>
              </a:tr>
              <a:tr h="531518">
                <a:tc>
                  <a:txBody>
                    <a:bodyPr/>
                    <a:lstStyle/>
                    <a:p>
                      <a:pPr algn="l" fontAlgn="b"/>
                      <a:r>
                        <a:rPr lang="en-US" sz="3200" u="none" strike="noStrike">
                          <a:effectLst/>
                        </a:rPr>
                        <a:t>Queer &amp; Trans History of BC </a:t>
                      </a:r>
                      <a:r>
                        <a:rPr lang="en-US" sz="2000" u="none" strike="noStrike">
                          <a:effectLst/>
                        </a:rPr>
                        <a:t>(</a:t>
                      </a:r>
                      <a:r>
                        <a:rPr lang="en-US" sz="2000" u="none" strike="noStrike">
                          <a:effectLst/>
                          <a:latin typeface="Corbel" panose="020B0503020204020204" pitchFamily="34" charset="0"/>
                        </a:rPr>
                        <a:t>District OT</a:t>
                      </a:r>
                      <a:r>
                        <a:rPr lang="en-US" sz="2000" u="none" strike="noStrike">
                          <a:effectLst/>
                        </a:rPr>
                        <a:t>)</a:t>
                      </a:r>
                    </a:p>
                  </a:txBody>
                  <a:tcPr marL="6350" marR="6350" marT="6350" marB="0" anchor="b"/>
                </a:tc>
                <a:extLst>
                  <a:ext uri="{0D108BD9-81ED-4DB2-BD59-A6C34878D82A}">
                    <a16:rowId xmlns:a16="http://schemas.microsoft.com/office/drawing/2014/main" val="2473123392"/>
                  </a:ext>
                </a:extLst>
              </a:tr>
              <a:tr h="53151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3200" b="0" i="0" u="none" strike="noStrike">
                          <a:solidFill>
                            <a:srgbClr val="000000"/>
                          </a:solidFill>
                          <a:effectLst/>
                          <a:latin typeface="Calibri" panose="020F0502020204030204" pitchFamily="34" charset="0"/>
                        </a:rPr>
                        <a:t>African Descent History In BC 12 </a:t>
                      </a:r>
                      <a:r>
                        <a:rPr lang="en-US" sz="2000" b="0" i="0" u="none" strike="noStrike">
                          <a:solidFill>
                            <a:srgbClr val="000000"/>
                          </a:solidFill>
                          <a:effectLst/>
                          <a:latin typeface="Calibri" panose="020F0502020204030204" pitchFamily="34" charset="0"/>
                        </a:rPr>
                        <a:t>(</a:t>
                      </a:r>
                      <a:r>
                        <a:rPr lang="en-US" sz="2000" b="0" i="0" u="none" strike="noStrike">
                          <a:solidFill>
                            <a:srgbClr val="000000"/>
                          </a:solidFill>
                          <a:effectLst/>
                          <a:latin typeface="Corbel" panose="020B0503020204020204" pitchFamily="34" charset="0"/>
                        </a:rPr>
                        <a:t>District OT</a:t>
                      </a:r>
                      <a:r>
                        <a:rPr lang="en-US" sz="2000" b="0" i="0" u="none" strike="noStrike">
                          <a:solidFill>
                            <a:srgbClr val="000000"/>
                          </a:solidFill>
                          <a:effectLst/>
                          <a:latin typeface="Calibri" panose="020F0502020204030204" pitchFamily="34" charset="0"/>
                        </a:rPr>
                        <a:t>)</a:t>
                      </a:r>
                    </a:p>
                  </a:txBody>
                  <a:tcPr marL="6350" marR="6350" marT="6350" marB="0" anchor="b"/>
                </a:tc>
                <a:extLst>
                  <a:ext uri="{0D108BD9-81ED-4DB2-BD59-A6C34878D82A}">
                    <a16:rowId xmlns:a16="http://schemas.microsoft.com/office/drawing/2014/main" val="1726261262"/>
                  </a:ext>
                </a:extLst>
              </a:tr>
            </a:tbl>
          </a:graphicData>
        </a:graphic>
      </p:graphicFrame>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914" name="Rectangle 37913">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7916" name="Rectangle 37915">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2770" name="Text Box 1"/>
          <p:cNvSpPr txBox="1">
            <a:spLocks noChangeArrowheads="1"/>
          </p:cNvSpPr>
          <p:nvPr/>
        </p:nvSpPr>
        <p:spPr bwMode="auto">
          <a:xfrm>
            <a:off x="189689" y="1123837"/>
            <a:ext cx="2210611" cy="46011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9pPr>
          </a:lstStyle>
          <a:p>
            <a:pPr defTabSz="914400" eaLnBrk="1" hangingPunct="1">
              <a:lnSpc>
                <a:spcPct val="90000"/>
              </a:lnSpc>
              <a:spcAft>
                <a:spcPts val="600"/>
              </a:spcAft>
              <a:buClr>
                <a:srgbClr val="000000"/>
              </a:buClr>
              <a:buSzPct val="100000"/>
            </a:pPr>
            <a:r>
              <a:rPr lang="en-US" altLang="en-US" sz="3600" b="1" spc="-60">
                <a:solidFill>
                  <a:srgbClr val="FFFFFF"/>
                </a:solidFill>
                <a:latin typeface="+mj-lt"/>
                <a:ea typeface="+mj-ea"/>
                <a:cs typeface="+mj-cs"/>
              </a:rPr>
              <a:t>Grade 12 Science Choices</a:t>
            </a:r>
          </a:p>
        </p:txBody>
      </p:sp>
      <p:sp>
        <p:nvSpPr>
          <p:cNvPr id="37891" name="Text Box 2">
            <a:extLst>
              <a:ext uri="{FF2B5EF4-FFF2-40B4-BE49-F238E27FC236}">
                <a16:creationId xmlns:a16="http://schemas.microsoft.com/office/drawing/2014/main" id="{98CC63A2-27A5-4000-B4E2-65E603824330}"/>
              </a:ext>
            </a:extLst>
          </p:cNvPr>
          <p:cNvSpPr txBox="1">
            <a:spLocks noChangeArrowheads="1"/>
          </p:cNvSpPr>
          <p:nvPr/>
        </p:nvSpPr>
        <p:spPr bwMode="auto">
          <a:xfrm>
            <a:off x="2589990" y="758952"/>
            <a:ext cx="3273600" cy="5330952"/>
          </a:xfrm>
          <a:prstGeom prst="rect">
            <a:avLst/>
          </a:prstGeom>
          <a:extLst>
            <a:ext uri="{909E8E84-426E-40dd-AFC4-6F175D3DCCD1}"/>
            <a:ext uri="{91240B29-F687-4f45-9708-019B960494DF}"/>
          </a:extLst>
        </p:spPr>
        <p:txBody>
          <a:bodyPr vert="horz" lIns="91440" tIns="45720" rIns="91440" bIns="45720" rtlCol="0" anchor="ctr">
            <a:normAutofit/>
          </a:bodyPr>
          <a:lstStyle>
            <a:lvl1pPr>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ＭＳ Ｐゴシック" charset="0"/>
                <a:cs typeface="ＭＳ Ｐゴシック" charset="0"/>
              </a:defRPr>
            </a:lvl1pPr>
            <a:lvl2pPr>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ＭＳ Ｐゴシック" charset="0"/>
              </a:defRPr>
            </a:lvl2pPr>
            <a:lvl3pPr>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ＭＳ Ｐゴシック" charset="0"/>
              </a:defRPr>
            </a:lvl3pPr>
            <a:lvl4pPr>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ＭＳ Ｐゴシック" charset="0"/>
              </a:defRPr>
            </a:lvl4pPr>
            <a:lvl5pPr>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ＭＳ Ｐゴシック" charset="0"/>
              </a:defRPr>
            </a:lvl9pPr>
          </a:lstStyle>
          <a:p>
            <a:pPr indent="-182880" defTabSz="914400" eaLnBrk="1" hangingPunct="1">
              <a:lnSpc>
                <a:spcPct val="90000"/>
              </a:lnSpc>
              <a:spcBef>
                <a:spcPts val="700"/>
              </a:spcBef>
              <a:buClr>
                <a:schemeClr val="accent1"/>
              </a:buClr>
              <a:buSzPct val="75000"/>
              <a:buFont typeface="Wingdings 2" pitchFamily="18" charset="2"/>
              <a:buChar char=""/>
              <a:defRPr/>
            </a:pPr>
            <a:r>
              <a:rPr lang="en-US" sz="1900" b="1">
                <a:solidFill>
                  <a:schemeClr val="tx1">
                    <a:lumMod val="65000"/>
                    <a:lumOff val="35000"/>
                  </a:schemeClr>
                </a:solidFill>
                <a:latin typeface="+mn-lt"/>
                <a:ea typeface="+mn-ea"/>
                <a:cs typeface="+mn-cs"/>
              </a:rPr>
              <a:t>Anatomy &amp; Physiology 12	</a:t>
            </a:r>
            <a:endParaRPr lang="en-US" sz="1900">
              <a:solidFill>
                <a:schemeClr val="tx1">
                  <a:lumMod val="65000"/>
                  <a:lumOff val="35000"/>
                </a:schemeClr>
              </a:solidFill>
              <a:latin typeface="+mn-lt"/>
              <a:ea typeface="+mn-ea"/>
              <a:cs typeface="+mn-cs"/>
            </a:endParaRPr>
          </a:p>
          <a:p>
            <a:pPr indent="-182880" defTabSz="914400" eaLnBrk="1" hangingPunct="1">
              <a:lnSpc>
                <a:spcPct val="90000"/>
              </a:lnSpc>
              <a:spcBef>
                <a:spcPts val="700"/>
              </a:spcBef>
              <a:buClr>
                <a:schemeClr val="accent1"/>
              </a:buClr>
              <a:buSzPct val="75000"/>
              <a:buFont typeface="Wingdings 2" pitchFamily="18" charset="2"/>
              <a:buChar char=""/>
              <a:defRPr/>
            </a:pPr>
            <a:r>
              <a:rPr lang="en-US" sz="1900" b="1">
                <a:solidFill>
                  <a:schemeClr val="tx1">
                    <a:lumMod val="65000"/>
                    <a:lumOff val="35000"/>
                  </a:schemeClr>
                </a:solidFill>
                <a:latin typeface="+mn-lt"/>
                <a:ea typeface="+mn-ea"/>
                <a:cs typeface="+mn-cs"/>
              </a:rPr>
              <a:t>Chemistry 11/12</a:t>
            </a:r>
          </a:p>
          <a:p>
            <a:pPr indent="-182880" defTabSz="914400" eaLnBrk="1" hangingPunct="1">
              <a:lnSpc>
                <a:spcPct val="90000"/>
              </a:lnSpc>
              <a:spcBef>
                <a:spcPts val="700"/>
              </a:spcBef>
              <a:buClr>
                <a:schemeClr val="accent1"/>
              </a:buClr>
              <a:buSzPct val="75000"/>
              <a:buFont typeface="Wingdings 2" pitchFamily="18" charset="2"/>
              <a:buChar char=""/>
              <a:defRPr/>
            </a:pPr>
            <a:r>
              <a:rPr lang="en-US" sz="1900" b="1">
                <a:solidFill>
                  <a:schemeClr val="tx1">
                    <a:lumMod val="65000"/>
                    <a:lumOff val="35000"/>
                  </a:schemeClr>
                </a:solidFill>
                <a:latin typeface="+mn-lt"/>
                <a:ea typeface="+mn-ea"/>
                <a:cs typeface="+mn-cs"/>
              </a:rPr>
              <a:t>Earth Science 11</a:t>
            </a:r>
          </a:p>
          <a:p>
            <a:pPr indent="-182880" defTabSz="914400" eaLnBrk="1" hangingPunct="1">
              <a:lnSpc>
                <a:spcPct val="90000"/>
              </a:lnSpc>
              <a:spcBef>
                <a:spcPts val="700"/>
              </a:spcBef>
              <a:buClr>
                <a:schemeClr val="accent1"/>
              </a:buClr>
              <a:buSzPct val="75000"/>
              <a:buFont typeface="Wingdings 2" pitchFamily="18" charset="2"/>
              <a:buChar char=""/>
              <a:defRPr/>
            </a:pPr>
            <a:r>
              <a:rPr lang="en-US" sz="1900" b="1">
                <a:solidFill>
                  <a:schemeClr val="tx1">
                    <a:lumMod val="65000"/>
                    <a:lumOff val="35000"/>
                  </a:schemeClr>
                </a:solidFill>
                <a:latin typeface="+mn-lt"/>
                <a:ea typeface="+mn-ea"/>
                <a:cs typeface="+mn-cs"/>
              </a:rPr>
              <a:t>Life Science 11</a:t>
            </a:r>
          </a:p>
          <a:p>
            <a:pPr indent="-182880" defTabSz="914400" eaLnBrk="1" hangingPunct="1">
              <a:lnSpc>
                <a:spcPct val="90000"/>
              </a:lnSpc>
              <a:spcBef>
                <a:spcPts val="700"/>
              </a:spcBef>
              <a:buClr>
                <a:schemeClr val="accent1"/>
              </a:buClr>
              <a:buSzPct val="75000"/>
              <a:buFont typeface="Wingdings 2" pitchFamily="18" charset="2"/>
              <a:buChar char=""/>
              <a:defRPr/>
            </a:pPr>
            <a:r>
              <a:rPr lang="en-US" sz="1900" b="1">
                <a:solidFill>
                  <a:schemeClr val="tx1">
                    <a:lumMod val="65000"/>
                    <a:lumOff val="35000"/>
                  </a:schemeClr>
                </a:solidFill>
                <a:latin typeface="+mn-lt"/>
                <a:ea typeface="+mn-ea"/>
                <a:cs typeface="+mn-cs"/>
              </a:rPr>
              <a:t>Physics 11/12</a:t>
            </a:r>
          </a:p>
          <a:p>
            <a:pPr indent="-182880" defTabSz="914400" eaLnBrk="1" hangingPunct="1">
              <a:lnSpc>
                <a:spcPct val="90000"/>
              </a:lnSpc>
              <a:spcBef>
                <a:spcPts val="700"/>
              </a:spcBef>
              <a:buClr>
                <a:schemeClr val="accent1"/>
              </a:buClr>
              <a:buSzPct val="75000"/>
              <a:buFont typeface="Wingdings 2" pitchFamily="18" charset="2"/>
              <a:buChar char=""/>
              <a:defRPr/>
            </a:pPr>
            <a:r>
              <a:rPr lang="en-US" sz="1900" b="1">
                <a:solidFill>
                  <a:schemeClr val="tx1">
                    <a:lumMod val="65000"/>
                    <a:lumOff val="35000"/>
                  </a:schemeClr>
                </a:solidFill>
                <a:latin typeface="+mn-lt"/>
                <a:ea typeface="+mn-ea"/>
                <a:cs typeface="+mn-cs"/>
              </a:rPr>
              <a:t>ELL Science</a:t>
            </a:r>
          </a:p>
          <a:p>
            <a:pPr defTabSz="914400" eaLnBrk="1" hangingPunct="1">
              <a:lnSpc>
                <a:spcPct val="90000"/>
              </a:lnSpc>
              <a:spcBef>
                <a:spcPts val="700"/>
              </a:spcBef>
              <a:buClr>
                <a:schemeClr val="accent1"/>
              </a:buClr>
              <a:buSzPct val="75000"/>
              <a:defRPr/>
            </a:pPr>
            <a:r>
              <a:rPr lang="en-US" sz="1900" b="1">
                <a:solidFill>
                  <a:schemeClr val="tx1">
                    <a:lumMod val="65000"/>
                    <a:lumOff val="35000"/>
                  </a:schemeClr>
                </a:solidFill>
                <a:latin typeface="+mn-lt"/>
                <a:ea typeface="+mn-ea"/>
                <a:cs typeface="+mn-cs"/>
              </a:rPr>
              <a:t>	</a:t>
            </a:r>
          </a:p>
          <a:p>
            <a:pPr indent="-182880" defTabSz="914400" eaLnBrk="1" hangingPunct="1">
              <a:lnSpc>
                <a:spcPct val="90000"/>
              </a:lnSpc>
              <a:spcBef>
                <a:spcPts val="700"/>
              </a:spcBef>
              <a:buClr>
                <a:schemeClr val="accent1"/>
              </a:buClr>
              <a:buSzPct val="75000"/>
              <a:buFont typeface="Wingdings 2" pitchFamily="18" charset="2"/>
              <a:buChar char=""/>
              <a:defRPr/>
            </a:pPr>
            <a:r>
              <a:rPr lang="en-US" sz="1900" b="1">
                <a:solidFill>
                  <a:schemeClr val="tx1">
                    <a:lumMod val="65000"/>
                    <a:lumOff val="35000"/>
                  </a:schemeClr>
                </a:solidFill>
                <a:latin typeface="+mn-lt"/>
                <a:ea typeface="+mn-ea"/>
                <a:cs typeface="+mn-cs"/>
              </a:rPr>
              <a:t>Students may take more than 1 Science</a:t>
            </a:r>
          </a:p>
          <a:p>
            <a:pPr marL="91440" indent="-182880" defTabSz="914400" eaLnBrk="1" hangingPunct="1">
              <a:lnSpc>
                <a:spcPct val="90000"/>
              </a:lnSpc>
              <a:spcBef>
                <a:spcPts val="700"/>
              </a:spcBef>
              <a:buClr>
                <a:schemeClr val="accent1"/>
              </a:buClr>
              <a:buSzPct val="75000"/>
              <a:buFont typeface="Wingdings 2" pitchFamily="18" charset="2"/>
              <a:buChar char=""/>
              <a:defRPr/>
            </a:pPr>
            <a:endParaRPr lang="en-US" sz="1900" b="1">
              <a:solidFill>
                <a:schemeClr val="tx1">
                  <a:lumMod val="65000"/>
                  <a:lumOff val="35000"/>
                </a:schemeClr>
              </a:solidFill>
              <a:latin typeface="+mn-lt"/>
              <a:ea typeface="+mn-ea"/>
              <a:cs typeface="+mn-cs"/>
            </a:endParaRPr>
          </a:p>
          <a:p>
            <a:pPr indent="-182880" defTabSz="914400" eaLnBrk="1" hangingPunct="1">
              <a:lnSpc>
                <a:spcPct val="90000"/>
              </a:lnSpc>
              <a:spcBef>
                <a:spcPts val="700"/>
              </a:spcBef>
              <a:buClr>
                <a:schemeClr val="accent1"/>
              </a:buClr>
              <a:buSzPct val="75000"/>
              <a:buFont typeface="Wingdings 2" pitchFamily="18" charset="2"/>
              <a:buChar char=""/>
              <a:defRPr/>
            </a:pPr>
            <a:r>
              <a:rPr lang="en-US" sz="1900" b="1">
                <a:solidFill>
                  <a:schemeClr val="tx1">
                    <a:lumMod val="65000"/>
                    <a:lumOff val="35000"/>
                  </a:schemeClr>
                </a:solidFill>
                <a:latin typeface="+mn-lt"/>
                <a:ea typeface="+mn-ea"/>
                <a:cs typeface="+mn-cs"/>
              </a:rPr>
              <a:t>Chemistry and Physics 11 + 1 or 2 Grade 12 Science classes are required for most Science or Engineering programs</a:t>
            </a:r>
          </a:p>
        </p:txBody>
      </p:sp>
      <p:pic>
        <p:nvPicPr>
          <p:cNvPr id="10242" name="Picture 2" descr="High school student dripping liquid into test tube Male high school student dripping liquid into test tube. Teenage boy is doing science experiment in laboratory. He is wearing protective eyewear. high school science stock pictures, royalty-free photos &amp; images">
            <a:extLst>
              <a:ext uri="{FF2B5EF4-FFF2-40B4-BE49-F238E27FC236}">
                <a16:creationId xmlns:a16="http://schemas.microsoft.com/office/drawing/2014/main" id="{34EC695D-A022-F5ED-DDFD-28FB5DB95D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015" r="38014" b="-1"/>
          <a:stretch/>
        </p:blipFill>
        <p:spPr bwMode="auto">
          <a:xfrm>
            <a:off x="5863590" y="758952"/>
            <a:ext cx="2713074" cy="53309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46" name="Rectangle 39945">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948" name="Rectangle 39947">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950" name="Rectangle 39949">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528936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818" name="Text Box 1"/>
          <p:cNvSpPr txBox="1">
            <a:spLocks noChangeArrowheads="1"/>
          </p:cNvSpPr>
          <p:nvPr/>
        </p:nvSpPr>
        <p:spPr bwMode="auto">
          <a:xfrm>
            <a:off x="163527" y="524458"/>
            <a:ext cx="4838332" cy="12554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9pPr>
          </a:lstStyle>
          <a:p>
            <a:pPr algn="ctr" defTabSz="914400" eaLnBrk="1" hangingPunct="1">
              <a:lnSpc>
                <a:spcPct val="90000"/>
              </a:lnSpc>
              <a:spcAft>
                <a:spcPts val="600"/>
              </a:spcAft>
              <a:buClr>
                <a:srgbClr val="000000"/>
              </a:buClr>
              <a:buSzPct val="100000"/>
            </a:pPr>
            <a:r>
              <a:rPr lang="en-US" altLang="en-US" sz="3600" b="1" spc="-60">
                <a:solidFill>
                  <a:srgbClr val="FFFFFF"/>
                </a:solidFill>
                <a:latin typeface="+mj-lt"/>
                <a:ea typeface="+mj-ea"/>
                <a:cs typeface="+mj-cs"/>
              </a:rPr>
              <a:t> Math Choices</a:t>
            </a:r>
          </a:p>
        </p:txBody>
      </p:sp>
      <p:pic>
        <p:nvPicPr>
          <p:cNvPr id="11268" name="Picture 4" descr="female student in the classroom writing on chalkboard  mathematical equations female student in the classroom writing on chalkboard  mathematical equations high school math stock pictures, royalty-free photos &amp; images">
            <a:extLst>
              <a:ext uri="{FF2B5EF4-FFF2-40B4-BE49-F238E27FC236}">
                <a16:creationId xmlns:a16="http://schemas.microsoft.com/office/drawing/2014/main" id="{7AA003C8-9EBA-8E72-2406-C9DAC3B8FF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133" r="39383"/>
          <a:stretch/>
        </p:blipFill>
        <p:spPr bwMode="auto">
          <a:xfrm>
            <a:off x="5658774" y="759599"/>
            <a:ext cx="2833714" cy="53306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9941" name="Text Box 2">
            <a:extLst>
              <a:ext uri="{FF2B5EF4-FFF2-40B4-BE49-F238E27FC236}">
                <a16:creationId xmlns:a16="http://schemas.microsoft.com/office/drawing/2014/main" id="{2AAB4206-A730-4023-80D8-62F5C35184B9}"/>
              </a:ext>
            </a:extLst>
          </p:cNvPr>
          <p:cNvGraphicFramePr/>
          <p:nvPr>
            <p:extLst>
              <p:ext uri="{D42A27DB-BD31-4B8C-83A1-F6EECF244321}">
                <p14:modId xmlns:p14="http://schemas.microsoft.com/office/powerpoint/2010/main" val="1701992401"/>
              </p:ext>
            </p:extLst>
          </p:nvPr>
        </p:nvGraphicFramePr>
        <p:xfrm>
          <a:off x="225516" y="1625408"/>
          <a:ext cx="4838331" cy="4464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88" name="Rectangle 36887">
            <a:extLst>
              <a:ext uri="{FF2B5EF4-FFF2-40B4-BE49-F238E27FC236}">
                <a16:creationId xmlns:a16="http://schemas.microsoft.com/office/drawing/2014/main" id="{BBED7469-0D10-44CB-A4C2-C1124B3CA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6890" name="Rectangle 36889">
            <a:extLst>
              <a:ext uri="{FF2B5EF4-FFF2-40B4-BE49-F238E27FC236}">
                <a16:creationId xmlns:a16="http://schemas.microsoft.com/office/drawing/2014/main" id="{F4351E00-23D4-4170-AACC-F27A1EE3FF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36892" name="Rectangle 36891">
            <a:extLst>
              <a:ext uri="{FF2B5EF4-FFF2-40B4-BE49-F238E27FC236}">
                <a16:creationId xmlns:a16="http://schemas.microsoft.com/office/drawing/2014/main" id="{36324DAD-3C03-4590-BDB0-ACCE29E8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94" name="Rectangle 36893">
            <a:extLst>
              <a:ext uri="{FF2B5EF4-FFF2-40B4-BE49-F238E27FC236}">
                <a16:creationId xmlns:a16="http://schemas.microsoft.com/office/drawing/2014/main" id="{64D0ABBA-7770-4A8E-A402-3336AD7E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528936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6866" name="Text Box 1"/>
          <p:cNvSpPr txBox="1">
            <a:spLocks noChangeArrowheads="1"/>
          </p:cNvSpPr>
          <p:nvPr/>
        </p:nvSpPr>
        <p:spPr bwMode="auto">
          <a:xfrm>
            <a:off x="211001" y="809983"/>
            <a:ext cx="4838332" cy="12554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9pPr>
          </a:lstStyle>
          <a:p>
            <a:pPr defTabSz="914400" eaLnBrk="1" hangingPunct="1">
              <a:lnSpc>
                <a:spcPct val="90000"/>
              </a:lnSpc>
              <a:spcAft>
                <a:spcPts val="600"/>
              </a:spcAft>
              <a:buClr>
                <a:srgbClr val="000000"/>
              </a:buClr>
              <a:buSzPct val="100000"/>
            </a:pPr>
            <a:r>
              <a:rPr lang="en-US" altLang="en-US" sz="3600" b="1" spc="-60">
                <a:solidFill>
                  <a:srgbClr val="FFFFFF"/>
                </a:solidFill>
                <a:latin typeface="+mj-lt"/>
                <a:ea typeface="+mj-ea"/>
                <a:cs typeface="+mj-cs"/>
              </a:rPr>
              <a:t>Grade 12 Electives</a:t>
            </a:r>
          </a:p>
        </p:txBody>
      </p:sp>
      <p:sp>
        <p:nvSpPr>
          <p:cNvPr id="36867" name="Text Box 2"/>
          <p:cNvSpPr txBox="1">
            <a:spLocks noChangeArrowheads="1"/>
          </p:cNvSpPr>
          <p:nvPr/>
        </p:nvSpPr>
        <p:spPr bwMode="auto">
          <a:xfrm>
            <a:off x="216936" y="2060848"/>
            <a:ext cx="4838331" cy="402905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9pPr>
          </a:lstStyle>
          <a:p>
            <a:pPr marL="340995" indent="-182880" defTabSz="914400" eaLnBrk="1" hangingPunct="1">
              <a:lnSpc>
                <a:spcPct val="90000"/>
              </a:lnSpc>
              <a:spcBef>
                <a:spcPts val="700"/>
              </a:spcBef>
              <a:buClr>
                <a:schemeClr val="accent1"/>
              </a:buClr>
              <a:buSzPct val="75000"/>
              <a:buFont typeface="Wingdings 2" pitchFamily="18" charset="2"/>
              <a:buChar char=""/>
            </a:pPr>
            <a:r>
              <a:rPr lang="en-US" altLang="en-US" sz="2400">
                <a:solidFill>
                  <a:srgbClr val="FFFFFF"/>
                </a:solidFill>
                <a:latin typeface="+mn-lt"/>
                <a:ea typeface="+mn-ea"/>
              </a:rPr>
              <a:t>Round out your course schedule with electives </a:t>
            </a:r>
          </a:p>
          <a:p>
            <a:pPr marL="340995" indent="-182880" defTabSz="914400" eaLnBrk="1" hangingPunct="1">
              <a:lnSpc>
                <a:spcPct val="90000"/>
              </a:lnSpc>
              <a:spcBef>
                <a:spcPts val="700"/>
              </a:spcBef>
              <a:buClr>
                <a:schemeClr val="accent1"/>
              </a:buClr>
              <a:buSzPct val="75000"/>
              <a:buFont typeface="Wingdings 2" pitchFamily="18" charset="2"/>
              <a:buChar char=""/>
            </a:pPr>
            <a:endParaRPr lang="en-US" altLang="en-US" sz="2400">
              <a:solidFill>
                <a:srgbClr val="FFFFFF"/>
              </a:solidFill>
              <a:latin typeface="+mn-lt"/>
              <a:ea typeface="+mn-ea"/>
            </a:endParaRPr>
          </a:p>
          <a:p>
            <a:pPr marL="340995" indent="-182880" defTabSz="914400" eaLnBrk="1" hangingPunct="1">
              <a:lnSpc>
                <a:spcPct val="90000"/>
              </a:lnSpc>
              <a:spcBef>
                <a:spcPts val="700"/>
              </a:spcBef>
              <a:buClr>
                <a:schemeClr val="accent1"/>
              </a:buClr>
              <a:buSzPct val="75000"/>
              <a:buFont typeface="Wingdings 2" pitchFamily="18" charset="2"/>
              <a:buChar char=""/>
            </a:pPr>
            <a:r>
              <a:rPr lang="en-US" altLang="en-US" sz="2400">
                <a:solidFill>
                  <a:srgbClr val="FFFFFF"/>
                </a:solidFill>
                <a:latin typeface="+mn-lt"/>
                <a:ea typeface="+mn-ea"/>
              </a:rPr>
              <a:t>Choose courses that will meet the post-secondary requirements for your program of choice </a:t>
            </a:r>
            <a:endParaRPr lang="en-US" sz="2400">
              <a:solidFill>
                <a:srgbClr val="FFFFFF"/>
              </a:solidFill>
              <a:latin typeface="+mn-lt"/>
              <a:ea typeface="+mn-ea"/>
            </a:endParaRPr>
          </a:p>
          <a:p>
            <a:pPr marL="340995" indent="-182880" defTabSz="914400" eaLnBrk="1" hangingPunct="1">
              <a:lnSpc>
                <a:spcPct val="90000"/>
              </a:lnSpc>
              <a:spcBef>
                <a:spcPts val="700"/>
              </a:spcBef>
              <a:buClr>
                <a:schemeClr val="accent1"/>
              </a:buClr>
              <a:buSzPct val="75000"/>
              <a:buFont typeface="Wingdings 2" pitchFamily="18" charset="2"/>
              <a:buChar char=""/>
            </a:pPr>
            <a:endParaRPr lang="en-US" altLang="en-US" sz="2400">
              <a:solidFill>
                <a:srgbClr val="FFFFFF"/>
              </a:solidFill>
              <a:latin typeface="+mn-lt"/>
              <a:ea typeface="+mn-ea"/>
            </a:endParaRPr>
          </a:p>
          <a:p>
            <a:pPr marL="340995" indent="-182880" defTabSz="914400" eaLnBrk="1" hangingPunct="1">
              <a:lnSpc>
                <a:spcPct val="90000"/>
              </a:lnSpc>
              <a:spcBef>
                <a:spcPts val="700"/>
              </a:spcBef>
              <a:buClr>
                <a:schemeClr val="accent1"/>
              </a:buClr>
              <a:buSzPct val="75000"/>
              <a:buFont typeface="Wingdings 2" pitchFamily="18" charset="2"/>
              <a:buChar char=""/>
            </a:pPr>
            <a:r>
              <a:rPr lang="en-US" altLang="en-US" sz="2400">
                <a:solidFill>
                  <a:srgbClr val="FFFFFF"/>
                </a:solidFill>
                <a:latin typeface="+mn-lt"/>
                <a:ea typeface="+mn-ea"/>
              </a:rPr>
              <a:t>Add in electives of interest</a:t>
            </a:r>
          </a:p>
          <a:p>
            <a:pPr marL="340995" indent="-182880" defTabSz="914400" eaLnBrk="1" hangingPunct="1">
              <a:lnSpc>
                <a:spcPct val="90000"/>
              </a:lnSpc>
              <a:spcBef>
                <a:spcPts val="700"/>
              </a:spcBef>
              <a:buClr>
                <a:schemeClr val="accent1"/>
              </a:buClr>
              <a:buSzPct val="75000"/>
              <a:buFont typeface="Wingdings 2" pitchFamily="18" charset="2"/>
              <a:buChar char=""/>
            </a:pPr>
            <a:endParaRPr lang="en-US" altLang="en-US">
              <a:solidFill>
                <a:srgbClr val="FFFFFF"/>
              </a:solidFill>
              <a:latin typeface="+mn-lt"/>
              <a:ea typeface="+mn-ea"/>
              <a:hlinkClick r:id="rId3"/>
            </a:endParaRPr>
          </a:p>
          <a:p>
            <a:pPr marL="340995" indent="-182880" defTabSz="914400" eaLnBrk="1" hangingPunct="1">
              <a:lnSpc>
                <a:spcPct val="90000"/>
              </a:lnSpc>
              <a:spcBef>
                <a:spcPts val="700"/>
              </a:spcBef>
              <a:buClr>
                <a:schemeClr val="accent1"/>
              </a:buClr>
              <a:buSzPct val="75000"/>
              <a:buFont typeface="Wingdings 2" pitchFamily="18" charset="2"/>
              <a:buChar char=""/>
            </a:pPr>
            <a:endParaRPr lang="en-US" altLang="en-US">
              <a:solidFill>
                <a:srgbClr val="FFFFFF"/>
              </a:solidFill>
              <a:latin typeface="+mn-lt"/>
              <a:ea typeface="+mn-ea"/>
            </a:endParaRPr>
          </a:p>
        </p:txBody>
      </p:sp>
      <p:pic>
        <p:nvPicPr>
          <p:cNvPr id="12292" name="Picture 4" descr="Fine art students painting Fine art students working on painting in the classroom high school art class stock pictures, royalty-free photos &amp; images">
            <a:extLst>
              <a:ext uri="{FF2B5EF4-FFF2-40B4-BE49-F238E27FC236}">
                <a16:creationId xmlns:a16="http://schemas.microsoft.com/office/drawing/2014/main" id="{55844DC6-240E-33B9-E21B-8E4459DB96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4975" r="1848" b="-3"/>
          <a:stretch/>
        </p:blipFill>
        <p:spPr bwMode="auto">
          <a:xfrm>
            <a:off x="5658774" y="759599"/>
            <a:ext cx="2833714" cy="258489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Teenagers at tennis clinic Multi-ethnic group of teenagers (14 to 17 years) at tennis clinic with instructor (30s).  Main focus on boy in red shirt (14 years, mixed race African American / Caucasian). high school pe class stock pictures, royalty-free photos &amp; images">
            <a:extLst>
              <a:ext uri="{FF2B5EF4-FFF2-40B4-BE49-F238E27FC236}">
                <a16:creationId xmlns:a16="http://schemas.microsoft.com/office/drawing/2014/main" id="{7E593F82-C404-3495-898B-FD0F19C017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3906" r="2910" b="1"/>
          <a:stretch/>
        </p:blipFill>
        <p:spPr bwMode="auto">
          <a:xfrm>
            <a:off x="5658774" y="3505358"/>
            <a:ext cx="2833714" cy="2584546"/>
          </a:xfrm>
          <a:prstGeom prst="rect">
            <a:avLst/>
          </a:prstGeom>
          <a:noFill/>
          <a:extLst>
            <a:ext uri="{909E8E84-426E-40DD-AFC4-6F175D3DCCD1}">
              <a14:hiddenFill xmlns:a14="http://schemas.microsoft.com/office/drawing/2010/main">
                <a:solidFill>
                  <a:srgbClr val="FFFFFF"/>
                </a:solidFill>
              </a14:hiddenFill>
            </a:ext>
          </a:extLst>
        </p:spPr>
      </p:pic>
      <p:sp>
        <p:nvSpPr>
          <p:cNvPr id="36896" name="Rectangle 36895">
            <a:extLst>
              <a:ext uri="{FF2B5EF4-FFF2-40B4-BE49-F238E27FC236}">
                <a16:creationId xmlns:a16="http://schemas.microsoft.com/office/drawing/2014/main" id="{A6ACAFF7-48DF-441D-AF2E-21BC7596E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0178" name="Text Box 1">
            <a:extLst>
              <a:ext uri="{FF2B5EF4-FFF2-40B4-BE49-F238E27FC236}">
                <a16:creationId xmlns:a16="http://schemas.microsoft.com/office/drawing/2014/main" id="{2CC4C915-3422-AF40-8AB2-3725D367764D}"/>
              </a:ext>
            </a:extLst>
          </p:cNvPr>
          <p:cNvSpPr txBox="1">
            <a:spLocks noChangeArrowheads="1"/>
          </p:cNvSpPr>
          <p:nvPr/>
        </p:nvSpPr>
        <p:spPr bwMode="auto">
          <a:xfrm>
            <a:off x="2130425" y="35021"/>
            <a:ext cx="2441575"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S PGothic" panose="020B0600070205080204" pitchFamily="34" charset="-128"/>
              </a:defRPr>
            </a:lvl9pPr>
          </a:lstStyle>
          <a:p>
            <a:pPr eaLnBrk="1" hangingPunct="1">
              <a:lnSpc>
                <a:spcPct val="90000"/>
              </a:lnSpc>
              <a:buClr>
                <a:srgbClr val="000000"/>
              </a:buClr>
              <a:buSzPct val="100000"/>
              <a:buFont typeface="Times New Roman" panose="02020603050405020304" pitchFamily="18" charset="0"/>
              <a:buNone/>
            </a:pPr>
            <a:r>
              <a:rPr lang="en-CA" altLang="en-US" sz="3600" b="1">
                <a:solidFill>
                  <a:schemeClr val="tx1"/>
                </a:solidFill>
                <a:latin typeface="Corbel"/>
                <a:ea typeface="MS Gothic"/>
              </a:rPr>
              <a:t>Electives</a:t>
            </a:r>
          </a:p>
        </p:txBody>
      </p:sp>
      <p:sp>
        <p:nvSpPr>
          <p:cNvPr id="50182" name="TextBox 3">
            <a:extLst>
              <a:ext uri="{FF2B5EF4-FFF2-40B4-BE49-F238E27FC236}">
                <a16:creationId xmlns:a16="http://schemas.microsoft.com/office/drawing/2014/main" id="{CA14D9EC-0A42-7E4D-A9A6-B4C6888C36D6}"/>
              </a:ext>
            </a:extLst>
          </p:cNvPr>
          <p:cNvSpPr txBox="1">
            <a:spLocks noChangeArrowheads="1"/>
          </p:cNvSpPr>
          <p:nvPr/>
        </p:nvSpPr>
        <p:spPr bwMode="auto">
          <a:xfrm>
            <a:off x="179512" y="5143288"/>
            <a:ext cx="79295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p>
            <a:pPr marL="457200" indent="-457200">
              <a:buFont typeface="Arial" panose="020B0604020202020204" pitchFamily="34" charset="0"/>
              <a:buChar char="•"/>
            </a:pPr>
            <a:r>
              <a:rPr lang="en-US" altLang="en-US" sz="2800">
                <a:solidFill>
                  <a:schemeClr val="tx1"/>
                </a:solidFill>
                <a:latin typeface="Corbel"/>
                <a:ea typeface="MS PGothic"/>
                <a:cs typeface="Arial"/>
              </a:rPr>
              <a:t>Consider Off Timetable electives</a:t>
            </a:r>
            <a:endParaRPr lang="en-US" sz="2800">
              <a:solidFill>
                <a:schemeClr val="tx1"/>
              </a:solidFill>
              <a:latin typeface="Corbel"/>
            </a:endParaRPr>
          </a:p>
          <a:p>
            <a:pPr marL="457200" indent="-457200">
              <a:buFont typeface="Arial" panose="020B0604020202020204" pitchFamily="34" charset="0"/>
              <a:buChar char="•"/>
            </a:pPr>
            <a:r>
              <a:rPr lang="en-US" altLang="en-US" sz="2800">
                <a:solidFill>
                  <a:schemeClr val="tx1"/>
                </a:solidFill>
                <a:latin typeface="Corbel"/>
                <a:ea typeface="MS PGothic"/>
                <a:cs typeface="Arial"/>
              </a:rPr>
              <a:t>Choose your electives carefully</a:t>
            </a:r>
          </a:p>
          <a:p>
            <a:pPr marL="457200" indent="-457200">
              <a:buFont typeface="Arial" panose="020B0604020202020204" pitchFamily="34" charset="0"/>
              <a:buChar char="•"/>
            </a:pPr>
            <a:r>
              <a:rPr lang="en-US" altLang="en-US" sz="2800">
                <a:solidFill>
                  <a:schemeClr val="tx1"/>
                </a:solidFill>
                <a:latin typeface="Corbel"/>
                <a:ea typeface="MS PGothic"/>
                <a:cs typeface="Arial"/>
              </a:rPr>
              <a:t>Some electives considered “academic” </a:t>
            </a:r>
            <a:endParaRPr lang="en-US" altLang="en-US" sz="2800">
              <a:solidFill>
                <a:schemeClr val="tx1"/>
              </a:solidFill>
              <a:latin typeface="Corbel"/>
              <a:cs typeface="Arial"/>
            </a:endParaRPr>
          </a:p>
        </p:txBody>
      </p:sp>
      <p:pic>
        <p:nvPicPr>
          <p:cNvPr id="3" name="Picture 2" descr="A picture containing sport&#10;&#10;Description automatically generated">
            <a:extLst>
              <a:ext uri="{FF2B5EF4-FFF2-40B4-BE49-F238E27FC236}">
                <a16:creationId xmlns:a16="http://schemas.microsoft.com/office/drawing/2014/main" id="{4A4D0FF8-339A-43EA-952E-B65B81F80D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55995" y="17675"/>
            <a:ext cx="2411412"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 picture containing plant, dish, vegetable, fresh&#10;&#10;Description automatically generated">
            <a:extLst>
              <a:ext uri="{FF2B5EF4-FFF2-40B4-BE49-F238E27FC236}">
                <a16:creationId xmlns:a16="http://schemas.microsoft.com/office/drawing/2014/main" id="{2EA29379-3E2A-4CD8-8F90-9B629734D783}"/>
              </a:ext>
            </a:extLst>
          </p:cNvPr>
          <p:cNvPicPr>
            <a:picLocks noChangeAspect="1"/>
          </p:cNvPicPr>
          <p:nvPr/>
        </p:nvPicPr>
        <p:blipFill>
          <a:blip r:embed="rId4"/>
          <a:stretch>
            <a:fillRect/>
          </a:stretch>
        </p:blipFill>
        <p:spPr>
          <a:xfrm>
            <a:off x="6658859" y="1746317"/>
            <a:ext cx="2460396" cy="1880646"/>
          </a:xfrm>
          <a:prstGeom prst="rect">
            <a:avLst/>
          </a:prstGeom>
        </p:spPr>
      </p:pic>
      <p:pic>
        <p:nvPicPr>
          <p:cNvPr id="2" name="Picture 3" descr="A picture containing tool, wooden&#10;&#10;Description automatically generated">
            <a:extLst>
              <a:ext uri="{FF2B5EF4-FFF2-40B4-BE49-F238E27FC236}">
                <a16:creationId xmlns:a16="http://schemas.microsoft.com/office/drawing/2014/main" id="{7D913CC4-D89D-40A1-AE92-CD73F63B826F}"/>
              </a:ext>
            </a:extLst>
          </p:cNvPr>
          <p:cNvPicPr>
            <a:picLocks noChangeAspect="1"/>
          </p:cNvPicPr>
          <p:nvPr/>
        </p:nvPicPr>
        <p:blipFill rotWithShape="1">
          <a:blip r:embed="rId5"/>
          <a:srcRect l="10161" t="-3137" r="107" b="8568"/>
          <a:stretch/>
        </p:blipFill>
        <p:spPr>
          <a:xfrm>
            <a:off x="6660332" y="3593255"/>
            <a:ext cx="2461514" cy="1416588"/>
          </a:xfrm>
          <a:prstGeom prst="rect">
            <a:avLst/>
          </a:prstGeom>
        </p:spPr>
      </p:pic>
      <p:pic>
        <p:nvPicPr>
          <p:cNvPr id="4" name="Picture 5" descr="A group of people playing instruments&#10;&#10;Description automatically generated">
            <a:extLst>
              <a:ext uri="{FF2B5EF4-FFF2-40B4-BE49-F238E27FC236}">
                <a16:creationId xmlns:a16="http://schemas.microsoft.com/office/drawing/2014/main" id="{0AADA05A-A2DB-4BD4-87DF-45D8C719DD5D}"/>
              </a:ext>
            </a:extLst>
          </p:cNvPr>
          <p:cNvPicPr>
            <a:picLocks noChangeAspect="1"/>
          </p:cNvPicPr>
          <p:nvPr/>
        </p:nvPicPr>
        <p:blipFill>
          <a:blip r:embed="rId6"/>
          <a:stretch>
            <a:fillRect/>
          </a:stretch>
        </p:blipFill>
        <p:spPr>
          <a:xfrm>
            <a:off x="6661461" y="5009070"/>
            <a:ext cx="2466975" cy="1847850"/>
          </a:xfrm>
          <a:prstGeom prst="rect">
            <a:avLst/>
          </a:prstGeom>
        </p:spPr>
      </p:pic>
      <p:graphicFrame>
        <p:nvGraphicFramePr>
          <p:cNvPr id="50184" name="Text Box 2">
            <a:extLst>
              <a:ext uri="{FF2B5EF4-FFF2-40B4-BE49-F238E27FC236}">
                <a16:creationId xmlns:a16="http://schemas.microsoft.com/office/drawing/2014/main" id="{6B222E91-18F5-1B8D-0BE2-CA3FE86DB3AA}"/>
              </a:ext>
            </a:extLst>
          </p:cNvPr>
          <p:cNvGraphicFramePr/>
          <p:nvPr>
            <p:extLst>
              <p:ext uri="{D42A27DB-BD31-4B8C-83A1-F6EECF244321}">
                <p14:modId xmlns:p14="http://schemas.microsoft.com/office/powerpoint/2010/main" val="186222524"/>
              </p:ext>
            </p:extLst>
          </p:nvPr>
        </p:nvGraphicFramePr>
        <p:xfrm>
          <a:off x="395536" y="908720"/>
          <a:ext cx="5688632" cy="44885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0806243"/>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3" name="Rectangle 40972">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0975" name="Rectangle 40974">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40977" name="Rectangle 40976">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79" name="Rectangle 40978">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4635" y="758953"/>
            <a:ext cx="528936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8914" name="Text Box 1"/>
          <p:cNvSpPr txBox="1">
            <a:spLocks noChangeArrowheads="1"/>
          </p:cNvSpPr>
          <p:nvPr/>
        </p:nvSpPr>
        <p:spPr bwMode="auto">
          <a:xfrm>
            <a:off x="4036289" y="593009"/>
            <a:ext cx="4838333" cy="12554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9pPr>
          </a:lstStyle>
          <a:p>
            <a:pPr defTabSz="914400" eaLnBrk="1" hangingPunct="1">
              <a:lnSpc>
                <a:spcPct val="90000"/>
              </a:lnSpc>
              <a:spcAft>
                <a:spcPts val="600"/>
              </a:spcAft>
              <a:buClr>
                <a:srgbClr val="000000"/>
              </a:buClr>
              <a:buSzPct val="100000"/>
            </a:pPr>
            <a:r>
              <a:rPr lang="en-US" altLang="en-US" sz="3600" b="1" spc="-60">
                <a:solidFill>
                  <a:srgbClr val="FFFFFF"/>
                </a:solidFill>
                <a:latin typeface="+mj-lt"/>
                <a:ea typeface="+mj-ea"/>
                <a:cs typeface="+mj-cs"/>
              </a:rPr>
              <a:t>Language Electives</a:t>
            </a:r>
          </a:p>
        </p:txBody>
      </p:sp>
      <p:sp>
        <p:nvSpPr>
          <p:cNvPr id="40981" name="Rectangle 40980">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4"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8917"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45578" y="2078264"/>
            <a:ext cx="2833714" cy="26920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2">
            <a:extLst>
              <a:ext uri="{FF2B5EF4-FFF2-40B4-BE49-F238E27FC236}">
                <a16:creationId xmlns:a16="http://schemas.microsoft.com/office/drawing/2014/main" id="{E74D7182-0976-4AB5-9389-5CF414FFED9A}"/>
              </a:ext>
            </a:extLst>
          </p:cNvPr>
          <p:cNvSpPr txBox="1">
            <a:spLocks noChangeArrowheads="1"/>
          </p:cNvSpPr>
          <p:nvPr/>
        </p:nvSpPr>
        <p:spPr bwMode="auto">
          <a:xfrm>
            <a:off x="4088733" y="1628800"/>
            <a:ext cx="4947763" cy="4461104"/>
          </a:xfrm>
          <a:prstGeom prst="rect">
            <a:avLst/>
          </a:prstGeom>
          <a:extLst>
            <a:ext uri="{909E8E84-426E-40dd-AFC4-6F175D3DCCD1}"/>
            <a:ext uri="{91240B29-F687-4f45-9708-019B960494DF}"/>
          </a:extLst>
        </p:spPr>
        <p:txBody>
          <a:bodyPr vert="horz" lIns="91440" tIns="45720" rIns="91440" bIns="45720" rtlCol="0" anchor="t">
            <a:normAutofit fontScale="85000" lnSpcReduction="10000"/>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ＭＳ Ｐゴシック"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ＭＳ Ｐゴシック"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ＭＳ Ｐゴシック"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ＭＳ Ｐゴシック"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ＭＳ Ｐゴシック" panose="020B0600070205080204" pitchFamily="34" charset="-128"/>
              </a:defRPr>
            </a:lvl9pPr>
          </a:lstStyle>
          <a:p>
            <a:pPr marL="158115" indent="0" defTabSz="914400" eaLnBrk="1" hangingPunct="1">
              <a:lnSpc>
                <a:spcPct val="90000"/>
              </a:lnSpc>
              <a:spcBef>
                <a:spcPts val="700"/>
              </a:spcBef>
              <a:buClr>
                <a:schemeClr val="accent1"/>
              </a:buClr>
              <a:buSzPct val="75000"/>
              <a:defRPr/>
            </a:pPr>
            <a:r>
              <a:rPr lang="en-US" altLang="en-US" sz="2400">
                <a:solidFill>
                  <a:srgbClr val="FFFFFF"/>
                </a:solidFill>
                <a:latin typeface="+mn-lt"/>
                <a:ea typeface="+mn-ea"/>
              </a:rPr>
              <a:t>French 11/12</a:t>
            </a:r>
          </a:p>
          <a:p>
            <a:pPr marL="158115" indent="0" defTabSz="914400" eaLnBrk="1" hangingPunct="1">
              <a:lnSpc>
                <a:spcPct val="90000"/>
              </a:lnSpc>
              <a:spcBef>
                <a:spcPts val="700"/>
              </a:spcBef>
              <a:buClr>
                <a:schemeClr val="accent1"/>
              </a:buClr>
              <a:buSzPct val="75000"/>
              <a:defRPr/>
            </a:pPr>
            <a:r>
              <a:rPr lang="en-US" altLang="en-US" sz="2400">
                <a:solidFill>
                  <a:srgbClr val="FFFFFF"/>
                </a:solidFill>
                <a:latin typeface="+mn-lt"/>
                <a:ea typeface="+mn-ea"/>
              </a:rPr>
              <a:t>Spanish 11/12 </a:t>
            </a:r>
          </a:p>
          <a:p>
            <a:pPr marL="158115" indent="0" defTabSz="914400" eaLnBrk="1" hangingPunct="1">
              <a:lnSpc>
                <a:spcPct val="90000"/>
              </a:lnSpc>
              <a:spcBef>
                <a:spcPts val="700"/>
              </a:spcBef>
              <a:buClr>
                <a:schemeClr val="accent1"/>
              </a:buClr>
              <a:buSzPct val="75000"/>
              <a:defRPr/>
            </a:pPr>
            <a:r>
              <a:rPr lang="en-US" altLang="en-US" sz="2400">
                <a:solidFill>
                  <a:srgbClr val="FFFFFF"/>
                </a:solidFill>
                <a:latin typeface="+mn-lt"/>
                <a:ea typeface="+mn-ea"/>
              </a:rPr>
              <a:t>Beginner Spanish 11</a:t>
            </a:r>
          </a:p>
          <a:p>
            <a:pPr marL="0" indent="-182880" defTabSz="914400" eaLnBrk="1" hangingPunct="1">
              <a:lnSpc>
                <a:spcPct val="90000"/>
              </a:lnSpc>
              <a:spcBef>
                <a:spcPts val="700"/>
              </a:spcBef>
              <a:buClr>
                <a:schemeClr val="accent1"/>
              </a:buClr>
              <a:buSzPct val="75000"/>
              <a:buFont typeface="Wingdings 2" pitchFamily="18" charset="2"/>
              <a:buChar char=""/>
              <a:defRPr/>
            </a:pPr>
            <a:endParaRPr lang="en-US" altLang="en-US" sz="2400">
              <a:solidFill>
                <a:srgbClr val="FFFFFF"/>
              </a:solidFill>
              <a:latin typeface="+mn-lt"/>
              <a:ea typeface="+mn-ea"/>
            </a:endParaRPr>
          </a:p>
          <a:p>
            <a:pPr marL="0" indent="0" defTabSz="914400" eaLnBrk="1" hangingPunct="1">
              <a:lnSpc>
                <a:spcPct val="90000"/>
              </a:lnSpc>
              <a:spcBef>
                <a:spcPts val="700"/>
              </a:spcBef>
              <a:buClr>
                <a:schemeClr val="accent1"/>
              </a:buClr>
              <a:buSzPct val="75000"/>
              <a:defRPr/>
            </a:pPr>
            <a:r>
              <a:rPr lang="en-US" altLang="en-US" sz="2400">
                <a:solidFill>
                  <a:srgbClr val="FFFFFF"/>
                </a:solidFill>
                <a:latin typeface="+mn-lt"/>
                <a:ea typeface="+mn-ea"/>
              </a:rPr>
              <a:t>A 2</a:t>
            </a:r>
            <a:r>
              <a:rPr lang="en-US" altLang="en-US" sz="2400" baseline="30000">
                <a:solidFill>
                  <a:srgbClr val="FFFFFF"/>
                </a:solidFill>
                <a:latin typeface="+mn-lt"/>
                <a:ea typeface="+mn-ea"/>
              </a:rPr>
              <a:t>nd</a:t>
            </a:r>
            <a:r>
              <a:rPr lang="en-US" altLang="en-US" sz="2400">
                <a:solidFill>
                  <a:srgbClr val="FFFFFF"/>
                </a:solidFill>
                <a:latin typeface="+mn-lt"/>
                <a:ea typeface="+mn-ea"/>
              </a:rPr>
              <a:t> language is not required for graduation</a:t>
            </a:r>
          </a:p>
          <a:p>
            <a:pPr marL="0" indent="-182880" defTabSz="914400" eaLnBrk="1" hangingPunct="1">
              <a:lnSpc>
                <a:spcPct val="90000"/>
              </a:lnSpc>
              <a:spcBef>
                <a:spcPts val="700"/>
              </a:spcBef>
              <a:buClr>
                <a:schemeClr val="accent1"/>
              </a:buClr>
              <a:buSzPct val="75000"/>
              <a:buFont typeface="Wingdings 2" pitchFamily="18" charset="2"/>
              <a:buChar char=""/>
              <a:defRPr/>
            </a:pPr>
            <a:endParaRPr lang="en-US" altLang="en-US" sz="2400">
              <a:solidFill>
                <a:srgbClr val="FFFFFF"/>
              </a:solidFill>
              <a:latin typeface="+mn-lt"/>
              <a:ea typeface="+mn-ea"/>
            </a:endParaRPr>
          </a:p>
          <a:p>
            <a:pPr marL="0" indent="0" defTabSz="914400" eaLnBrk="1" hangingPunct="1">
              <a:lnSpc>
                <a:spcPct val="90000"/>
              </a:lnSpc>
              <a:spcBef>
                <a:spcPts val="700"/>
              </a:spcBef>
              <a:buClr>
                <a:schemeClr val="accent1"/>
              </a:buClr>
              <a:buSzPct val="75000"/>
              <a:defRPr/>
            </a:pPr>
            <a:r>
              <a:rPr lang="en-US" altLang="en-US" sz="2400" b="1">
                <a:solidFill>
                  <a:schemeClr val="tx1"/>
                </a:solidFill>
                <a:latin typeface="+mn-lt"/>
                <a:ea typeface="+mn-ea"/>
              </a:rPr>
              <a:t>A 2</a:t>
            </a:r>
            <a:r>
              <a:rPr lang="en-US" altLang="en-US" sz="2400" b="1" baseline="30000">
                <a:solidFill>
                  <a:schemeClr val="tx1"/>
                </a:solidFill>
                <a:latin typeface="+mn-lt"/>
                <a:ea typeface="+mn-ea"/>
              </a:rPr>
              <a:t>nd</a:t>
            </a:r>
            <a:r>
              <a:rPr lang="en-US" altLang="en-US" sz="2400" b="1">
                <a:solidFill>
                  <a:schemeClr val="tx1"/>
                </a:solidFill>
                <a:latin typeface="+mn-lt"/>
                <a:ea typeface="+mn-ea"/>
              </a:rPr>
              <a:t> language is not required for university admission.</a:t>
            </a:r>
          </a:p>
          <a:p>
            <a:pPr marL="0" indent="0" defTabSz="914400" eaLnBrk="1" hangingPunct="1">
              <a:lnSpc>
                <a:spcPct val="90000"/>
              </a:lnSpc>
              <a:spcBef>
                <a:spcPts val="700"/>
              </a:spcBef>
              <a:buClr>
                <a:schemeClr val="accent1"/>
              </a:buClr>
              <a:buSzPct val="75000"/>
              <a:defRPr/>
            </a:pPr>
            <a:endParaRPr lang="en-US" altLang="en-US" sz="2400" b="1">
              <a:solidFill>
                <a:schemeClr val="tx1"/>
              </a:solidFill>
              <a:latin typeface="+mn-lt"/>
              <a:ea typeface="+mn-ea"/>
            </a:endParaRPr>
          </a:p>
          <a:p>
            <a:pPr marL="0" indent="0" defTabSz="914400" eaLnBrk="1" hangingPunct="1">
              <a:lnSpc>
                <a:spcPct val="90000"/>
              </a:lnSpc>
              <a:spcBef>
                <a:spcPts val="700"/>
              </a:spcBef>
              <a:buClr>
                <a:schemeClr val="accent1"/>
              </a:buClr>
              <a:buSzPct val="75000"/>
              <a:defRPr/>
            </a:pPr>
            <a:r>
              <a:rPr lang="en-US" altLang="en-US" sz="2400" b="1">
                <a:latin typeface="+mn-lt"/>
                <a:ea typeface="+mn-ea"/>
              </a:rPr>
              <a:t>A 2</a:t>
            </a:r>
            <a:r>
              <a:rPr lang="en-US" altLang="en-US" sz="2400" b="1" baseline="30000">
                <a:latin typeface="+mn-lt"/>
                <a:ea typeface="+mn-ea"/>
              </a:rPr>
              <a:t>nd</a:t>
            </a:r>
            <a:r>
              <a:rPr lang="en-US" altLang="en-US" sz="2400" b="1">
                <a:latin typeface="+mn-lt"/>
                <a:ea typeface="+mn-ea"/>
              </a:rPr>
              <a:t> language is considered “academic”</a:t>
            </a:r>
          </a:p>
          <a:p>
            <a:pPr marL="0" indent="-182880" defTabSz="914400" eaLnBrk="1" hangingPunct="1">
              <a:lnSpc>
                <a:spcPct val="90000"/>
              </a:lnSpc>
              <a:spcBef>
                <a:spcPts val="700"/>
              </a:spcBef>
              <a:buClr>
                <a:schemeClr val="accent1"/>
              </a:buClr>
              <a:buSzPct val="75000"/>
              <a:buFont typeface="Wingdings 2" pitchFamily="18" charset="2"/>
              <a:buChar char=""/>
              <a:defRPr/>
            </a:pPr>
            <a:endParaRPr lang="en-US" altLang="en-US" sz="2400">
              <a:solidFill>
                <a:srgbClr val="FFFFFF"/>
              </a:solidFill>
              <a:latin typeface="+mn-lt"/>
              <a:ea typeface="+mn-ea"/>
            </a:endParaRPr>
          </a:p>
          <a:p>
            <a:pPr marL="0" indent="0" defTabSz="914400" eaLnBrk="1" hangingPunct="1">
              <a:lnSpc>
                <a:spcPct val="90000"/>
              </a:lnSpc>
              <a:spcBef>
                <a:spcPts val="700"/>
              </a:spcBef>
              <a:buClr>
                <a:schemeClr val="accent1"/>
              </a:buClr>
              <a:buSzPct val="75000"/>
              <a:defRPr/>
            </a:pPr>
            <a:r>
              <a:rPr lang="en-US" altLang="en-US" sz="2400">
                <a:solidFill>
                  <a:srgbClr val="FFFFFF"/>
                </a:solidFill>
                <a:latin typeface="+mn-lt"/>
                <a:ea typeface="+mn-ea"/>
              </a:rPr>
              <a:t>ELL students may be eligible for a Language 10, 11, or 12 credit.</a:t>
            </a:r>
          </a:p>
          <a:p>
            <a:pPr marL="0" indent="-182880" defTabSz="914400" eaLnBrk="1" hangingPunct="1">
              <a:lnSpc>
                <a:spcPct val="90000"/>
              </a:lnSpc>
              <a:spcBef>
                <a:spcPts val="700"/>
              </a:spcBef>
              <a:buClr>
                <a:schemeClr val="accent1"/>
              </a:buClr>
              <a:buSzPct val="75000"/>
              <a:buFont typeface="Wingdings 2" pitchFamily="18" charset="2"/>
              <a:buChar char=""/>
              <a:defRPr/>
            </a:pPr>
            <a:endParaRPr lang="en-US" altLang="en-US" sz="1500">
              <a:solidFill>
                <a:srgbClr val="FFFFFF"/>
              </a:solidFill>
              <a:latin typeface="+mn-lt"/>
              <a:ea typeface="+mn-ea"/>
            </a:endParaRPr>
          </a:p>
          <a:p>
            <a:pPr marL="340995" indent="-182880" defTabSz="914400" eaLnBrk="1" hangingPunct="1">
              <a:lnSpc>
                <a:spcPct val="90000"/>
              </a:lnSpc>
              <a:spcBef>
                <a:spcPts val="700"/>
              </a:spcBef>
              <a:buClr>
                <a:schemeClr val="accent1"/>
              </a:buClr>
              <a:buSzPct val="75000"/>
              <a:buFont typeface="Wingdings 2" pitchFamily="18" charset="2"/>
              <a:buChar char=""/>
              <a:defRPr/>
            </a:pPr>
            <a:endParaRPr lang="en-US" altLang="en-US" sz="1500">
              <a:solidFill>
                <a:srgbClr val="FFFFFF"/>
              </a:solidFill>
              <a:latin typeface="+mn-lt"/>
              <a:ea typeface="+mn-ea"/>
            </a:endParaRPr>
          </a:p>
          <a:p>
            <a:pPr marL="340995" indent="-182880" defTabSz="914400" eaLnBrk="1" hangingPunct="1">
              <a:lnSpc>
                <a:spcPct val="90000"/>
              </a:lnSpc>
              <a:spcBef>
                <a:spcPts val="700"/>
              </a:spcBef>
              <a:buClr>
                <a:schemeClr val="accent1"/>
              </a:buClr>
              <a:buFont typeface="Wingdings 2" pitchFamily="18" charset="2"/>
              <a:buChar char=""/>
              <a:defRPr/>
            </a:pPr>
            <a:endParaRPr lang="en-US" altLang="en-US" sz="1500">
              <a:solidFill>
                <a:srgbClr val="FFFFFF"/>
              </a:solidFill>
              <a:latin typeface="+mn-lt"/>
              <a:ea typeface="+mn-ea"/>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22" name="Rectangle 43021">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3024" name="Rectangle 43023">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3026" name="Rectangle 43025">
            <a:extLst>
              <a:ext uri="{FF2B5EF4-FFF2-40B4-BE49-F238E27FC236}">
                <a16:creationId xmlns:a16="http://schemas.microsoft.com/office/drawing/2014/main" id="{A5CF2FC8-D184-4B10-83A5-61FC2148BE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3848"/>
            <a:ext cx="4206191"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3010" name="Text Box 1"/>
          <p:cNvSpPr txBox="1">
            <a:spLocks noChangeArrowheads="1"/>
          </p:cNvSpPr>
          <p:nvPr/>
        </p:nvSpPr>
        <p:spPr bwMode="auto">
          <a:xfrm>
            <a:off x="216936" y="1123837"/>
            <a:ext cx="3749222" cy="12554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9pPr>
          </a:lstStyle>
          <a:p>
            <a:pPr defTabSz="914400" eaLnBrk="1" hangingPunct="1">
              <a:lnSpc>
                <a:spcPct val="90000"/>
              </a:lnSpc>
              <a:spcAft>
                <a:spcPts val="600"/>
              </a:spcAft>
              <a:buClr>
                <a:srgbClr val="000000"/>
              </a:buClr>
              <a:buSzPct val="100000"/>
            </a:pPr>
            <a:r>
              <a:rPr lang="en-US" altLang="en-US" sz="3600" b="1" spc="-60">
                <a:solidFill>
                  <a:srgbClr val="FFFFFF"/>
                </a:solidFill>
                <a:latin typeface="+mj-lt"/>
                <a:ea typeface="+mj-ea"/>
                <a:cs typeface="+mj-cs"/>
              </a:rPr>
              <a:t>Skills or </a:t>
            </a:r>
          </a:p>
          <a:p>
            <a:pPr defTabSz="914400" eaLnBrk="1" hangingPunct="1">
              <a:lnSpc>
                <a:spcPct val="90000"/>
              </a:lnSpc>
              <a:spcAft>
                <a:spcPts val="600"/>
              </a:spcAft>
              <a:buClr>
                <a:srgbClr val="000000"/>
              </a:buClr>
              <a:buSzPct val="100000"/>
            </a:pPr>
            <a:r>
              <a:rPr lang="en-US" altLang="en-US" sz="3600" b="1" spc="-60">
                <a:solidFill>
                  <a:srgbClr val="FFFFFF"/>
                </a:solidFill>
                <a:latin typeface="+mj-lt"/>
                <a:ea typeface="+mj-ea"/>
                <a:cs typeface="+mj-cs"/>
              </a:rPr>
              <a:t>GOLD Support</a:t>
            </a:r>
          </a:p>
        </p:txBody>
      </p:sp>
      <p:sp>
        <p:nvSpPr>
          <p:cNvPr id="43017" name="Text Box 2"/>
          <p:cNvSpPr txBox="1">
            <a:spLocks noChangeArrowheads="1"/>
          </p:cNvSpPr>
          <p:nvPr/>
        </p:nvSpPr>
        <p:spPr bwMode="auto">
          <a:xfrm>
            <a:off x="216936" y="2510395"/>
            <a:ext cx="3749222" cy="32745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9pPr>
          </a:lstStyle>
          <a:p>
            <a:pPr marL="158115" indent="0" defTabSz="914400" eaLnBrk="1" hangingPunct="1">
              <a:lnSpc>
                <a:spcPct val="90000"/>
              </a:lnSpc>
              <a:spcBef>
                <a:spcPts val="700"/>
              </a:spcBef>
              <a:buClr>
                <a:schemeClr val="accent1"/>
              </a:buClr>
              <a:buSzPct val="75000"/>
            </a:pPr>
            <a:r>
              <a:rPr lang="en-US" altLang="en-US" sz="2400">
                <a:solidFill>
                  <a:srgbClr val="FFFFFF"/>
                </a:solidFill>
                <a:latin typeface="+mn-lt"/>
                <a:ea typeface="+mn-ea"/>
              </a:rPr>
              <a:t>Skills 12 or GOLD 12 – for students who have taken these classes in previous years </a:t>
            </a:r>
          </a:p>
          <a:p>
            <a:pPr marL="340995" indent="-182880" defTabSz="914400" eaLnBrk="1" hangingPunct="1">
              <a:lnSpc>
                <a:spcPct val="90000"/>
              </a:lnSpc>
              <a:spcBef>
                <a:spcPts val="700"/>
              </a:spcBef>
              <a:buClr>
                <a:schemeClr val="accent1"/>
              </a:buClr>
              <a:buSzPct val="75000"/>
              <a:buFont typeface="Wingdings 2" pitchFamily="18" charset="2"/>
              <a:buChar char=""/>
            </a:pPr>
            <a:endParaRPr lang="en-US" altLang="en-US" sz="2400">
              <a:solidFill>
                <a:srgbClr val="FFFFFF"/>
              </a:solidFill>
              <a:latin typeface="+mn-lt"/>
              <a:ea typeface="+mn-ea"/>
            </a:endParaRPr>
          </a:p>
          <a:p>
            <a:pPr marL="158115" indent="0" defTabSz="914400" eaLnBrk="1" hangingPunct="1">
              <a:lnSpc>
                <a:spcPct val="90000"/>
              </a:lnSpc>
              <a:spcBef>
                <a:spcPts val="700"/>
              </a:spcBef>
              <a:buClr>
                <a:schemeClr val="accent1"/>
              </a:buClr>
              <a:buSzPct val="75000"/>
            </a:pPr>
            <a:r>
              <a:rPr lang="en-US" altLang="en-US" sz="2400">
                <a:solidFill>
                  <a:srgbClr val="FFFFFF"/>
                </a:solidFill>
                <a:latin typeface="+mn-lt"/>
                <a:ea typeface="+mn-ea"/>
              </a:rPr>
              <a:t>Skills 12 + GOLD 12 classes are each worth 4 credits</a:t>
            </a:r>
          </a:p>
          <a:p>
            <a:pPr marL="158115" indent="-182880" defTabSz="914400" eaLnBrk="1" hangingPunct="1">
              <a:lnSpc>
                <a:spcPct val="90000"/>
              </a:lnSpc>
              <a:spcBef>
                <a:spcPts val="700"/>
              </a:spcBef>
              <a:buClr>
                <a:schemeClr val="accent1"/>
              </a:buClr>
              <a:buSzPct val="75000"/>
              <a:buFont typeface="Wingdings 2" pitchFamily="18" charset="2"/>
              <a:buChar char=""/>
            </a:pPr>
            <a:endParaRPr lang="en-US" altLang="en-US">
              <a:solidFill>
                <a:srgbClr val="FFFFFF"/>
              </a:solidFill>
              <a:latin typeface="+mn-lt"/>
              <a:ea typeface="+mn-ea"/>
            </a:endParaRPr>
          </a:p>
          <a:p>
            <a:pPr marL="340995" indent="-182880" defTabSz="914400" eaLnBrk="1" hangingPunct="1">
              <a:lnSpc>
                <a:spcPct val="90000"/>
              </a:lnSpc>
              <a:spcBef>
                <a:spcPts val="700"/>
              </a:spcBef>
              <a:buClr>
                <a:schemeClr val="accent1"/>
              </a:buClr>
              <a:buSzPct val="75000"/>
              <a:buFont typeface="Wingdings 2" pitchFamily="18" charset="2"/>
              <a:buChar char=""/>
            </a:pPr>
            <a:endParaRPr lang="en-US" altLang="en-US">
              <a:solidFill>
                <a:srgbClr val="FFFFFF"/>
              </a:solidFill>
              <a:latin typeface="+mn-lt"/>
              <a:ea typeface="+mn-ea"/>
            </a:endParaRPr>
          </a:p>
          <a:p>
            <a:pPr marL="340995" indent="-182880" defTabSz="914400" eaLnBrk="1" hangingPunct="1">
              <a:lnSpc>
                <a:spcPct val="90000"/>
              </a:lnSpc>
              <a:spcBef>
                <a:spcPts val="700"/>
              </a:spcBef>
              <a:buClr>
                <a:schemeClr val="accent1"/>
              </a:buClr>
              <a:buSzPct val="75000"/>
              <a:buFont typeface="Wingdings 2" pitchFamily="18" charset="2"/>
              <a:buChar char=""/>
            </a:pPr>
            <a:endParaRPr lang="en-US" altLang="en-US">
              <a:solidFill>
                <a:srgbClr val="FFFFFF"/>
              </a:solidFill>
              <a:latin typeface="+mn-lt"/>
              <a:ea typeface="+mn-ea"/>
            </a:endParaRPr>
          </a:p>
          <a:p>
            <a:pPr marL="340995" indent="-182880" defTabSz="914400" eaLnBrk="1" hangingPunct="1">
              <a:lnSpc>
                <a:spcPct val="90000"/>
              </a:lnSpc>
              <a:spcBef>
                <a:spcPts val="700"/>
              </a:spcBef>
              <a:buClr>
                <a:schemeClr val="accent1"/>
              </a:buClr>
              <a:buFont typeface="Wingdings 2" pitchFamily="18" charset="2"/>
              <a:buChar char=""/>
            </a:pPr>
            <a:endParaRPr lang="en-US" altLang="en-US">
              <a:solidFill>
                <a:srgbClr val="FFFFFF"/>
              </a:solidFill>
              <a:latin typeface="+mn-lt"/>
              <a:ea typeface="+mn-ea"/>
            </a:endParaRPr>
          </a:p>
        </p:txBody>
      </p:sp>
      <p:pic>
        <p:nvPicPr>
          <p:cNvPr id="13314" name="Picture 2" descr="video thumbnail">
            <a:hlinkClick r:id="rId3"/>
            <a:extLst>
              <a:ext uri="{FF2B5EF4-FFF2-40B4-BE49-F238E27FC236}">
                <a16:creationId xmlns:a16="http://schemas.microsoft.com/office/drawing/2014/main" id="{AABCACCF-9609-F13E-47B1-F15A56A928E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354" r="32718"/>
          <a:stretch/>
        </p:blipFill>
        <p:spPr bwMode="auto">
          <a:xfrm>
            <a:off x="4569667" y="1407520"/>
            <a:ext cx="3928755" cy="4023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64C709-516E-8307-34F2-405D261674EF}"/>
              </a:ext>
            </a:extLst>
          </p:cNvPr>
          <p:cNvPicPr>
            <a:picLocks noChangeAspect="1"/>
          </p:cNvPicPr>
          <p:nvPr/>
        </p:nvPicPr>
        <p:blipFill>
          <a:blip r:embed="rId2"/>
          <a:stretch>
            <a:fillRect/>
          </a:stretch>
        </p:blipFill>
        <p:spPr>
          <a:xfrm>
            <a:off x="219514" y="850745"/>
            <a:ext cx="8672966" cy="4878541"/>
          </a:xfrm>
          <a:prstGeom prst="rect">
            <a:avLst/>
          </a:prstGeom>
        </p:spPr>
      </p:pic>
    </p:spTree>
    <p:extLst>
      <p:ext uri="{BB962C8B-B14F-4D97-AF65-F5344CB8AC3E}">
        <p14:creationId xmlns:p14="http://schemas.microsoft.com/office/powerpoint/2010/main" val="220513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18" name="Rectangle 47117">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7120" name="Rectangle 47119">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7106" name="Text Box 1"/>
          <p:cNvSpPr txBox="1">
            <a:spLocks noChangeArrowheads="1"/>
          </p:cNvSpPr>
          <p:nvPr/>
        </p:nvSpPr>
        <p:spPr bwMode="auto">
          <a:xfrm>
            <a:off x="107504" y="1123837"/>
            <a:ext cx="2475189" cy="46011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9pPr>
          </a:lstStyle>
          <a:p>
            <a:pPr defTabSz="914400" eaLnBrk="1" hangingPunct="1">
              <a:lnSpc>
                <a:spcPct val="90000"/>
              </a:lnSpc>
              <a:spcAft>
                <a:spcPts val="600"/>
              </a:spcAft>
              <a:buClr>
                <a:srgbClr val="000000"/>
              </a:buClr>
              <a:buSzPct val="100000"/>
            </a:pPr>
            <a:r>
              <a:rPr lang="en-US" altLang="en-US" sz="3600" b="1" spc="-60">
                <a:solidFill>
                  <a:srgbClr val="FFFFFF"/>
                </a:solidFill>
                <a:latin typeface="+mj-lt"/>
                <a:ea typeface="+mj-ea"/>
                <a:cs typeface="+mj-cs"/>
              </a:rPr>
              <a:t>ELL Students</a:t>
            </a:r>
          </a:p>
          <a:p>
            <a:pPr defTabSz="914400" eaLnBrk="1" hangingPunct="1">
              <a:lnSpc>
                <a:spcPct val="90000"/>
              </a:lnSpc>
              <a:spcAft>
                <a:spcPts val="600"/>
              </a:spcAft>
              <a:buClr>
                <a:srgbClr val="000000"/>
              </a:buClr>
              <a:buSzPct val="100000"/>
            </a:pPr>
            <a:r>
              <a:rPr lang="en-US" altLang="en-US" sz="3200" b="1" spc="-60">
                <a:solidFill>
                  <a:srgbClr val="FFFFFF"/>
                </a:solidFill>
                <a:latin typeface="+mj-lt"/>
                <a:ea typeface="+mj-ea"/>
                <a:cs typeface="+mj-cs"/>
              </a:rPr>
              <a:t>Beginner or Intermediate</a:t>
            </a:r>
          </a:p>
        </p:txBody>
      </p:sp>
      <p:pic>
        <p:nvPicPr>
          <p:cNvPr id="14338" name="Picture 2" descr="video thumbnail">
            <a:extLst>
              <a:ext uri="{FF2B5EF4-FFF2-40B4-BE49-F238E27FC236}">
                <a16:creationId xmlns:a16="http://schemas.microsoft.com/office/drawing/2014/main" id="{35D7A8CA-3438-FC93-0EAE-83AEEFA6BE2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07904" y="4161453"/>
            <a:ext cx="3643013" cy="20491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7113" name="Text Box 2">
            <a:extLst>
              <a:ext uri="{FF2B5EF4-FFF2-40B4-BE49-F238E27FC236}">
                <a16:creationId xmlns:a16="http://schemas.microsoft.com/office/drawing/2014/main" id="{9D0BD0E1-11FD-443E-BCE8-4DEA85516BE5}"/>
              </a:ext>
            </a:extLst>
          </p:cNvPr>
          <p:cNvGraphicFramePr/>
          <p:nvPr>
            <p:extLst>
              <p:ext uri="{D42A27DB-BD31-4B8C-83A1-F6EECF244321}">
                <p14:modId xmlns:p14="http://schemas.microsoft.com/office/powerpoint/2010/main" val="557048402"/>
              </p:ext>
            </p:extLst>
          </p:nvPr>
        </p:nvGraphicFramePr>
        <p:xfrm>
          <a:off x="2901951" y="864108"/>
          <a:ext cx="5486400" cy="29987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52" name="Rectangle 57351">
            <a:extLst>
              <a:ext uri="{FF2B5EF4-FFF2-40B4-BE49-F238E27FC236}">
                <a16:creationId xmlns:a16="http://schemas.microsoft.com/office/drawing/2014/main" id="{BBED7469-0D10-44CB-A4C2-C1124B3CA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7354" name="Rectangle 57353">
            <a:extLst>
              <a:ext uri="{FF2B5EF4-FFF2-40B4-BE49-F238E27FC236}">
                <a16:creationId xmlns:a16="http://schemas.microsoft.com/office/drawing/2014/main" id="{F4351E00-23D4-4170-AACC-F27A1EE3FF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57356" name="Rectangle 57355">
            <a:extLst>
              <a:ext uri="{FF2B5EF4-FFF2-40B4-BE49-F238E27FC236}">
                <a16:creationId xmlns:a16="http://schemas.microsoft.com/office/drawing/2014/main" id="{36324DAD-3C03-4590-BDB0-ACCE29E8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58" name="Rectangle 57357">
            <a:extLst>
              <a:ext uri="{FF2B5EF4-FFF2-40B4-BE49-F238E27FC236}">
                <a16:creationId xmlns:a16="http://schemas.microsoft.com/office/drawing/2014/main" id="{64D0ABBA-7770-4A8E-A402-3336AD7E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528936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7346" name="Text Box 1"/>
          <p:cNvSpPr txBox="1">
            <a:spLocks noChangeArrowheads="1"/>
          </p:cNvSpPr>
          <p:nvPr/>
        </p:nvSpPr>
        <p:spPr bwMode="auto">
          <a:xfrm>
            <a:off x="216936" y="802795"/>
            <a:ext cx="4838332" cy="12554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9pPr>
          </a:lstStyle>
          <a:p>
            <a:pPr defTabSz="914400" eaLnBrk="1" hangingPunct="1">
              <a:lnSpc>
                <a:spcPct val="90000"/>
              </a:lnSpc>
              <a:spcAft>
                <a:spcPts val="600"/>
              </a:spcAft>
              <a:buClr>
                <a:srgbClr val="000000"/>
              </a:buClr>
              <a:buSzPct val="100000"/>
            </a:pPr>
            <a:r>
              <a:rPr lang="en-US" altLang="en-US" sz="3600" b="1" spc="-60">
                <a:solidFill>
                  <a:srgbClr val="FFFFFF"/>
                </a:solidFill>
                <a:latin typeface="+mj-lt"/>
                <a:ea typeface="+mj-ea"/>
                <a:cs typeface="+mj-cs"/>
              </a:rPr>
              <a:t>External Credits</a:t>
            </a:r>
          </a:p>
        </p:txBody>
      </p:sp>
      <p:sp>
        <p:nvSpPr>
          <p:cNvPr id="57347" name="Text Box 2"/>
          <p:cNvSpPr txBox="1">
            <a:spLocks noChangeArrowheads="1"/>
          </p:cNvSpPr>
          <p:nvPr/>
        </p:nvSpPr>
        <p:spPr bwMode="auto">
          <a:xfrm>
            <a:off x="216936" y="2099060"/>
            <a:ext cx="4838331" cy="39561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9pPr>
          </a:lstStyle>
          <a:p>
            <a:pPr marL="158115" indent="0" defTabSz="914400" eaLnBrk="1" hangingPunct="1">
              <a:lnSpc>
                <a:spcPct val="90000"/>
              </a:lnSpc>
              <a:spcBef>
                <a:spcPts val="600"/>
              </a:spcBef>
              <a:buClr>
                <a:schemeClr val="accent1"/>
              </a:buClr>
              <a:buSzPct val="75000"/>
            </a:pPr>
            <a:r>
              <a:rPr lang="en-US" altLang="en-US" sz="2800">
                <a:solidFill>
                  <a:srgbClr val="FFFFFF"/>
                </a:solidFill>
                <a:latin typeface="+mn-lt"/>
                <a:ea typeface="+mn-ea"/>
              </a:rPr>
              <a:t>Challenge exams (Languages)</a:t>
            </a:r>
            <a:endParaRPr lang="en-US" sz="2800">
              <a:solidFill>
                <a:srgbClr val="FFFFFF"/>
              </a:solidFill>
              <a:latin typeface="+mn-lt"/>
              <a:ea typeface="+mn-ea"/>
            </a:endParaRPr>
          </a:p>
          <a:p>
            <a:pPr marL="158115" indent="0" defTabSz="914400" eaLnBrk="1" hangingPunct="1">
              <a:lnSpc>
                <a:spcPct val="90000"/>
              </a:lnSpc>
              <a:spcBef>
                <a:spcPts val="600"/>
              </a:spcBef>
              <a:buClr>
                <a:schemeClr val="accent1"/>
              </a:buClr>
              <a:buSzPct val="75000"/>
            </a:pPr>
            <a:r>
              <a:rPr lang="en-US" altLang="en-US" sz="2800">
                <a:solidFill>
                  <a:srgbClr val="FFFFFF"/>
                </a:solidFill>
                <a:latin typeface="+mn-lt"/>
                <a:ea typeface="+mn-ea"/>
              </a:rPr>
              <a:t>Music / Dance</a:t>
            </a:r>
          </a:p>
          <a:p>
            <a:pPr marL="158115" indent="0" defTabSz="914400" eaLnBrk="1" hangingPunct="1">
              <a:lnSpc>
                <a:spcPct val="90000"/>
              </a:lnSpc>
              <a:spcBef>
                <a:spcPts val="600"/>
              </a:spcBef>
              <a:buClr>
                <a:schemeClr val="accent1"/>
              </a:buClr>
              <a:buSzPct val="75000"/>
            </a:pPr>
            <a:r>
              <a:rPr lang="en-US" altLang="en-US" sz="2800">
                <a:solidFill>
                  <a:srgbClr val="FFFFFF"/>
                </a:solidFill>
                <a:latin typeface="+mn-lt"/>
                <a:ea typeface="+mn-ea"/>
              </a:rPr>
              <a:t>Youth Leadership</a:t>
            </a:r>
          </a:p>
          <a:p>
            <a:pPr marL="158115" indent="0" defTabSz="914400" eaLnBrk="1" hangingPunct="1">
              <a:lnSpc>
                <a:spcPct val="90000"/>
              </a:lnSpc>
              <a:spcBef>
                <a:spcPts val="600"/>
              </a:spcBef>
              <a:buClr>
                <a:schemeClr val="accent1"/>
              </a:buClr>
              <a:buSzPct val="75000"/>
            </a:pPr>
            <a:r>
              <a:rPr lang="en-US" altLang="en-US" sz="2800">
                <a:solidFill>
                  <a:srgbClr val="FFFFFF"/>
                </a:solidFill>
                <a:latin typeface="+mn-lt"/>
                <a:ea typeface="+mn-ea"/>
              </a:rPr>
              <a:t>Sports</a:t>
            </a:r>
          </a:p>
          <a:p>
            <a:pPr marL="158115" indent="0" defTabSz="914400" eaLnBrk="1" hangingPunct="1">
              <a:lnSpc>
                <a:spcPct val="90000"/>
              </a:lnSpc>
              <a:spcBef>
                <a:spcPts val="600"/>
              </a:spcBef>
              <a:buClr>
                <a:schemeClr val="accent1"/>
              </a:buClr>
              <a:buSzPct val="75000"/>
            </a:pPr>
            <a:r>
              <a:rPr lang="en-US" altLang="en-US" sz="2800">
                <a:solidFill>
                  <a:srgbClr val="FFFFFF"/>
                </a:solidFill>
                <a:latin typeface="+mn-lt"/>
                <a:ea typeface="+mn-ea"/>
              </a:rPr>
              <a:t>First Aid</a:t>
            </a:r>
          </a:p>
          <a:p>
            <a:pPr marL="158115" indent="0" defTabSz="914400" eaLnBrk="1" hangingPunct="1">
              <a:lnSpc>
                <a:spcPct val="90000"/>
              </a:lnSpc>
              <a:spcBef>
                <a:spcPts val="600"/>
              </a:spcBef>
              <a:buClr>
                <a:schemeClr val="accent1"/>
              </a:buClr>
              <a:buSzPct val="75000"/>
            </a:pPr>
            <a:r>
              <a:rPr lang="en-US" altLang="en-US" sz="2800">
                <a:solidFill>
                  <a:srgbClr val="FFFFFF"/>
                </a:solidFill>
                <a:latin typeface="+mn-lt"/>
                <a:ea typeface="+mn-ea"/>
              </a:rPr>
              <a:t>ICBC Driver Training</a:t>
            </a:r>
          </a:p>
          <a:p>
            <a:pPr marL="158115" indent="0" defTabSz="914400" eaLnBrk="1" hangingPunct="1">
              <a:lnSpc>
                <a:spcPct val="90000"/>
              </a:lnSpc>
              <a:spcBef>
                <a:spcPts val="600"/>
              </a:spcBef>
              <a:buClr>
                <a:schemeClr val="accent1"/>
              </a:buClr>
              <a:buSzPct val="75000"/>
            </a:pPr>
            <a:r>
              <a:rPr lang="en-US" altLang="en-US" sz="2800">
                <a:solidFill>
                  <a:srgbClr val="FFFFFF"/>
                </a:solidFill>
                <a:latin typeface="+mn-lt"/>
                <a:ea typeface="+mn-ea"/>
              </a:rPr>
              <a:t>Cadets</a:t>
            </a:r>
          </a:p>
          <a:p>
            <a:pPr marL="0" indent="-182880" defTabSz="914400" eaLnBrk="1" hangingPunct="1">
              <a:lnSpc>
                <a:spcPct val="90000"/>
              </a:lnSpc>
              <a:spcBef>
                <a:spcPts val="600"/>
              </a:spcBef>
              <a:buClr>
                <a:schemeClr val="accent1"/>
              </a:buClr>
              <a:buSzPct val="75000"/>
              <a:buFont typeface="Wingdings 2" pitchFamily="18" charset="2"/>
              <a:buChar char=""/>
            </a:pPr>
            <a:endParaRPr lang="en-US" altLang="en-US">
              <a:solidFill>
                <a:srgbClr val="FFFFFF"/>
              </a:solidFill>
              <a:latin typeface="+mn-lt"/>
              <a:ea typeface="+mn-ea"/>
            </a:endParaRPr>
          </a:p>
        </p:txBody>
      </p:sp>
      <p:pic>
        <p:nvPicPr>
          <p:cNvPr id="15362" name="Picture 2" descr="Lifeguard watching swimming pool Rear view of male lifeguard with emergency equipment in red uniform watching swimming pool. life guardhigh school student stock pictures, royalty-free photos &amp; images">
            <a:extLst>
              <a:ext uri="{FF2B5EF4-FFF2-40B4-BE49-F238E27FC236}">
                <a16:creationId xmlns:a16="http://schemas.microsoft.com/office/drawing/2014/main" id="{06E18DD2-862B-BC6C-DDCD-93054C458E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6823" b="-3"/>
          <a:stretch/>
        </p:blipFill>
        <p:spPr bwMode="auto">
          <a:xfrm>
            <a:off x="5658774" y="759599"/>
            <a:ext cx="2833714" cy="2584892"/>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Teenage girl in red dress playing the piano at concert hall Teenage girl in red dress playing the piano at concert hall high school student playing piano stock pictures, royalty-free photos &amp; images">
            <a:extLst>
              <a:ext uri="{FF2B5EF4-FFF2-40B4-BE49-F238E27FC236}">
                <a16:creationId xmlns:a16="http://schemas.microsoft.com/office/drawing/2014/main" id="{EAF47118-C8E1-E32C-523E-21C5BC143E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740" r="17075" b="1"/>
          <a:stretch/>
        </p:blipFill>
        <p:spPr bwMode="auto">
          <a:xfrm>
            <a:off x="5658774" y="3505358"/>
            <a:ext cx="2833714" cy="2584546"/>
          </a:xfrm>
          <a:prstGeom prst="rect">
            <a:avLst/>
          </a:prstGeom>
          <a:noFill/>
          <a:extLst>
            <a:ext uri="{909E8E84-426E-40DD-AFC4-6F175D3DCCD1}">
              <a14:hiddenFill xmlns:a14="http://schemas.microsoft.com/office/drawing/2010/main">
                <a:solidFill>
                  <a:srgbClr val="FFFFFF"/>
                </a:solidFill>
              </a14:hiddenFill>
            </a:ext>
          </a:extLst>
        </p:spPr>
      </p:pic>
      <p:sp>
        <p:nvSpPr>
          <p:cNvPr id="57360" name="Rectangle 57359">
            <a:extLst>
              <a:ext uri="{FF2B5EF4-FFF2-40B4-BE49-F238E27FC236}">
                <a16:creationId xmlns:a16="http://schemas.microsoft.com/office/drawing/2014/main" id="{A6ACAFF7-48DF-441D-AF2E-21BC7596E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75" name="Rectangle 49174">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9177" name="Rectangle 49176">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49179" name="Rectangle 49178">
            <a:extLst>
              <a:ext uri="{FF2B5EF4-FFF2-40B4-BE49-F238E27FC236}">
                <a16:creationId xmlns:a16="http://schemas.microsoft.com/office/drawing/2014/main" id="{A1DFCBE5-52C1-48A9-89CF-E7D68CCA1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81" name="Rectangle 49180">
            <a:extLst>
              <a:ext uri="{FF2B5EF4-FFF2-40B4-BE49-F238E27FC236}">
                <a16:creationId xmlns:a16="http://schemas.microsoft.com/office/drawing/2014/main" id="{EB17C8F6-D357-4254-BBAC-96B01EEBE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47203"/>
            <a:ext cx="8780525" cy="25726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721" name="Text Box 1"/>
          <p:cNvSpPr txBox="1">
            <a:spLocks noChangeArrowheads="1"/>
          </p:cNvSpPr>
          <p:nvPr/>
        </p:nvSpPr>
        <p:spPr bwMode="auto">
          <a:xfrm>
            <a:off x="-180594" y="4046221"/>
            <a:ext cx="3619110" cy="188322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9pPr>
          </a:lstStyle>
          <a:p>
            <a:pPr algn="r" defTabSz="914400" eaLnBrk="1" hangingPunct="1">
              <a:lnSpc>
                <a:spcPct val="90000"/>
              </a:lnSpc>
              <a:spcAft>
                <a:spcPts val="600"/>
              </a:spcAft>
              <a:buClr>
                <a:srgbClr val="000000"/>
              </a:buClr>
              <a:buSzPct val="100000"/>
            </a:pPr>
            <a:r>
              <a:rPr lang="en-US" altLang="en-US" sz="3800" b="1" spc="-60">
                <a:solidFill>
                  <a:srgbClr val="FFFFFF"/>
                </a:solidFill>
                <a:latin typeface="+mj-lt"/>
                <a:ea typeface="+mj-ea"/>
                <a:cs typeface="+mj-cs"/>
              </a:rPr>
              <a:t>VSB Career Education</a:t>
            </a:r>
          </a:p>
        </p:txBody>
      </p:sp>
      <p:pic>
        <p:nvPicPr>
          <p:cNvPr id="49157" name="Picture 9" descr="http://go.vsb.bc.ca/schools/careerprograms/Documents/CAREER_LOGO_rgbfor%20website.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7768" y="1435682"/>
            <a:ext cx="3592495" cy="11226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descr=" ">
            <a:extLst>
              <a:ext uri="{FF2B5EF4-FFF2-40B4-BE49-F238E27FC236}">
                <a16:creationId xmlns:a16="http://schemas.microsoft.com/office/drawing/2014/main" id="{21403F16-026C-9574-ACCB-79EEFF30A8C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53737" y="987491"/>
            <a:ext cx="3592494" cy="2019037"/>
          </a:xfrm>
          <a:prstGeom prst="rect">
            <a:avLst/>
          </a:prstGeom>
          <a:noFill/>
          <a:extLst>
            <a:ext uri="{909E8E84-426E-40DD-AFC4-6F175D3DCCD1}">
              <a14:hiddenFill xmlns:a14="http://schemas.microsoft.com/office/drawing/2010/main">
                <a:solidFill>
                  <a:srgbClr val="FFFFFF"/>
                </a:solidFill>
              </a14:hiddenFill>
            </a:ext>
          </a:extLst>
        </p:spPr>
      </p:pic>
      <p:sp>
        <p:nvSpPr>
          <p:cNvPr id="30722" name="Text Box 2">
            <a:extLst>
              <a:ext uri="{FF2B5EF4-FFF2-40B4-BE49-F238E27FC236}">
                <a16:creationId xmlns:a16="http://schemas.microsoft.com/office/drawing/2014/main" id="{C0A81062-45B2-4500-875E-B7DBDF0471DB}"/>
              </a:ext>
            </a:extLst>
          </p:cNvPr>
          <p:cNvSpPr txBox="1">
            <a:spLocks noChangeArrowheads="1"/>
          </p:cNvSpPr>
          <p:nvPr/>
        </p:nvSpPr>
        <p:spPr bwMode="auto">
          <a:xfrm>
            <a:off x="3707904" y="4362722"/>
            <a:ext cx="5253216" cy="188322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marL="457200" indent="-457200">
              <a:tabLst>
                <a:tab pos="1027113" algn="l"/>
                <a:tab pos="1941513" algn="l"/>
                <a:tab pos="2855913" algn="l"/>
                <a:tab pos="3770313" algn="l"/>
                <a:tab pos="4684713" algn="l"/>
                <a:tab pos="5599113" algn="l"/>
                <a:tab pos="6513513" algn="l"/>
                <a:tab pos="7427913" algn="l"/>
                <a:tab pos="8342313" algn="l"/>
                <a:tab pos="9256713" algn="l"/>
                <a:tab pos="10171113" algn="l"/>
              </a:tabLst>
              <a:defRPr>
                <a:solidFill>
                  <a:schemeClr val="bg1"/>
                </a:solidFill>
                <a:latin typeface="Arial" panose="020B0604020202020204" pitchFamily="34" charset="0"/>
                <a:ea typeface="ＭＳ Ｐゴシック" panose="020B0600070205080204" pitchFamily="34" charset="-128"/>
              </a:defRPr>
            </a:lvl1pPr>
            <a:lvl2pPr>
              <a:tabLst>
                <a:tab pos="1027113" algn="l"/>
                <a:tab pos="1941513" algn="l"/>
                <a:tab pos="2855913" algn="l"/>
                <a:tab pos="3770313" algn="l"/>
                <a:tab pos="4684713" algn="l"/>
                <a:tab pos="5599113" algn="l"/>
                <a:tab pos="6513513" algn="l"/>
                <a:tab pos="7427913" algn="l"/>
                <a:tab pos="8342313" algn="l"/>
                <a:tab pos="9256713" algn="l"/>
                <a:tab pos="10171113" algn="l"/>
              </a:tabLst>
              <a:defRPr>
                <a:solidFill>
                  <a:schemeClr val="bg1"/>
                </a:solidFill>
                <a:latin typeface="Arial" panose="020B0604020202020204" pitchFamily="34" charset="0"/>
                <a:ea typeface="ＭＳ Ｐゴシック" panose="020B0600070205080204" pitchFamily="34" charset="-128"/>
              </a:defRPr>
            </a:lvl2pPr>
            <a:lvl3pPr>
              <a:tabLst>
                <a:tab pos="1027113" algn="l"/>
                <a:tab pos="1941513" algn="l"/>
                <a:tab pos="2855913" algn="l"/>
                <a:tab pos="3770313" algn="l"/>
                <a:tab pos="4684713" algn="l"/>
                <a:tab pos="5599113" algn="l"/>
                <a:tab pos="6513513" algn="l"/>
                <a:tab pos="7427913" algn="l"/>
                <a:tab pos="8342313" algn="l"/>
                <a:tab pos="9256713" algn="l"/>
                <a:tab pos="10171113" algn="l"/>
              </a:tabLst>
              <a:defRPr>
                <a:solidFill>
                  <a:schemeClr val="bg1"/>
                </a:solidFill>
                <a:latin typeface="Arial" panose="020B0604020202020204" pitchFamily="34" charset="0"/>
                <a:ea typeface="ＭＳ Ｐゴシック" panose="020B0600070205080204" pitchFamily="34" charset="-128"/>
              </a:defRPr>
            </a:lvl3pPr>
            <a:lvl4pPr>
              <a:tabLst>
                <a:tab pos="1027113" algn="l"/>
                <a:tab pos="1941513" algn="l"/>
                <a:tab pos="2855913" algn="l"/>
                <a:tab pos="3770313" algn="l"/>
                <a:tab pos="4684713" algn="l"/>
                <a:tab pos="5599113" algn="l"/>
                <a:tab pos="6513513" algn="l"/>
                <a:tab pos="7427913" algn="l"/>
                <a:tab pos="8342313" algn="l"/>
                <a:tab pos="9256713" algn="l"/>
                <a:tab pos="10171113" algn="l"/>
              </a:tabLst>
              <a:defRPr>
                <a:solidFill>
                  <a:schemeClr val="bg1"/>
                </a:solidFill>
                <a:latin typeface="Arial" panose="020B0604020202020204" pitchFamily="34" charset="0"/>
                <a:ea typeface="ＭＳ Ｐゴシック" panose="020B0600070205080204" pitchFamily="34" charset="-128"/>
              </a:defRPr>
            </a:lvl4pPr>
            <a:lvl5pPr>
              <a:tabLst>
                <a:tab pos="1027113" algn="l"/>
                <a:tab pos="1941513" algn="l"/>
                <a:tab pos="2855913" algn="l"/>
                <a:tab pos="3770313" algn="l"/>
                <a:tab pos="4684713" algn="l"/>
                <a:tab pos="5599113" algn="l"/>
                <a:tab pos="6513513" algn="l"/>
                <a:tab pos="7427913" algn="l"/>
                <a:tab pos="8342313" algn="l"/>
                <a:tab pos="9256713" algn="l"/>
                <a:tab pos="10171113" algn="l"/>
              </a:tabLst>
              <a:defRPr>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1027113" algn="l"/>
                <a:tab pos="1941513" algn="l"/>
                <a:tab pos="2855913" algn="l"/>
                <a:tab pos="3770313" algn="l"/>
                <a:tab pos="4684713" algn="l"/>
                <a:tab pos="5599113" algn="l"/>
                <a:tab pos="6513513" algn="l"/>
                <a:tab pos="7427913" algn="l"/>
                <a:tab pos="8342313" algn="l"/>
                <a:tab pos="9256713" algn="l"/>
                <a:tab pos="10171113" algn="l"/>
              </a:tabLst>
              <a:defRPr>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1027113" algn="l"/>
                <a:tab pos="1941513" algn="l"/>
                <a:tab pos="2855913" algn="l"/>
                <a:tab pos="3770313" algn="l"/>
                <a:tab pos="4684713" algn="l"/>
                <a:tab pos="5599113" algn="l"/>
                <a:tab pos="6513513" algn="l"/>
                <a:tab pos="7427913" algn="l"/>
                <a:tab pos="8342313" algn="l"/>
                <a:tab pos="9256713" algn="l"/>
                <a:tab pos="10171113" algn="l"/>
              </a:tabLst>
              <a:defRPr>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1027113" algn="l"/>
                <a:tab pos="1941513" algn="l"/>
                <a:tab pos="2855913" algn="l"/>
                <a:tab pos="3770313" algn="l"/>
                <a:tab pos="4684713" algn="l"/>
                <a:tab pos="5599113" algn="l"/>
                <a:tab pos="6513513" algn="l"/>
                <a:tab pos="7427913" algn="l"/>
                <a:tab pos="8342313" algn="l"/>
                <a:tab pos="9256713" algn="l"/>
                <a:tab pos="10171113" algn="l"/>
              </a:tabLst>
              <a:defRPr>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1027113" algn="l"/>
                <a:tab pos="1941513" algn="l"/>
                <a:tab pos="2855913" algn="l"/>
                <a:tab pos="3770313" algn="l"/>
                <a:tab pos="4684713" algn="l"/>
                <a:tab pos="5599113" algn="l"/>
                <a:tab pos="6513513" algn="l"/>
                <a:tab pos="7427913" algn="l"/>
                <a:tab pos="8342313" algn="l"/>
                <a:tab pos="9256713" algn="l"/>
                <a:tab pos="10171113" algn="l"/>
              </a:tabLst>
              <a:defRPr>
                <a:solidFill>
                  <a:schemeClr val="bg1"/>
                </a:solidFill>
                <a:latin typeface="Arial" panose="020B0604020202020204" pitchFamily="34" charset="0"/>
                <a:ea typeface="ＭＳ Ｐゴシック" panose="020B0600070205080204" pitchFamily="34" charset="-128"/>
              </a:defRPr>
            </a:lvl9pPr>
          </a:lstStyle>
          <a:p>
            <a:pPr marL="274320" indent="0" defTabSz="914400" eaLnBrk="1" hangingPunct="1">
              <a:lnSpc>
                <a:spcPct val="90000"/>
              </a:lnSpc>
              <a:spcBef>
                <a:spcPts val="600"/>
              </a:spcBef>
              <a:buClr>
                <a:schemeClr val="accent1"/>
              </a:buClr>
              <a:buSzPct val="75000"/>
              <a:defRPr/>
            </a:pPr>
            <a:r>
              <a:rPr lang="en-US" altLang="en-US" sz="2400">
                <a:solidFill>
                  <a:srgbClr val="FFFFFF"/>
                </a:solidFill>
                <a:latin typeface="+mn-lt"/>
                <a:ea typeface="+mn-ea"/>
              </a:rPr>
              <a:t>Youth WORK in Trades Program</a:t>
            </a:r>
          </a:p>
          <a:p>
            <a:pPr indent="-182880" defTabSz="914400" eaLnBrk="1" hangingPunct="1">
              <a:lnSpc>
                <a:spcPct val="90000"/>
              </a:lnSpc>
              <a:spcBef>
                <a:spcPts val="600"/>
              </a:spcBef>
              <a:buClr>
                <a:schemeClr val="accent1"/>
              </a:buClr>
              <a:buSzPct val="75000"/>
              <a:buFont typeface="Wingdings 2" pitchFamily="18" charset="2"/>
              <a:buChar char=""/>
              <a:defRPr/>
            </a:pPr>
            <a:r>
              <a:rPr lang="en-US" altLang="en-US" sz="2400">
                <a:solidFill>
                  <a:srgbClr val="FFFFFF"/>
                </a:solidFill>
                <a:latin typeface="+mn-lt"/>
                <a:ea typeface="+mn-ea"/>
              </a:rPr>
              <a:t>	</a:t>
            </a:r>
          </a:p>
          <a:p>
            <a:pPr marL="274320" indent="0" defTabSz="914400" eaLnBrk="1" hangingPunct="1">
              <a:lnSpc>
                <a:spcPct val="90000"/>
              </a:lnSpc>
              <a:spcBef>
                <a:spcPts val="600"/>
              </a:spcBef>
              <a:buClr>
                <a:schemeClr val="accent1"/>
              </a:buClr>
              <a:buSzPct val="75000"/>
              <a:defRPr/>
            </a:pPr>
            <a:r>
              <a:rPr lang="en-US" altLang="en-US" sz="2400">
                <a:solidFill>
                  <a:srgbClr val="FFFFFF"/>
                </a:solidFill>
                <a:latin typeface="+mn-lt"/>
                <a:ea typeface="+mn-ea"/>
              </a:rPr>
              <a:t>Youth TRAIN in Trades Program</a:t>
            </a:r>
          </a:p>
          <a:p>
            <a:pPr marL="0" indent="-182880" defTabSz="914400" eaLnBrk="1" hangingPunct="1">
              <a:lnSpc>
                <a:spcPct val="90000"/>
              </a:lnSpc>
              <a:spcBef>
                <a:spcPts val="600"/>
              </a:spcBef>
              <a:buClr>
                <a:schemeClr val="accent1"/>
              </a:buClr>
              <a:buSzPct val="75000"/>
              <a:buFont typeface="Wingdings 2" pitchFamily="18" charset="2"/>
              <a:buChar char=""/>
              <a:defRPr/>
            </a:pPr>
            <a:endParaRPr lang="en-US" altLang="en-US" sz="1600">
              <a:solidFill>
                <a:srgbClr val="FFFFFF"/>
              </a:solidFill>
              <a:latin typeface="+mn-lt"/>
              <a:ea typeface="+mn-ea"/>
            </a:endParaRPr>
          </a:p>
          <a:p>
            <a:pPr indent="-182880" defTabSz="914400" eaLnBrk="1" hangingPunct="1">
              <a:lnSpc>
                <a:spcPct val="90000"/>
              </a:lnSpc>
              <a:spcBef>
                <a:spcPts val="600"/>
              </a:spcBef>
              <a:buClr>
                <a:schemeClr val="accent1"/>
              </a:buClr>
              <a:buSzPct val="75000"/>
              <a:buFont typeface="Wingdings 2" pitchFamily="18" charset="2"/>
              <a:buChar char=""/>
              <a:defRPr/>
            </a:pPr>
            <a:endParaRPr lang="en-US" altLang="en-US" sz="1600">
              <a:solidFill>
                <a:srgbClr val="FFFFFF"/>
              </a:solidFill>
              <a:latin typeface="+mn-lt"/>
              <a:ea typeface="+mn-ea"/>
            </a:endParaRPr>
          </a:p>
        </p:txBody>
      </p:sp>
      <p:sp>
        <p:nvSpPr>
          <p:cNvPr id="2" name="TextBox 1">
            <a:extLst>
              <a:ext uri="{FF2B5EF4-FFF2-40B4-BE49-F238E27FC236}">
                <a16:creationId xmlns:a16="http://schemas.microsoft.com/office/drawing/2014/main" id="{4D09B667-BE51-1944-F110-EDA28AEB19D0}"/>
              </a:ext>
            </a:extLst>
          </p:cNvPr>
          <p:cNvSpPr txBox="1"/>
          <p:nvPr/>
        </p:nvSpPr>
        <p:spPr>
          <a:xfrm>
            <a:off x="680621" y="2733437"/>
            <a:ext cx="3557449" cy="369332"/>
          </a:xfrm>
          <a:prstGeom prst="rect">
            <a:avLst/>
          </a:prstGeom>
          <a:noFill/>
        </p:spPr>
        <p:txBody>
          <a:bodyPr wrap="none" rtlCol="0">
            <a:spAutoFit/>
          </a:bodyPr>
          <a:lstStyle/>
          <a:p>
            <a:r>
              <a:rPr lang="en-US">
                <a:solidFill>
                  <a:schemeClr val="tx1"/>
                </a:solidFill>
                <a:hlinkClick r:id="rId5">
                  <a:extLst>
                    <a:ext uri="{A12FA001-AC4F-418D-AE19-62706E023703}">
                      <ahyp:hlinkClr xmlns:ahyp="http://schemas.microsoft.com/office/drawing/2018/hyperlinkcolor" val="tx"/>
                    </a:ext>
                  </a:extLst>
                </a:hlinkClick>
              </a:rPr>
              <a:t>www.vsb.bc.ca/Career-Programs</a:t>
            </a:r>
            <a:endParaRPr lang="en-US">
              <a:solidFill>
                <a:schemeClr val="tx1"/>
              </a:solidFill>
            </a:endParaRPr>
          </a:p>
        </p:txBody>
      </p:sp>
    </p:spTree>
    <p:extLst>
      <p:ext uri="{BB962C8B-B14F-4D97-AF65-F5344CB8AC3E}">
        <p14:creationId xmlns:p14="http://schemas.microsoft.com/office/powerpoint/2010/main" val="411945305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9" name="Rectangle 51208">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1211" name="Rectangle 51210">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51213" name="Rectangle 51212">
            <a:extLst>
              <a:ext uri="{FF2B5EF4-FFF2-40B4-BE49-F238E27FC236}">
                <a16:creationId xmlns:a16="http://schemas.microsoft.com/office/drawing/2014/main" id="{B5DC95B7-2A72-483B-BA19-2BE751205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15" name="Rectangle 51214">
            <a:extLst>
              <a:ext uri="{FF2B5EF4-FFF2-40B4-BE49-F238E27FC236}">
                <a16:creationId xmlns:a16="http://schemas.microsoft.com/office/drawing/2014/main" id="{1C822AFE-7E96-4A51-9E55-FCAEACD21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387" y="4212709"/>
            <a:ext cx="8073699" cy="18739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02" name="Rectangle 2"/>
          <p:cNvSpPr>
            <a:spLocks noChangeArrowheads="1"/>
          </p:cNvSpPr>
          <p:nvPr/>
        </p:nvSpPr>
        <p:spPr bwMode="auto">
          <a:xfrm>
            <a:off x="642453" y="4386057"/>
            <a:ext cx="3050275" cy="15272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algn="r" defTabSz="914400" eaLnBrk="1" hangingPunct="1">
              <a:lnSpc>
                <a:spcPct val="90000"/>
              </a:lnSpc>
              <a:spcAft>
                <a:spcPts val="600"/>
              </a:spcAft>
              <a:buClr>
                <a:srgbClr val="000000"/>
              </a:buClr>
              <a:buSzPct val="100000"/>
            </a:pPr>
            <a:r>
              <a:rPr lang="en-US" altLang="en-US" sz="2800" b="1" spc="-60">
                <a:solidFill>
                  <a:srgbClr val="FFFFFF"/>
                </a:solidFill>
                <a:latin typeface="+mj-lt"/>
                <a:ea typeface="+mj-ea"/>
                <a:cs typeface="+mj-cs"/>
              </a:rPr>
              <a:t>Youth WORK </a:t>
            </a:r>
            <a:endParaRPr lang="en-US" sz="2800" spc="-60">
              <a:solidFill>
                <a:srgbClr val="FFFFFF"/>
              </a:solidFill>
              <a:latin typeface="+mj-lt"/>
              <a:ea typeface="+mj-ea"/>
              <a:cs typeface="+mj-cs"/>
            </a:endParaRPr>
          </a:p>
          <a:p>
            <a:pPr algn="r" defTabSz="914400" eaLnBrk="1" hangingPunct="1">
              <a:lnSpc>
                <a:spcPct val="90000"/>
              </a:lnSpc>
              <a:spcAft>
                <a:spcPts val="600"/>
              </a:spcAft>
            </a:pPr>
            <a:r>
              <a:rPr lang="en-US" altLang="en-US" sz="2800" b="1" spc="-60">
                <a:solidFill>
                  <a:srgbClr val="FFFFFF"/>
                </a:solidFill>
                <a:latin typeface="+mj-lt"/>
                <a:ea typeface="+mj-ea"/>
                <a:cs typeface="+mj-cs"/>
              </a:rPr>
              <a:t>in Trades Program</a:t>
            </a:r>
            <a:endParaRPr lang="en-US" sz="2800" spc="-60">
              <a:solidFill>
                <a:srgbClr val="FFFFFF"/>
              </a:solidFill>
              <a:latin typeface="+mj-lt"/>
              <a:ea typeface="+mj-ea"/>
              <a:cs typeface="+mj-cs"/>
            </a:endParaRPr>
          </a:p>
        </p:txBody>
      </p:sp>
      <p:sp>
        <p:nvSpPr>
          <p:cNvPr id="51217" name="Rectangle 51216">
            <a:extLst>
              <a:ext uri="{FF2B5EF4-FFF2-40B4-BE49-F238E27FC236}">
                <a16:creationId xmlns:a16="http://schemas.microsoft.com/office/drawing/2014/main" id="{9169EA61-C175-4B7E-807B-58199DEA7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 name="Picture 2" descr="A person using a drill&#10;&#10;Description automatically generated">
            <a:extLst>
              <a:ext uri="{FF2B5EF4-FFF2-40B4-BE49-F238E27FC236}">
                <a16:creationId xmlns:a16="http://schemas.microsoft.com/office/drawing/2014/main" id="{E2C0EBBD-200B-A30D-4876-538FACE4EE2B}"/>
              </a:ext>
            </a:extLst>
          </p:cNvPr>
          <p:cNvPicPr>
            <a:picLocks noChangeAspect="1"/>
          </p:cNvPicPr>
          <p:nvPr/>
        </p:nvPicPr>
        <p:blipFill>
          <a:blip r:embed="rId2"/>
          <a:stretch>
            <a:fillRect/>
          </a:stretch>
        </p:blipFill>
        <p:spPr>
          <a:xfrm>
            <a:off x="648385" y="775797"/>
            <a:ext cx="8073700" cy="3148742"/>
          </a:xfrm>
          <a:prstGeom prst="rect">
            <a:avLst/>
          </a:prstGeom>
        </p:spPr>
      </p:pic>
      <p:sp>
        <p:nvSpPr>
          <p:cNvPr id="51204" name="TextBox 6"/>
          <p:cNvSpPr txBox="1">
            <a:spLocks noChangeArrowheads="1"/>
          </p:cNvSpPr>
          <p:nvPr/>
        </p:nvSpPr>
        <p:spPr bwMode="auto">
          <a:xfrm>
            <a:off x="4078042" y="4386720"/>
            <a:ext cx="4494458" cy="15265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2500"/>
          </a:bodyPr>
          <a:lstStyle>
            <a:lvl1pPr marL="285750" indent="-285750">
              <a:defRPr>
                <a:solidFill>
                  <a:schemeClr val="bg1"/>
                </a:solidFill>
                <a:latin typeface="Arial" charset="0"/>
                <a:ea typeface="MS PGothic" charset="-128"/>
              </a:defRPr>
            </a:lvl1pPr>
            <a:lvl2pPr>
              <a:defRPr>
                <a:solidFill>
                  <a:schemeClr val="bg1"/>
                </a:solidFill>
                <a:latin typeface="Arial" charset="0"/>
                <a:ea typeface="MS PGothic" charset="-128"/>
              </a:defRPr>
            </a:lvl2pPr>
            <a:lvl3pPr>
              <a:defRPr>
                <a:solidFill>
                  <a:schemeClr val="bg1"/>
                </a:solidFill>
                <a:latin typeface="Arial" charset="0"/>
                <a:ea typeface="MS PGothic" charset="-128"/>
              </a:defRPr>
            </a:lvl3pPr>
            <a:lvl4pPr>
              <a:defRPr>
                <a:solidFill>
                  <a:schemeClr val="bg1"/>
                </a:solidFill>
                <a:latin typeface="Arial" charset="0"/>
                <a:ea typeface="MS PGothic" charset="-128"/>
              </a:defRPr>
            </a:lvl4pPr>
            <a:lvl5pPr>
              <a:defRPr>
                <a:solidFill>
                  <a:schemeClr val="bg1"/>
                </a:solidFill>
                <a:latin typeface="Arial" charset="0"/>
                <a:ea typeface="MS PGothic" charset="-128"/>
              </a:defRPr>
            </a:lvl5pPr>
            <a:lvl6pPr marL="2514600" indent="-228600" defTabSz="449263" eaLnBrk="0" fontAlgn="base" hangingPunct="0">
              <a:spcBef>
                <a:spcPct val="0"/>
              </a:spcBef>
              <a:spcAft>
                <a:spcPct val="0"/>
              </a:spcAft>
              <a:defRPr>
                <a:solidFill>
                  <a:schemeClr val="bg1"/>
                </a:solidFill>
                <a:latin typeface="Arial" charset="0"/>
                <a:ea typeface="MS PGothic" charset="-128"/>
              </a:defRPr>
            </a:lvl6pPr>
            <a:lvl7pPr marL="2971800" indent="-228600" defTabSz="449263" eaLnBrk="0" fontAlgn="base" hangingPunct="0">
              <a:spcBef>
                <a:spcPct val="0"/>
              </a:spcBef>
              <a:spcAft>
                <a:spcPct val="0"/>
              </a:spcAft>
              <a:defRPr>
                <a:solidFill>
                  <a:schemeClr val="bg1"/>
                </a:solidFill>
                <a:latin typeface="Arial" charset="0"/>
                <a:ea typeface="MS PGothic" charset="-128"/>
              </a:defRPr>
            </a:lvl7pPr>
            <a:lvl8pPr marL="3429000" indent="-228600" defTabSz="449263" eaLnBrk="0" fontAlgn="base" hangingPunct="0">
              <a:spcBef>
                <a:spcPct val="0"/>
              </a:spcBef>
              <a:spcAft>
                <a:spcPct val="0"/>
              </a:spcAft>
              <a:defRPr>
                <a:solidFill>
                  <a:schemeClr val="bg1"/>
                </a:solidFill>
                <a:latin typeface="Arial" charset="0"/>
                <a:ea typeface="MS PGothic" charset="-128"/>
              </a:defRPr>
            </a:lvl8pPr>
            <a:lvl9pPr marL="3886200" indent="-228600" defTabSz="449263" eaLnBrk="0" fontAlgn="base" hangingPunct="0">
              <a:spcBef>
                <a:spcPct val="0"/>
              </a:spcBef>
              <a:spcAft>
                <a:spcPct val="0"/>
              </a:spcAft>
              <a:defRPr>
                <a:solidFill>
                  <a:schemeClr val="bg1"/>
                </a:solidFill>
                <a:latin typeface="Arial" charset="0"/>
                <a:ea typeface="MS PGothic" charset="-128"/>
              </a:defRPr>
            </a:lvl9pPr>
          </a:lstStyle>
          <a:p>
            <a:pPr marL="102870" indent="0" defTabSz="914400" eaLnBrk="1" hangingPunct="1">
              <a:lnSpc>
                <a:spcPct val="90000"/>
              </a:lnSpc>
              <a:spcAft>
                <a:spcPts val="600"/>
              </a:spcAft>
              <a:buClr>
                <a:schemeClr val="accent1"/>
              </a:buClr>
            </a:pPr>
            <a:r>
              <a:rPr lang="en-US" altLang="en-US" sz="2400">
                <a:solidFill>
                  <a:srgbClr val="FFFFFF"/>
                </a:solidFill>
                <a:latin typeface="+mn-lt"/>
                <a:ea typeface="+mn-ea"/>
              </a:rPr>
              <a:t>Start your apprenticeship training while in Grade 10, 11 or 12.</a:t>
            </a:r>
            <a:br>
              <a:rPr lang="en-US" altLang="en-US" sz="2400">
                <a:solidFill>
                  <a:srgbClr val="FFFFFF"/>
                </a:solidFill>
                <a:latin typeface="+mn-lt"/>
                <a:ea typeface="+mn-ea"/>
              </a:rPr>
            </a:br>
            <a:endParaRPr lang="en-US" altLang="en-US" sz="2400">
              <a:solidFill>
                <a:srgbClr val="FFFFFF"/>
              </a:solidFill>
              <a:latin typeface="+mn-lt"/>
              <a:ea typeface="+mn-ea"/>
            </a:endParaRPr>
          </a:p>
          <a:p>
            <a:pPr marL="102870" indent="0" defTabSz="914400" eaLnBrk="1" hangingPunct="1">
              <a:lnSpc>
                <a:spcPct val="90000"/>
              </a:lnSpc>
              <a:spcAft>
                <a:spcPts val="600"/>
              </a:spcAft>
              <a:buClr>
                <a:schemeClr val="accent1"/>
              </a:buClr>
            </a:pPr>
            <a:r>
              <a:rPr lang="en-US" altLang="en-US" sz="2400">
                <a:solidFill>
                  <a:srgbClr val="FFFFFF"/>
                </a:solidFill>
                <a:latin typeface="+mn-lt"/>
                <a:ea typeface="+mn-ea"/>
              </a:rPr>
              <a:t>Earn up to 16 high school credits </a:t>
            </a:r>
          </a:p>
          <a:p>
            <a:pPr marL="0" indent="-182880" defTabSz="914400" eaLnBrk="1" hangingPunct="1">
              <a:lnSpc>
                <a:spcPct val="90000"/>
              </a:lnSpc>
              <a:spcAft>
                <a:spcPts val="600"/>
              </a:spcAft>
              <a:buClr>
                <a:schemeClr val="accent1"/>
              </a:buClr>
              <a:buFont typeface="Wingdings 2" pitchFamily="18" charset="2"/>
              <a:buChar char=""/>
            </a:pPr>
            <a:endParaRPr lang="en-US" altLang="en-US" sz="1400">
              <a:solidFill>
                <a:srgbClr val="FFFFFF"/>
              </a:solidFill>
              <a:latin typeface="+mn-lt"/>
              <a:ea typeface="+mn-ea"/>
            </a:endParaRPr>
          </a:p>
        </p:txBody>
      </p:sp>
    </p:spTree>
    <p:extLst>
      <p:ext uri="{BB962C8B-B14F-4D97-AF65-F5344CB8AC3E}">
        <p14:creationId xmlns:p14="http://schemas.microsoft.com/office/powerpoint/2010/main" val="295812862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7710" y="0"/>
            <a:ext cx="6858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459486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omputer&#10;&#10;Description automatically generated">
            <a:extLst>
              <a:ext uri="{FF2B5EF4-FFF2-40B4-BE49-F238E27FC236}">
                <a16:creationId xmlns:a16="http://schemas.microsoft.com/office/drawing/2014/main" id="{DCE58748-A422-939F-0170-AB5601904674}"/>
              </a:ext>
            </a:extLst>
          </p:cNvPr>
          <p:cNvPicPr>
            <a:picLocks noChangeAspect="1"/>
          </p:cNvPicPr>
          <p:nvPr/>
        </p:nvPicPr>
        <p:blipFill>
          <a:blip r:embed="rId2"/>
          <a:stretch>
            <a:fillRect/>
          </a:stretch>
        </p:blipFill>
        <p:spPr>
          <a:xfrm>
            <a:off x="4662445" y="1151528"/>
            <a:ext cx="4422943" cy="4400828"/>
          </a:xfrm>
          <a:prstGeom prst="rect">
            <a:avLst/>
          </a:prstGeom>
        </p:spPr>
      </p:pic>
      <p:sp>
        <p:nvSpPr>
          <p:cNvPr id="8" name="TextBox 7">
            <a:extLst>
              <a:ext uri="{FF2B5EF4-FFF2-40B4-BE49-F238E27FC236}">
                <a16:creationId xmlns:a16="http://schemas.microsoft.com/office/drawing/2014/main" id="{1F5EAC64-BB6E-27F7-57B3-EFA85DC290AF}"/>
              </a:ext>
            </a:extLst>
          </p:cNvPr>
          <p:cNvSpPr txBox="1"/>
          <p:nvPr/>
        </p:nvSpPr>
        <p:spPr>
          <a:xfrm>
            <a:off x="216627" y="157456"/>
            <a:ext cx="4104456" cy="3231654"/>
          </a:xfrm>
          <a:prstGeom prst="rect">
            <a:avLst/>
          </a:prstGeom>
          <a:noFill/>
        </p:spPr>
        <p:txBody>
          <a:bodyPr wrap="square" rtlCol="0">
            <a:spAutoFit/>
          </a:bodyPr>
          <a:lstStyle/>
          <a:p>
            <a:pPr algn="ctr"/>
            <a:r>
              <a:rPr lang="en-US" sz="2400">
                <a:solidFill>
                  <a:schemeClr val="tx1"/>
                </a:solidFill>
              </a:rPr>
              <a:t>VSB Career Programs</a:t>
            </a:r>
          </a:p>
          <a:p>
            <a:pPr algn="ctr"/>
            <a:endParaRPr lang="en-US">
              <a:solidFill>
                <a:schemeClr val="tx1"/>
              </a:solidFill>
            </a:endParaRPr>
          </a:p>
          <a:p>
            <a:r>
              <a:rPr lang="en-US">
                <a:solidFill>
                  <a:schemeClr val="tx1"/>
                </a:solidFill>
              </a:rPr>
              <a:t>For students who are passionate about working with their hands, seeing the results of their efforts, and are creative problem solvers</a:t>
            </a:r>
          </a:p>
          <a:p>
            <a:endParaRPr lang="en-US">
              <a:solidFill>
                <a:schemeClr val="tx1"/>
              </a:solidFill>
            </a:endParaRPr>
          </a:p>
          <a:p>
            <a:r>
              <a:rPr lang="en-US">
                <a:solidFill>
                  <a:schemeClr val="tx1"/>
                </a:solidFill>
              </a:rPr>
              <a:t>Provides students with career training in skilled trades, health care and technology sectors while attending high school</a:t>
            </a:r>
          </a:p>
        </p:txBody>
      </p:sp>
      <p:sp>
        <p:nvSpPr>
          <p:cNvPr id="9" name="TextBox 8">
            <a:extLst>
              <a:ext uri="{FF2B5EF4-FFF2-40B4-BE49-F238E27FC236}">
                <a16:creationId xmlns:a16="http://schemas.microsoft.com/office/drawing/2014/main" id="{E1D2B23A-1E18-1A52-EC66-F1269461F3E7}"/>
              </a:ext>
            </a:extLst>
          </p:cNvPr>
          <p:cNvSpPr txBox="1"/>
          <p:nvPr/>
        </p:nvSpPr>
        <p:spPr>
          <a:xfrm>
            <a:off x="216627" y="3557256"/>
            <a:ext cx="4264928" cy="3139321"/>
          </a:xfrm>
          <a:prstGeom prst="rect">
            <a:avLst/>
          </a:prstGeom>
          <a:noFill/>
        </p:spPr>
        <p:txBody>
          <a:bodyPr wrap="square" rtlCol="0">
            <a:spAutoFit/>
          </a:bodyPr>
          <a:lstStyle/>
          <a:p>
            <a:r>
              <a:rPr lang="en-US">
                <a:solidFill>
                  <a:schemeClr val="tx1"/>
                </a:solidFill>
              </a:rPr>
              <a:t>Why Choose a Career Program?</a:t>
            </a:r>
          </a:p>
          <a:p>
            <a:endParaRPr lang="en-US">
              <a:solidFill>
                <a:schemeClr val="tx1"/>
              </a:solidFill>
            </a:endParaRPr>
          </a:p>
          <a:p>
            <a:pPr marL="285750" indent="-285750">
              <a:buFont typeface="Arial" panose="020B0604020202020204" pitchFamily="34" charset="0"/>
              <a:buChar char="•"/>
            </a:pPr>
            <a:r>
              <a:rPr lang="en-US">
                <a:solidFill>
                  <a:schemeClr val="tx1"/>
                </a:solidFill>
              </a:rPr>
              <a:t>Get free tuition for the first level of a post secondary program</a:t>
            </a:r>
          </a:p>
          <a:p>
            <a:pPr marL="285750" indent="-285750">
              <a:buFont typeface="Arial" panose="020B0604020202020204" pitchFamily="34" charset="0"/>
              <a:buChar char="•"/>
            </a:pPr>
            <a:r>
              <a:rPr lang="en-US">
                <a:solidFill>
                  <a:schemeClr val="tx1"/>
                </a:solidFill>
              </a:rPr>
              <a:t>Earn dual credits – high school and post-secondary credits concurrently</a:t>
            </a:r>
          </a:p>
          <a:p>
            <a:pPr marL="285750" indent="-285750">
              <a:buFont typeface="Arial" panose="020B0604020202020204" pitchFamily="34" charset="0"/>
              <a:buChar char="•"/>
            </a:pPr>
            <a:r>
              <a:rPr lang="en-US">
                <a:solidFill>
                  <a:schemeClr val="tx1"/>
                </a:solidFill>
              </a:rPr>
              <a:t>Work experience in chosen career path</a:t>
            </a:r>
          </a:p>
          <a:p>
            <a:pPr marL="285750" indent="-285750">
              <a:buFont typeface="Arial" panose="020B0604020202020204" pitchFamily="34" charset="0"/>
              <a:buChar char="•"/>
            </a:pPr>
            <a:r>
              <a:rPr lang="en-US">
                <a:solidFill>
                  <a:schemeClr val="tx1"/>
                </a:solidFill>
              </a:rPr>
              <a:t>Explore career opportunities</a:t>
            </a:r>
          </a:p>
          <a:p>
            <a:pPr marL="285750" indent="-285750">
              <a:buFont typeface="Arial" panose="020B0604020202020204" pitchFamily="34" charset="0"/>
              <a:buChar char="•"/>
            </a:pPr>
            <a:r>
              <a:rPr lang="en-US">
                <a:solidFill>
                  <a:schemeClr val="tx1"/>
                </a:solidFill>
              </a:rPr>
              <a:t>Build skills that can transition into paid work</a:t>
            </a:r>
          </a:p>
        </p:txBody>
      </p:sp>
    </p:spTree>
    <p:extLst>
      <p:ext uri="{BB962C8B-B14F-4D97-AF65-F5344CB8AC3E}">
        <p14:creationId xmlns:p14="http://schemas.microsoft.com/office/powerpoint/2010/main" val="360106787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0" name="Rectangle 19">
            <a:extLst>
              <a:ext uri="{FF2B5EF4-FFF2-40B4-BE49-F238E27FC236}">
                <a16:creationId xmlns:a16="http://schemas.microsoft.com/office/drawing/2014/main" id="{A1DFCBE5-52C1-48A9-89CF-E7D68CCA1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B17C8F6-D357-4254-BBAC-96B01EEBE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47203"/>
            <a:ext cx="8780525" cy="25726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TextBox 6">
            <a:extLst>
              <a:ext uri="{FF2B5EF4-FFF2-40B4-BE49-F238E27FC236}">
                <a16:creationId xmlns:a16="http://schemas.microsoft.com/office/drawing/2014/main" id="{65CE68BD-CAED-01ED-3290-BF0D09012D3D}"/>
              </a:ext>
            </a:extLst>
          </p:cNvPr>
          <p:cNvSpPr txBox="1"/>
          <p:nvPr/>
        </p:nvSpPr>
        <p:spPr>
          <a:xfrm>
            <a:off x="57464" y="3990543"/>
            <a:ext cx="3217244" cy="1883228"/>
          </a:xfrm>
          <a:prstGeom prst="rect">
            <a:avLst/>
          </a:prstGeom>
        </p:spPr>
        <p:txBody>
          <a:bodyPr vert="horz" lIns="91440" tIns="45720" rIns="91440" bIns="45720" rtlCol="0" anchor="ctr">
            <a:normAutofit/>
          </a:bodyPr>
          <a:lstStyle/>
          <a:p>
            <a:pPr defTabSz="914400" eaLnBrk="1" hangingPunct="1">
              <a:lnSpc>
                <a:spcPct val="90000"/>
              </a:lnSpc>
              <a:spcAft>
                <a:spcPts val="600"/>
              </a:spcAft>
            </a:pPr>
            <a:r>
              <a:rPr lang="en-US" sz="3600" spc="-60">
                <a:solidFill>
                  <a:srgbClr val="FFFFFF"/>
                </a:solidFill>
                <a:latin typeface="+mj-lt"/>
                <a:ea typeface="+mj-ea"/>
                <a:cs typeface="+mj-cs"/>
              </a:rPr>
              <a:t>Post-Secondary Research</a:t>
            </a:r>
          </a:p>
        </p:txBody>
      </p:sp>
      <p:pic>
        <p:nvPicPr>
          <p:cNvPr id="11" name="Picture 10" descr="A screenshot of a computer&#10;&#10;Description automatically generated">
            <a:extLst>
              <a:ext uri="{FF2B5EF4-FFF2-40B4-BE49-F238E27FC236}">
                <a16:creationId xmlns:a16="http://schemas.microsoft.com/office/drawing/2014/main" id="{93023F18-869B-934D-CC61-C2E1FA71D81B}"/>
              </a:ext>
            </a:extLst>
          </p:cNvPr>
          <p:cNvPicPr>
            <a:picLocks noChangeAspect="1"/>
          </p:cNvPicPr>
          <p:nvPr/>
        </p:nvPicPr>
        <p:blipFill>
          <a:blip r:embed="rId2"/>
          <a:stretch>
            <a:fillRect/>
          </a:stretch>
        </p:blipFill>
        <p:spPr>
          <a:xfrm>
            <a:off x="83101" y="830350"/>
            <a:ext cx="4488899" cy="2356672"/>
          </a:xfrm>
          <a:prstGeom prst="rect">
            <a:avLst/>
          </a:prstGeom>
        </p:spPr>
      </p:pic>
      <p:pic>
        <p:nvPicPr>
          <p:cNvPr id="2" name="Picture 3">
            <a:extLst>
              <a:ext uri="{FF2B5EF4-FFF2-40B4-BE49-F238E27FC236}">
                <a16:creationId xmlns:a16="http://schemas.microsoft.com/office/drawing/2014/main" id="{75A56AB7-7E98-C211-CE64-FAD46E39A093}"/>
              </a:ext>
            </a:extLst>
          </p:cNvPr>
          <p:cNvPicPr>
            <a:picLocks noChangeAspect="1"/>
          </p:cNvPicPr>
          <p:nvPr/>
        </p:nvPicPr>
        <p:blipFill>
          <a:blip r:embed="rId3"/>
          <a:stretch>
            <a:fillRect/>
          </a:stretch>
        </p:blipFill>
        <p:spPr>
          <a:xfrm>
            <a:off x="4753737" y="519276"/>
            <a:ext cx="4026788" cy="2667746"/>
          </a:xfrm>
          <a:prstGeom prst="rect">
            <a:avLst/>
          </a:prstGeom>
        </p:spPr>
      </p:pic>
      <p:sp>
        <p:nvSpPr>
          <p:cNvPr id="4" name="TextBox 3">
            <a:extLst>
              <a:ext uri="{FF2B5EF4-FFF2-40B4-BE49-F238E27FC236}">
                <a16:creationId xmlns:a16="http://schemas.microsoft.com/office/drawing/2014/main" id="{963FFD0B-5D27-1688-D3A2-9091BC5995C9}"/>
              </a:ext>
            </a:extLst>
          </p:cNvPr>
          <p:cNvSpPr txBox="1"/>
          <p:nvPr/>
        </p:nvSpPr>
        <p:spPr>
          <a:xfrm>
            <a:off x="3356081" y="3789041"/>
            <a:ext cx="5424443" cy="2286232"/>
          </a:xfrm>
          <a:prstGeom prst="rect">
            <a:avLst/>
          </a:prstGeom>
        </p:spPr>
        <p:txBody>
          <a:bodyPr vert="horz" lIns="91440" tIns="45720" rIns="91440" bIns="45720" rtlCol="0" anchor="ctr">
            <a:noAutofit/>
          </a:bodyPr>
          <a:lstStyle/>
          <a:p>
            <a:pPr defTabSz="914400" eaLnBrk="1" hangingPunct="1">
              <a:lnSpc>
                <a:spcPct val="90000"/>
              </a:lnSpc>
              <a:spcBef>
                <a:spcPts val="1200"/>
              </a:spcBef>
              <a:spcAft>
                <a:spcPts val="1200"/>
              </a:spcAft>
              <a:buClr>
                <a:schemeClr val="accent1"/>
              </a:buClr>
            </a:pPr>
            <a:r>
              <a:rPr lang="en-US" sz="2400">
                <a:solidFill>
                  <a:srgbClr val="FFFFFF"/>
                </a:solidFill>
                <a:effectLst>
                  <a:outerShdw algn="tl" rotWithShape="0">
                    <a:srgbClr val="000000">
                      <a:alpha val="48000"/>
                    </a:srgbClr>
                  </a:outerShdw>
                </a:effectLst>
                <a:latin typeface="+mn-lt"/>
                <a:ea typeface="+mn-ea"/>
              </a:rPr>
              <a:t>To research and explore post-secondary pathways and entrance requirements check out these websites.</a:t>
            </a:r>
            <a:endParaRPr lang="en-US" sz="2400">
              <a:solidFill>
                <a:srgbClr val="FFFFFF"/>
              </a:solidFill>
              <a:effectLst>
                <a:outerShdw algn="tl" rotWithShape="0">
                  <a:srgbClr val="000000">
                    <a:alpha val="48000"/>
                  </a:srgbClr>
                </a:outerShdw>
              </a:effectLst>
              <a:latin typeface="+mn-lt"/>
              <a:ea typeface="+mn-ea"/>
              <a:hlinkClick r:id="rId4">
                <a:extLst>
                  <a:ext uri="{A12FA001-AC4F-418D-AE19-62706E023703}">
                    <ahyp:hlinkClr xmlns:ahyp="http://schemas.microsoft.com/office/drawing/2018/hyperlinkcolor" val="tx"/>
                  </a:ext>
                </a:extLst>
              </a:hlinkClick>
            </a:endParaRPr>
          </a:p>
          <a:p>
            <a:pPr defTabSz="914400" eaLnBrk="1" hangingPunct="1">
              <a:lnSpc>
                <a:spcPct val="90000"/>
              </a:lnSpc>
              <a:spcBef>
                <a:spcPts val="1200"/>
              </a:spcBef>
              <a:spcAft>
                <a:spcPts val="1200"/>
              </a:spcAft>
              <a:buClr>
                <a:schemeClr val="accent1"/>
              </a:buClr>
            </a:pPr>
            <a:r>
              <a:rPr lang="en-US" sz="2400">
                <a:solidFill>
                  <a:srgbClr val="FFFFFF"/>
                </a:solidFill>
                <a:effectLst>
                  <a:outerShdw sx="1000" sy="1000" algn="tl" rotWithShape="0">
                    <a:srgbClr val="000000"/>
                  </a:outerShdw>
                </a:effectLst>
                <a:latin typeface="+mn-lt"/>
                <a:ea typeface="+mn-ea"/>
                <a:hlinkClick r:id="rId4">
                  <a:extLst>
                    <a:ext uri="{A12FA001-AC4F-418D-AE19-62706E023703}">
                      <ahyp:hlinkClr xmlns:ahyp="http://schemas.microsoft.com/office/drawing/2018/hyperlinkcolor" val="tx"/>
                    </a:ext>
                  </a:extLst>
                </a:hlinkClick>
              </a:rPr>
              <a:t>myblueprint.ca</a:t>
            </a:r>
            <a:endParaRPr lang="en-US" sz="2400">
              <a:solidFill>
                <a:srgbClr val="FFFFFF"/>
              </a:solidFill>
              <a:effectLst>
                <a:outerShdw sx="1000" sy="1000" algn="tl" rotWithShape="0">
                  <a:srgbClr val="000000"/>
                </a:outerShdw>
              </a:effectLst>
              <a:latin typeface="+mn-lt"/>
              <a:ea typeface="+mn-ea"/>
            </a:endParaRPr>
          </a:p>
          <a:p>
            <a:pPr defTabSz="914400" eaLnBrk="1" hangingPunct="1">
              <a:lnSpc>
                <a:spcPct val="90000"/>
              </a:lnSpc>
              <a:spcBef>
                <a:spcPts val="1200"/>
              </a:spcBef>
              <a:spcAft>
                <a:spcPts val="1200"/>
              </a:spcAft>
              <a:buClr>
                <a:schemeClr val="accent1"/>
              </a:buClr>
            </a:pPr>
            <a:r>
              <a:rPr lang="en-US" sz="2400">
                <a:solidFill>
                  <a:srgbClr val="FFFFFF"/>
                </a:solidFill>
                <a:effectLst>
                  <a:outerShdw sx="1000" sy="1000" algn="tl" rotWithShape="0">
                    <a:srgbClr val="000000"/>
                  </a:outerShdw>
                </a:effectLst>
                <a:latin typeface="+mn-lt"/>
                <a:ea typeface="+mn-ea"/>
                <a:hlinkClick r:id="rId5">
                  <a:extLst>
                    <a:ext uri="{A12FA001-AC4F-418D-AE19-62706E023703}">
                      <ahyp:hlinkClr xmlns:ahyp="http://schemas.microsoft.com/office/drawing/2018/hyperlinkcolor" val="tx"/>
                    </a:ext>
                  </a:extLst>
                </a:hlinkClick>
              </a:rPr>
              <a:t>educationplannerbc.ca</a:t>
            </a:r>
            <a:endParaRPr lang="en-US" sz="2400">
              <a:solidFill>
                <a:srgbClr val="FFFFFF"/>
              </a:solidFill>
              <a:effectLst>
                <a:outerShdw sx="1000" sy="1000" algn="tl" rotWithShape="0">
                  <a:srgbClr val="000000"/>
                </a:outerShdw>
              </a:effectLst>
              <a:latin typeface="+mn-lt"/>
              <a:ea typeface="+mn-ea"/>
            </a:endParaRPr>
          </a:p>
        </p:txBody>
      </p:sp>
    </p:spTree>
    <p:extLst>
      <p:ext uri="{BB962C8B-B14F-4D97-AF65-F5344CB8AC3E}">
        <p14:creationId xmlns:p14="http://schemas.microsoft.com/office/powerpoint/2010/main" val="186321831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5" name="Rectangle 34">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37" name="Rectangle 36">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3156366"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Box 2">
            <a:extLst>
              <a:ext uri="{FF2B5EF4-FFF2-40B4-BE49-F238E27FC236}">
                <a16:creationId xmlns:a16="http://schemas.microsoft.com/office/drawing/2014/main" id="{85F40D5B-7EF2-4A53-9C2C-9115BAB2D31C}"/>
              </a:ext>
            </a:extLst>
          </p:cNvPr>
          <p:cNvSpPr txBox="1"/>
          <p:nvPr/>
        </p:nvSpPr>
        <p:spPr>
          <a:xfrm>
            <a:off x="370695" y="1683144"/>
            <a:ext cx="2081191" cy="3491712"/>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914400" eaLnBrk="1" hangingPunct="1">
              <a:lnSpc>
                <a:spcPct val="90000"/>
              </a:lnSpc>
              <a:spcAft>
                <a:spcPts val="600"/>
              </a:spcAft>
            </a:pPr>
            <a:r>
              <a:rPr lang="en-US" sz="3600" spc="-60">
                <a:solidFill>
                  <a:srgbClr val="FFFFFF"/>
                </a:solidFill>
                <a:latin typeface="+mj-lt"/>
                <a:ea typeface="+mj-ea"/>
                <a:cs typeface="+mj-cs"/>
              </a:rPr>
              <a:t>Student Transcript Service</a:t>
            </a:r>
          </a:p>
        </p:txBody>
      </p:sp>
      <p:sp>
        <p:nvSpPr>
          <p:cNvPr id="27" name="TextBox 1">
            <a:extLst>
              <a:ext uri="{FF2B5EF4-FFF2-40B4-BE49-F238E27FC236}">
                <a16:creationId xmlns:a16="http://schemas.microsoft.com/office/drawing/2014/main" id="{3D311355-89F9-4F00-A415-E0D3A84653BB}"/>
              </a:ext>
            </a:extLst>
          </p:cNvPr>
          <p:cNvSpPr txBox="1"/>
          <p:nvPr/>
        </p:nvSpPr>
        <p:spPr>
          <a:xfrm>
            <a:off x="3156366" y="758952"/>
            <a:ext cx="5554813" cy="542225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defTabSz="914400" eaLnBrk="1" hangingPunct="1">
              <a:lnSpc>
                <a:spcPct val="90000"/>
              </a:lnSpc>
              <a:spcAft>
                <a:spcPts val="600"/>
              </a:spcAft>
              <a:buClr>
                <a:schemeClr val="accent1"/>
              </a:buClr>
            </a:pPr>
            <a:r>
              <a:rPr lang="en-US" sz="1600" b="1">
                <a:solidFill>
                  <a:schemeClr val="tx1">
                    <a:lumMod val="65000"/>
                    <a:lumOff val="35000"/>
                  </a:schemeClr>
                </a:solidFill>
                <a:latin typeface="+mn-lt"/>
                <a:ea typeface="+mn-ea"/>
              </a:rPr>
              <a:t>As you approach graduation, the Students Transcript Service (STS) page becomes important.</a:t>
            </a:r>
            <a:endParaRPr lang="en-US" sz="1600" b="1">
              <a:solidFill>
                <a:schemeClr val="tx1">
                  <a:lumMod val="65000"/>
                  <a:lumOff val="35000"/>
                </a:schemeClr>
              </a:solidFill>
              <a:ea typeface="+mn-ea"/>
              <a:cs typeface="Arial"/>
            </a:endParaRPr>
          </a:p>
          <a:p>
            <a:pPr marL="173038" indent="-173038" defTabSz="914400" eaLnBrk="1" hangingPunct="1">
              <a:lnSpc>
                <a:spcPct val="90000"/>
              </a:lnSpc>
              <a:spcAft>
                <a:spcPts val="600"/>
              </a:spcAft>
              <a:buClr>
                <a:schemeClr val="accent1"/>
              </a:buClr>
              <a:buFont typeface="Wingdings 2" pitchFamily="18" charset="2"/>
              <a:buChar char=""/>
            </a:pPr>
            <a:r>
              <a:rPr lang="en-US" sz="1600">
                <a:solidFill>
                  <a:schemeClr val="tx1">
                    <a:lumMod val="65000"/>
                    <a:lumOff val="35000"/>
                  </a:schemeClr>
                </a:solidFill>
                <a:latin typeface="+mn-lt"/>
                <a:ea typeface="+mn-ea"/>
              </a:rPr>
              <a:t>It’s where you submit your marks for post-secondary and track your grad status.</a:t>
            </a:r>
          </a:p>
          <a:p>
            <a:pPr marL="173038" indent="-173038" defTabSz="914400" eaLnBrk="1" hangingPunct="1">
              <a:lnSpc>
                <a:spcPct val="90000"/>
              </a:lnSpc>
              <a:spcAft>
                <a:spcPts val="600"/>
              </a:spcAft>
              <a:buClr>
                <a:schemeClr val="accent1"/>
              </a:buClr>
              <a:buFont typeface="Wingdings 2" pitchFamily="18" charset="2"/>
              <a:buChar char=""/>
            </a:pPr>
            <a:r>
              <a:rPr lang="en-US" sz="1600">
                <a:solidFill>
                  <a:schemeClr val="tx1">
                    <a:lumMod val="65000"/>
                    <a:lumOff val="35000"/>
                  </a:schemeClr>
                </a:solidFill>
                <a:latin typeface="+mn-lt"/>
                <a:ea typeface="+mn-ea"/>
              </a:rPr>
              <a:t>It’s where you can check on your Numeracy and Literacy assessment results.</a:t>
            </a:r>
          </a:p>
          <a:p>
            <a:pPr marL="173038" indent="-173038" defTabSz="914400" eaLnBrk="1" hangingPunct="1">
              <a:lnSpc>
                <a:spcPct val="90000"/>
              </a:lnSpc>
              <a:spcAft>
                <a:spcPts val="600"/>
              </a:spcAft>
              <a:buClr>
                <a:schemeClr val="accent1"/>
              </a:buClr>
              <a:buFont typeface="Wingdings 2" pitchFamily="18" charset="2"/>
              <a:buChar char=""/>
            </a:pPr>
            <a:r>
              <a:rPr lang="en-US" sz="1600">
                <a:solidFill>
                  <a:schemeClr val="tx1">
                    <a:lumMod val="65000"/>
                    <a:lumOff val="35000"/>
                  </a:schemeClr>
                </a:solidFill>
                <a:latin typeface="+mn-lt"/>
                <a:ea typeface="+mn-ea"/>
              </a:rPr>
              <a:t>It shows COMPLETED courses that you have PASSED.</a:t>
            </a:r>
          </a:p>
          <a:p>
            <a:pPr marL="173038" indent="-173038" defTabSz="914400" eaLnBrk="1" hangingPunct="1">
              <a:lnSpc>
                <a:spcPct val="90000"/>
              </a:lnSpc>
              <a:spcAft>
                <a:spcPts val="600"/>
              </a:spcAft>
              <a:buClr>
                <a:schemeClr val="accent1"/>
              </a:buClr>
              <a:buFont typeface="Wingdings 2" pitchFamily="18" charset="2"/>
              <a:buChar char=""/>
            </a:pPr>
            <a:r>
              <a:rPr lang="en-US" sz="1600">
                <a:solidFill>
                  <a:schemeClr val="tx1">
                    <a:lumMod val="65000"/>
                    <a:lumOff val="35000"/>
                  </a:schemeClr>
                </a:solidFill>
                <a:latin typeface="+mn-lt"/>
                <a:ea typeface="+mn-ea"/>
              </a:rPr>
              <a:t>It only shows your BEST mark if you have taken a class more than once.</a:t>
            </a:r>
          </a:p>
          <a:p>
            <a:pPr marL="173038" indent="-173038" defTabSz="914400" eaLnBrk="1" hangingPunct="1">
              <a:lnSpc>
                <a:spcPct val="90000"/>
              </a:lnSpc>
              <a:spcAft>
                <a:spcPts val="600"/>
              </a:spcAft>
              <a:buClr>
                <a:schemeClr val="accent1"/>
              </a:buClr>
              <a:buFont typeface="Wingdings 2" pitchFamily="18" charset="2"/>
              <a:buChar char=""/>
            </a:pPr>
            <a:endParaRPr lang="en-US" sz="1600">
              <a:solidFill>
                <a:schemeClr val="tx1">
                  <a:lumMod val="65000"/>
                  <a:lumOff val="35000"/>
                </a:schemeClr>
              </a:solidFill>
              <a:latin typeface="+mn-lt"/>
              <a:ea typeface="+mn-ea"/>
            </a:endParaRPr>
          </a:p>
          <a:p>
            <a:pPr marL="173038" indent="-173038" defTabSz="914400" eaLnBrk="1" hangingPunct="1">
              <a:lnSpc>
                <a:spcPct val="90000"/>
              </a:lnSpc>
              <a:spcAft>
                <a:spcPts val="600"/>
              </a:spcAft>
              <a:buClr>
                <a:schemeClr val="accent1"/>
              </a:buClr>
            </a:pPr>
            <a:r>
              <a:rPr lang="en-US" sz="1600" b="1">
                <a:solidFill>
                  <a:schemeClr val="tx1">
                    <a:lumMod val="65000"/>
                    <a:lumOff val="35000"/>
                  </a:schemeClr>
                </a:solidFill>
                <a:latin typeface="+mn-lt"/>
                <a:ea typeface="+mn-ea"/>
              </a:rPr>
              <a:t>Student Transcript Service is now linked through a </a:t>
            </a:r>
            <a:r>
              <a:rPr lang="en-US" sz="1600" b="1" err="1">
                <a:solidFill>
                  <a:schemeClr val="tx1">
                    <a:lumMod val="65000"/>
                    <a:lumOff val="35000"/>
                  </a:schemeClr>
                </a:solidFill>
                <a:latin typeface="+mn-lt"/>
                <a:ea typeface="+mn-ea"/>
              </a:rPr>
              <a:t>BCeID</a:t>
            </a:r>
            <a:r>
              <a:rPr lang="en-US" sz="1600" b="1">
                <a:solidFill>
                  <a:schemeClr val="tx1">
                    <a:lumMod val="65000"/>
                    <a:lumOff val="35000"/>
                  </a:schemeClr>
                </a:solidFill>
                <a:latin typeface="+mn-lt"/>
                <a:ea typeface="+mn-ea"/>
              </a:rPr>
              <a:t>.</a:t>
            </a:r>
          </a:p>
          <a:p>
            <a:pPr marL="173038" indent="-173038" defTabSz="914400" eaLnBrk="1" hangingPunct="1">
              <a:lnSpc>
                <a:spcPct val="90000"/>
              </a:lnSpc>
              <a:spcAft>
                <a:spcPts val="600"/>
              </a:spcAft>
              <a:buClr>
                <a:schemeClr val="accent1"/>
              </a:buClr>
              <a:buFont typeface="Wingdings 2" pitchFamily="18" charset="2"/>
              <a:buChar char=""/>
            </a:pPr>
            <a:r>
              <a:rPr lang="en-US" sz="1600">
                <a:solidFill>
                  <a:schemeClr val="tx1">
                    <a:lumMod val="65000"/>
                    <a:lumOff val="35000"/>
                  </a:schemeClr>
                </a:solidFill>
                <a:latin typeface="+mn-lt"/>
                <a:ea typeface="+mn-ea"/>
              </a:rPr>
              <a:t>To create a Basic </a:t>
            </a:r>
            <a:r>
              <a:rPr lang="en-US" sz="1600" err="1">
                <a:solidFill>
                  <a:schemeClr val="tx1">
                    <a:lumMod val="65000"/>
                    <a:lumOff val="35000"/>
                  </a:schemeClr>
                </a:solidFill>
                <a:latin typeface="+mn-lt"/>
                <a:ea typeface="+mn-ea"/>
              </a:rPr>
              <a:t>BCeID</a:t>
            </a:r>
            <a:r>
              <a:rPr lang="en-US" sz="1600">
                <a:solidFill>
                  <a:schemeClr val="tx1">
                    <a:lumMod val="65000"/>
                    <a:lumOff val="35000"/>
                  </a:schemeClr>
                </a:solidFill>
                <a:latin typeface="+mn-lt"/>
                <a:ea typeface="+mn-ea"/>
              </a:rPr>
              <a:t> account click </a:t>
            </a:r>
            <a:r>
              <a:rPr lang="en-US" sz="1600" u="sng">
                <a:solidFill>
                  <a:schemeClr val="tx1">
                    <a:lumMod val="65000"/>
                    <a:lumOff val="35000"/>
                  </a:schemeClr>
                </a:solidFill>
                <a:latin typeface="+mn-lt"/>
                <a:ea typeface="+mn-ea"/>
                <a:hlinkClick r:id="rId2">
                  <a:extLst>
                    <a:ext uri="{A12FA001-AC4F-418D-AE19-62706E023703}">
                      <ahyp:hlinkClr xmlns:ahyp="http://schemas.microsoft.com/office/drawing/2018/hyperlinkcolor" val="tx"/>
                    </a:ext>
                  </a:extLst>
                </a:hlinkClick>
              </a:rPr>
              <a:t>HERE</a:t>
            </a:r>
            <a:endParaRPr lang="en-US" sz="1600">
              <a:solidFill>
                <a:schemeClr val="tx1">
                  <a:lumMod val="65000"/>
                  <a:lumOff val="35000"/>
                </a:schemeClr>
              </a:solidFill>
              <a:latin typeface="+mn-lt"/>
              <a:ea typeface="+mn-ea"/>
            </a:endParaRPr>
          </a:p>
          <a:p>
            <a:pPr marL="173038" indent="-173038" defTabSz="914400" eaLnBrk="1" hangingPunct="1">
              <a:lnSpc>
                <a:spcPct val="90000"/>
              </a:lnSpc>
              <a:spcAft>
                <a:spcPts val="600"/>
              </a:spcAft>
              <a:buClr>
                <a:schemeClr val="accent1"/>
              </a:buClr>
              <a:buFont typeface="Wingdings 2" pitchFamily="18" charset="2"/>
              <a:buChar char=""/>
            </a:pPr>
            <a:r>
              <a:rPr lang="en-US" sz="1600">
                <a:solidFill>
                  <a:schemeClr val="tx1">
                    <a:lumMod val="65000"/>
                    <a:lumOff val="35000"/>
                  </a:schemeClr>
                </a:solidFill>
                <a:latin typeface="+mn-lt"/>
                <a:ea typeface="+mn-ea"/>
              </a:rPr>
              <a:t>To log in to your </a:t>
            </a:r>
            <a:r>
              <a:rPr lang="en-US" sz="1600" err="1">
                <a:solidFill>
                  <a:schemeClr val="tx1">
                    <a:lumMod val="65000"/>
                    <a:lumOff val="35000"/>
                  </a:schemeClr>
                </a:solidFill>
                <a:latin typeface="+mn-lt"/>
                <a:ea typeface="+mn-ea"/>
              </a:rPr>
              <a:t>BCeID</a:t>
            </a:r>
            <a:r>
              <a:rPr lang="en-US" sz="1600">
                <a:solidFill>
                  <a:schemeClr val="tx1">
                    <a:lumMod val="65000"/>
                    <a:lumOff val="35000"/>
                  </a:schemeClr>
                </a:solidFill>
                <a:latin typeface="+mn-lt"/>
                <a:ea typeface="+mn-ea"/>
              </a:rPr>
              <a:t> account click </a:t>
            </a:r>
            <a:r>
              <a:rPr lang="en-US" sz="1600" u="sng">
                <a:solidFill>
                  <a:schemeClr val="tx1">
                    <a:lumMod val="65000"/>
                    <a:lumOff val="35000"/>
                  </a:schemeClr>
                </a:solidFill>
                <a:latin typeface="+mn-lt"/>
                <a:ea typeface="+mn-ea"/>
                <a:hlinkClick r:id="rId3">
                  <a:extLst>
                    <a:ext uri="{A12FA001-AC4F-418D-AE19-62706E023703}">
                      <ahyp:hlinkClr xmlns:ahyp="http://schemas.microsoft.com/office/drawing/2018/hyperlinkcolor" val="tx"/>
                    </a:ext>
                  </a:extLst>
                </a:hlinkClick>
              </a:rPr>
              <a:t>HERE</a:t>
            </a:r>
            <a:r>
              <a:rPr lang="en-US" sz="1600">
                <a:solidFill>
                  <a:schemeClr val="tx1">
                    <a:lumMod val="65000"/>
                    <a:lumOff val="35000"/>
                  </a:schemeClr>
                </a:solidFill>
                <a:latin typeface="+mn-lt"/>
                <a:ea typeface="+mn-ea"/>
              </a:rPr>
              <a:t>.</a:t>
            </a:r>
          </a:p>
          <a:p>
            <a:pPr marL="173038" indent="-173038" defTabSz="914400" eaLnBrk="1" hangingPunct="1">
              <a:lnSpc>
                <a:spcPct val="90000"/>
              </a:lnSpc>
              <a:spcAft>
                <a:spcPts val="600"/>
              </a:spcAft>
              <a:buClr>
                <a:schemeClr val="accent1"/>
              </a:buClr>
              <a:buFont typeface="Wingdings 2" pitchFamily="18" charset="2"/>
              <a:buChar char=""/>
            </a:pPr>
            <a:r>
              <a:rPr lang="en-US" sz="1600">
                <a:solidFill>
                  <a:schemeClr val="tx1">
                    <a:lumMod val="65000"/>
                    <a:lumOff val="35000"/>
                  </a:schemeClr>
                </a:solidFill>
                <a:latin typeface="+mn-lt"/>
                <a:ea typeface="+mn-ea"/>
              </a:rPr>
              <a:t>These are helpful because you’ll use a </a:t>
            </a:r>
            <a:r>
              <a:rPr lang="en-US" sz="1600" err="1">
                <a:solidFill>
                  <a:schemeClr val="tx1">
                    <a:lumMod val="65000"/>
                    <a:lumOff val="35000"/>
                  </a:schemeClr>
                </a:solidFill>
                <a:latin typeface="+mn-lt"/>
                <a:ea typeface="+mn-ea"/>
              </a:rPr>
              <a:t>BCeID</a:t>
            </a:r>
            <a:r>
              <a:rPr lang="en-US" sz="1600">
                <a:solidFill>
                  <a:schemeClr val="tx1">
                    <a:lumMod val="65000"/>
                    <a:lumOff val="35000"/>
                  </a:schemeClr>
                </a:solidFill>
                <a:latin typeface="+mn-lt"/>
                <a:ea typeface="+mn-ea"/>
              </a:rPr>
              <a:t> for other things after graduation.</a:t>
            </a:r>
          </a:p>
          <a:p>
            <a:pPr marL="173038" indent="-173038" defTabSz="914400" eaLnBrk="1" hangingPunct="1">
              <a:lnSpc>
                <a:spcPct val="90000"/>
              </a:lnSpc>
              <a:spcAft>
                <a:spcPts val="600"/>
              </a:spcAft>
              <a:buClr>
                <a:schemeClr val="accent1"/>
              </a:buClr>
              <a:buFont typeface="Wingdings 2" pitchFamily="18" charset="2"/>
              <a:buChar char=""/>
            </a:pPr>
            <a:r>
              <a:rPr lang="en-US" sz="1600">
                <a:solidFill>
                  <a:schemeClr val="tx1">
                    <a:lumMod val="65000"/>
                    <a:lumOff val="35000"/>
                  </a:schemeClr>
                </a:solidFill>
                <a:latin typeface="+mn-lt"/>
                <a:ea typeface="+mn-ea"/>
              </a:rPr>
              <a:t>You’ll need your PEN, which is on your report cards or on </a:t>
            </a:r>
            <a:r>
              <a:rPr lang="en-US" sz="1600" err="1">
                <a:solidFill>
                  <a:schemeClr val="tx1">
                    <a:lumMod val="65000"/>
                    <a:lumOff val="35000"/>
                  </a:schemeClr>
                </a:solidFill>
                <a:latin typeface="+mn-lt"/>
                <a:ea typeface="+mn-ea"/>
              </a:rPr>
              <a:t>MyEd</a:t>
            </a:r>
            <a:r>
              <a:rPr lang="en-US" sz="1600">
                <a:solidFill>
                  <a:schemeClr val="tx1">
                    <a:lumMod val="65000"/>
                    <a:lumOff val="35000"/>
                  </a:schemeClr>
                </a:solidFill>
                <a:latin typeface="+mn-lt"/>
                <a:ea typeface="+mn-ea"/>
              </a:rPr>
              <a:t> under My Info tab.</a:t>
            </a:r>
          </a:p>
          <a:p>
            <a:pPr marL="173038" indent="-173038" defTabSz="914400" eaLnBrk="1" hangingPunct="1">
              <a:lnSpc>
                <a:spcPct val="90000"/>
              </a:lnSpc>
              <a:spcAft>
                <a:spcPts val="600"/>
              </a:spcAft>
              <a:buClr>
                <a:schemeClr val="accent1"/>
              </a:buClr>
            </a:pPr>
            <a:br>
              <a:rPr lang="en-US" sz="1600">
                <a:latin typeface="+mn-lt"/>
                <a:ea typeface="+mn-ea"/>
              </a:rPr>
            </a:br>
            <a:r>
              <a:rPr lang="en-US" sz="1600">
                <a:solidFill>
                  <a:schemeClr val="tx1">
                    <a:lumMod val="65000"/>
                    <a:lumOff val="35000"/>
                  </a:schemeClr>
                </a:solidFill>
                <a:latin typeface="+mn-lt"/>
                <a:ea typeface="+mn-ea"/>
              </a:rPr>
              <a:t> Click </a:t>
            </a:r>
            <a:r>
              <a:rPr lang="en-US" sz="1600" u="sng">
                <a:solidFill>
                  <a:schemeClr val="tx1">
                    <a:lumMod val="65000"/>
                    <a:lumOff val="35000"/>
                  </a:schemeClr>
                </a:solidFill>
                <a:latin typeface="+mn-lt"/>
                <a:ea typeface="+mn-ea"/>
                <a:hlinkClick r:id="rId4">
                  <a:extLst>
                    <a:ext uri="{A12FA001-AC4F-418D-AE19-62706E023703}">
                      <ahyp:hlinkClr xmlns:ahyp="http://schemas.microsoft.com/office/drawing/2018/hyperlinkcolor" val="tx"/>
                    </a:ext>
                  </a:extLst>
                </a:hlinkClick>
              </a:rPr>
              <a:t>HERE</a:t>
            </a:r>
            <a:r>
              <a:rPr lang="en-US" sz="1600">
                <a:solidFill>
                  <a:schemeClr val="tx1">
                    <a:lumMod val="65000"/>
                    <a:lumOff val="35000"/>
                  </a:schemeClr>
                </a:solidFill>
                <a:latin typeface="+mn-lt"/>
                <a:ea typeface="+mn-ea"/>
              </a:rPr>
              <a:t> for a YouTube video on getting set up.</a:t>
            </a:r>
          </a:p>
          <a:p>
            <a:pPr indent="-182880" defTabSz="914400" eaLnBrk="1" hangingPunct="1">
              <a:lnSpc>
                <a:spcPct val="90000"/>
              </a:lnSpc>
              <a:spcAft>
                <a:spcPts val="600"/>
              </a:spcAft>
              <a:buClr>
                <a:schemeClr val="accent1"/>
              </a:buClr>
              <a:buFont typeface="Wingdings 2" pitchFamily="18" charset="2"/>
              <a:buChar char=""/>
            </a:pPr>
            <a:endParaRPr lang="en-US">
              <a:solidFill>
                <a:schemeClr val="tx1">
                  <a:lumMod val="65000"/>
                  <a:lumOff val="35000"/>
                </a:schemeClr>
              </a:solidFill>
              <a:latin typeface="+mn-lt"/>
              <a:ea typeface="+mn-ea"/>
            </a:endParaRPr>
          </a:p>
        </p:txBody>
      </p:sp>
      <p:sp>
        <p:nvSpPr>
          <p:cNvPr id="41" name="Freeform: Shape 40">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8392887" y="1056875"/>
            <a:ext cx="75111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821896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411" name="Rectangle 59410">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9413" name="Rectangle 59412">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59415" name="Rectangle 59414">
            <a:extLst>
              <a:ext uri="{FF2B5EF4-FFF2-40B4-BE49-F238E27FC236}">
                <a16:creationId xmlns:a16="http://schemas.microsoft.com/office/drawing/2014/main" id="{696A55C8-89F1-439D-863D-E208C0AC8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Full length photo of students walking along the university campus Full length photo with copy space of three multi-ethnic students walking along the university campus students walking on ubc campus stock pictures, royalty-free photos &amp; images">
            <a:extLst>
              <a:ext uri="{FF2B5EF4-FFF2-40B4-BE49-F238E27FC236}">
                <a16:creationId xmlns:a16="http://schemas.microsoft.com/office/drawing/2014/main" id="{2EE27CAE-48D0-851C-6789-86305C9748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9112" b="9091"/>
          <a:stretch/>
        </p:blipFill>
        <p:spPr bwMode="auto">
          <a:xfrm>
            <a:off x="20" y="1"/>
            <a:ext cx="9141694" cy="6858000"/>
          </a:xfrm>
          <a:prstGeom prst="rect">
            <a:avLst/>
          </a:prstGeom>
          <a:noFill/>
          <a:extLst>
            <a:ext uri="{909E8E84-426E-40DD-AFC4-6F175D3DCCD1}">
              <a14:hiddenFill xmlns:a14="http://schemas.microsoft.com/office/drawing/2010/main">
                <a:solidFill>
                  <a:srgbClr val="FFFFFF"/>
                </a:solidFill>
              </a14:hiddenFill>
            </a:ext>
          </a:extLst>
        </p:spPr>
      </p:pic>
      <p:sp>
        <p:nvSpPr>
          <p:cNvPr id="59417" name="Rectangle 59416">
            <a:extLst>
              <a:ext uri="{FF2B5EF4-FFF2-40B4-BE49-F238E27FC236}">
                <a16:creationId xmlns:a16="http://schemas.microsoft.com/office/drawing/2014/main" id="{E4A1FD7E-EAEC-40B9-B75B-432F9DA75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457199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9394" name="Rectangle 1"/>
          <p:cNvSpPr>
            <a:spLocks noChangeArrowheads="1"/>
          </p:cNvSpPr>
          <p:nvPr/>
        </p:nvSpPr>
        <p:spPr bwMode="auto">
          <a:xfrm>
            <a:off x="216936" y="1123837"/>
            <a:ext cx="3913656" cy="12554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defTabSz="914400" eaLnBrk="1" hangingPunct="1">
              <a:lnSpc>
                <a:spcPct val="90000"/>
              </a:lnSpc>
              <a:spcAft>
                <a:spcPts val="600"/>
              </a:spcAft>
              <a:buClr>
                <a:srgbClr val="000000"/>
              </a:buClr>
              <a:buSzPct val="100000"/>
            </a:pPr>
            <a:r>
              <a:rPr lang="en-US" altLang="en-US" sz="3600" b="1" spc="-60">
                <a:solidFill>
                  <a:srgbClr val="FFFFFF"/>
                </a:solidFill>
                <a:latin typeface="+mj-lt"/>
                <a:ea typeface="+mj-ea"/>
                <a:cs typeface="+mj-cs"/>
              </a:rPr>
              <a:t>Post – Secondary </a:t>
            </a:r>
          </a:p>
          <a:p>
            <a:pPr defTabSz="914400" eaLnBrk="1" hangingPunct="1">
              <a:lnSpc>
                <a:spcPct val="90000"/>
              </a:lnSpc>
              <a:spcAft>
                <a:spcPts val="600"/>
              </a:spcAft>
              <a:buClr>
                <a:srgbClr val="000000"/>
              </a:buClr>
              <a:buSzPct val="100000"/>
            </a:pPr>
            <a:r>
              <a:rPr lang="en-US" altLang="en-US" sz="3600" b="1" spc="-60">
                <a:solidFill>
                  <a:srgbClr val="FFFFFF"/>
                </a:solidFill>
                <a:latin typeface="+mj-lt"/>
                <a:ea typeface="+mj-ea"/>
                <a:cs typeface="+mj-cs"/>
              </a:rPr>
              <a:t>Information</a:t>
            </a:r>
          </a:p>
        </p:txBody>
      </p:sp>
      <p:sp>
        <p:nvSpPr>
          <p:cNvPr id="59396" name="TextBox 5"/>
          <p:cNvSpPr txBox="1">
            <a:spLocks noChangeArrowheads="1"/>
          </p:cNvSpPr>
          <p:nvPr/>
        </p:nvSpPr>
        <p:spPr bwMode="auto">
          <a:xfrm>
            <a:off x="216936" y="2510395"/>
            <a:ext cx="3913656" cy="32745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defRPr>
                <a:solidFill>
                  <a:schemeClr val="bg1"/>
                </a:solidFill>
                <a:latin typeface="Arial" charset="0"/>
                <a:ea typeface="MS PGothic" charset="-128"/>
              </a:defRPr>
            </a:lvl1pPr>
            <a:lvl2pPr>
              <a:defRPr>
                <a:solidFill>
                  <a:schemeClr val="bg1"/>
                </a:solidFill>
                <a:latin typeface="Arial" charset="0"/>
                <a:ea typeface="MS PGothic" charset="-128"/>
              </a:defRPr>
            </a:lvl2pPr>
            <a:lvl3pPr>
              <a:defRPr>
                <a:solidFill>
                  <a:schemeClr val="bg1"/>
                </a:solidFill>
                <a:latin typeface="Arial" charset="0"/>
                <a:ea typeface="MS PGothic" charset="-128"/>
              </a:defRPr>
            </a:lvl3pPr>
            <a:lvl4pPr>
              <a:defRPr>
                <a:solidFill>
                  <a:schemeClr val="bg1"/>
                </a:solidFill>
                <a:latin typeface="Arial" charset="0"/>
                <a:ea typeface="MS PGothic" charset="-128"/>
              </a:defRPr>
            </a:lvl4pPr>
            <a:lvl5pPr>
              <a:defRPr>
                <a:solidFill>
                  <a:schemeClr val="bg1"/>
                </a:solidFill>
                <a:latin typeface="Arial" charset="0"/>
                <a:ea typeface="MS PGothic" charset="-128"/>
              </a:defRPr>
            </a:lvl5pPr>
            <a:lvl6pPr marL="2514600" indent="-228600" defTabSz="449263" eaLnBrk="0" fontAlgn="base" hangingPunct="0">
              <a:spcBef>
                <a:spcPct val="0"/>
              </a:spcBef>
              <a:spcAft>
                <a:spcPct val="0"/>
              </a:spcAft>
              <a:defRPr>
                <a:solidFill>
                  <a:schemeClr val="bg1"/>
                </a:solidFill>
                <a:latin typeface="Arial" charset="0"/>
                <a:ea typeface="MS PGothic" charset="-128"/>
              </a:defRPr>
            </a:lvl6pPr>
            <a:lvl7pPr marL="2971800" indent="-228600" defTabSz="449263" eaLnBrk="0" fontAlgn="base" hangingPunct="0">
              <a:spcBef>
                <a:spcPct val="0"/>
              </a:spcBef>
              <a:spcAft>
                <a:spcPct val="0"/>
              </a:spcAft>
              <a:defRPr>
                <a:solidFill>
                  <a:schemeClr val="bg1"/>
                </a:solidFill>
                <a:latin typeface="Arial" charset="0"/>
                <a:ea typeface="MS PGothic" charset="-128"/>
              </a:defRPr>
            </a:lvl7pPr>
            <a:lvl8pPr marL="3429000" indent="-228600" defTabSz="449263" eaLnBrk="0" fontAlgn="base" hangingPunct="0">
              <a:spcBef>
                <a:spcPct val="0"/>
              </a:spcBef>
              <a:spcAft>
                <a:spcPct val="0"/>
              </a:spcAft>
              <a:defRPr>
                <a:solidFill>
                  <a:schemeClr val="bg1"/>
                </a:solidFill>
                <a:latin typeface="Arial" charset="0"/>
                <a:ea typeface="MS PGothic" charset="-128"/>
              </a:defRPr>
            </a:lvl8pPr>
            <a:lvl9pPr marL="3886200" indent="-228600" defTabSz="449263" eaLnBrk="0" fontAlgn="base" hangingPunct="0">
              <a:spcBef>
                <a:spcPct val="0"/>
              </a:spcBef>
              <a:spcAft>
                <a:spcPct val="0"/>
              </a:spcAft>
              <a:defRPr>
                <a:solidFill>
                  <a:schemeClr val="bg1"/>
                </a:solidFill>
                <a:latin typeface="Arial" charset="0"/>
                <a:ea typeface="MS PGothic" charset="-128"/>
              </a:defRPr>
            </a:lvl9pPr>
          </a:lstStyle>
          <a:p>
            <a:pPr marL="274320" indent="0" defTabSz="914400" eaLnBrk="1" hangingPunct="1">
              <a:lnSpc>
                <a:spcPct val="90000"/>
              </a:lnSpc>
              <a:spcAft>
                <a:spcPts val="600"/>
              </a:spcAft>
              <a:buClr>
                <a:schemeClr val="accent1"/>
              </a:buClr>
            </a:pPr>
            <a:r>
              <a:rPr lang="en-US" altLang="en-US" sz="2200">
                <a:solidFill>
                  <a:srgbClr val="FFFFFF"/>
                </a:solidFill>
                <a:latin typeface="+mn-lt"/>
                <a:ea typeface="+mn-ea"/>
              </a:rPr>
              <a:t>Please check specific college &amp; university requirements</a:t>
            </a:r>
          </a:p>
          <a:p>
            <a:pPr indent="-182880" defTabSz="914400" eaLnBrk="1" hangingPunct="1">
              <a:lnSpc>
                <a:spcPct val="90000"/>
              </a:lnSpc>
              <a:spcAft>
                <a:spcPts val="600"/>
              </a:spcAft>
              <a:buClr>
                <a:schemeClr val="accent1"/>
              </a:buClr>
              <a:buFont typeface="Wingdings 2" pitchFamily="18" charset="2"/>
              <a:buChar char=""/>
            </a:pPr>
            <a:endParaRPr lang="en-US" altLang="en-US" sz="2200">
              <a:solidFill>
                <a:srgbClr val="FFFFFF"/>
              </a:solidFill>
              <a:latin typeface="+mn-lt"/>
              <a:ea typeface="+mn-ea"/>
            </a:endParaRPr>
          </a:p>
          <a:p>
            <a:pPr marL="274320" indent="0" defTabSz="914400" eaLnBrk="1" hangingPunct="1">
              <a:lnSpc>
                <a:spcPct val="90000"/>
              </a:lnSpc>
              <a:spcAft>
                <a:spcPts val="600"/>
              </a:spcAft>
              <a:buClr>
                <a:schemeClr val="accent1"/>
              </a:buClr>
            </a:pPr>
            <a:r>
              <a:rPr lang="en-US" altLang="en-US" sz="2200">
                <a:solidFill>
                  <a:srgbClr val="FFFFFF"/>
                </a:solidFill>
                <a:latin typeface="+mn-lt"/>
                <a:ea typeface="+mn-ea"/>
              </a:rPr>
              <a:t>Science and Engineering programs typically require Chemistry 11 and Physics 11</a:t>
            </a:r>
          </a:p>
          <a:p>
            <a:pPr indent="-182880" defTabSz="914400" eaLnBrk="1" hangingPunct="1">
              <a:lnSpc>
                <a:spcPct val="90000"/>
              </a:lnSpc>
              <a:spcAft>
                <a:spcPts val="600"/>
              </a:spcAft>
              <a:buClr>
                <a:schemeClr val="accent1"/>
              </a:buClr>
              <a:buFont typeface="Wingdings 2" pitchFamily="18" charset="2"/>
              <a:buChar char=""/>
            </a:pPr>
            <a:endParaRPr lang="en-US" sz="2200">
              <a:solidFill>
                <a:srgbClr val="FFFFFF"/>
              </a:solidFill>
              <a:latin typeface="+mn-lt"/>
              <a:ea typeface="+mn-ea"/>
            </a:endParaRPr>
          </a:p>
          <a:p>
            <a:pPr marL="274320" indent="0" defTabSz="914400" eaLnBrk="1" hangingPunct="1">
              <a:lnSpc>
                <a:spcPct val="90000"/>
              </a:lnSpc>
              <a:spcAft>
                <a:spcPts val="600"/>
              </a:spcAft>
              <a:buClr>
                <a:schemeClr val="accent1"/>
              </a:buClr>
            </a:pPr>
            <a:r>
              <a:rPr lang="en-US" altLang="en-US" sz="2200">
                <a:solidFill>
                  <a:srgbClr val="FFFFFF"/>
                </a:solidFill>
                <a:latin typeface="+mn-lt"/>
                <a:ea typeface="+mn-ea"/>
              </a:rPr>
              <a:t>Many Business programs recommend Calculus 12</a:t>
            </a:r>
          </a:p>
        </p:txBody>
      </p:sp>
      <p:sp>
        <p:nvSpPr>
          <p:cNvPr id="59419" name="Rectangle 59418">
            <a:extLst>
              <a:ext uri="{FF2B5EF4-FFF2-40B4-BE49-F238E27FC236}">
                <a16:creationId xmlns:a16="http://schemas.microsoft.com/office/drawing/2014/main" id="{AC88629E-396B-4C99-B284-F30AABDF2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2" name="Rectangle 40971">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0974" name="Rectangle 40973">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40976" name="Rectangle 40975">
            <a:extLst>
              <a:ext uri="{FF2B5EF4-FFF2-40B4-BE49-F238E27FC236}">
                <a16:creationId xmlns:a16="http://schemas.microsoft.com/office/drawing/2014/main" id="{A1DFCBE5-52C1-48A9-89CF-E7D68CCA1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78" name="Rectangle 40977">
            <a:extLst>
              <a:ext uri="{FF2B5EF4-FFF2-40B4-BE49-F238E27FC236}">
                <a16:creationId xmlns:a16="http://schemas.microsoft.com/office/drawing/2014/main" id="{EB17C8F6-D357-4254-BBAC-96B01EEBE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47203"/>
            <a:ext cx="8780525" cy="25726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1745" name="Text Box 1"/>
          <p:cNvSpPr txBox="1">
            <a:spLocks noChangeArrowheads="1"/>
          </p:cNvSpPr>
          <p:nvPr/>
        </p:nvSpPr>
        <p:spPr bwMode="auto">
          <a:xfrm>
            <a:off x="340649" y="3963261"/>
            <a:ext cx="3619110" cy="188322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9pPr>
          </a:lstStyle>
          <a:p>
            <a:pPr algn="r" defTabSz="914400" eaLnBrk="1" hangingPunct="1">
              <a:lnSpc>
                <a:spcPct val="90000"/>
              </a:lnSpc>
              <a:spcAft>
                <a:spcPts val="600"/>
              </a:spcAft>
              <a:buClr>
                <a:srgbClr val="000000"/>
              </a:buClr>
              <a:buSzPct val="100000"/>
            </a:pPr>
            <a:r>
              <a:rPr lang="en-US" altLang="en-US" sz="3500" b="1" spc="-60">
                <a:solidFill>
                  <a:srgbClr val="FFFFFF"/>
                </a:solidFill>
                <a:latin typeface="+mj-lt"/>
                <a:ea typeface="+mj-ea"/>
                <a:cs typeface="+mj-cs"/>
              </a:rPr>
              <a:t>University Second Language Requirements</a:t>
            </a:r>
          </a:p>
        </p:txBody>
      </p:sp>
      <p:pic>
        <p:nvPicPr>
          <p:cNvPr id="40966"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9562" y="484633"/>
            <a:ext cx="2177134" cy="28754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3"/>
          <p:cNvPicPr>
            <a:picLocks noChangeAspect="1"/>
          </p:cNvPicPr>
          <p:nvPr/>
        </p:nvPicPr>
        <p:blipFill>
          <a:blip r:embed="rId4">
            <a:extLst>
              <a:ext uri="{28A0092B-C50C-407E-A947-70E740481C1C}">
                <a14:useLocalDpi xmlns:a14="http://schemas.microsoft.com/office/drawing/2010/main" val="0"/>
              </a:ext>
            </a:extLst>
          </a:blip>
          <a:srcRect r="69470"/>
          <a:stretch>
            <a:fillRect/>
          </a:stretch>
        </p:blipFill>
        <p:spPr bwMode="auto">
          <a:xfrm>
            <a:off x="3566627" y="489958"/>
            <a:ext cx="2498929" cy="28648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6335485" y="484633"/>
            <a:ext cx="2106274" cy="28754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Text Box 2"/>
          <p:cNvSpPr txBox="1">
            <a:spLocks noChangeArrowheads="1"/>
          </p:cNvSpPr>
          <p:nvPr/>
        </p:nvSpPr>
        <p:spPr bwMode="auto">
          <a:xfrm>
            <a:off x="4379899" y="3960531"/>
            <a:ext cx="4008452" cy="20611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S PGothic" charset="-128"/>
              </a:defRPr>
            </a:lvl9pPr>
          </a:lstStyle>
          <a:p>
            <a:pPr marL="318135" indent="0" defTabSz="914400" eaLnBrk="1" hangingPunct="1">
              <a:lnSpc>
                <a:spcPct val="90000"/>
              </a:lnSpc>
              <a:spcBef>
                <a:spcPts val="600"/>
              </a:spcBef>
              <a:buClr>
                <a:schemeClr val="accent1"/>
              </a:buClr>
              <a:buSzPct val="75000"/>
            </a:pPr>
            <a:r>
              <a:rPr lang="en-US" sz="2800">
                <a:solidFill>
                  <a:srgbClr val="FFFFFF"/>
                </a:solidFill>
                <a:latin typeface="+mn-lt"/>
                <a:ea typeface="+mn-ea"/>
              </a:rPr>
              <a:t>There is no longer a second language requirement for university admission in Canada</a:t>
            </a:r>
            <a:endParaRPr lang="en-US" altLang="en-US" sz="2800">
              <a:solidFill>
                <a:srgbClr val="FFFFFF"/>
              </a:solidFill>
              <a:latin typeface="+mn-lt"/>
              <a:ea typeface="+mn-ea"/>
            </a:endParaRPr>
          </a:p>
        </p:txBody>
      </p:sp>
    </p:spTree>
    <p:extLst>
      <p:ext uri="{BB962C8B-B14F-4D97-AF65-F5344CB8AC3E}">
        <p14:creationId xmlns:p14="http://schemas.microsoft.com/office/powerpoint/2010/main" val="413983565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9" name="Rectangle 61448">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1451" name="Rectangle 61450">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1442" name="Rectangle 1"/>
          <p:cNvSpPr>
            <a:spLocks noChangeArrowheads="1"/>
          </p:cNvSpPr>
          <p:nvPr/>
        </p:nvSpPr>
        <p:spPr bwMode="auto">
          <a:xfrm>
            <a:off x="189689" y="1123837"/>
            <a:ext cx="2210611" cy="46011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defTabSz="914400" eaLnBrk="1" hangingPunct="1">
              <a:lnSpc>
                <a:spcPct val="90000"/>
              </a:lnSpc>
              <a:spcAft>
                <a:spcPts val="600"/>
              </a:spcAft>
              <a:buClr>
                <a:srgbClr val="000000"/>
              </a:buClr>
              <a:buSzPct val="100000"/>
            </a:pPr>
            <a:r>
              <a:rPr lang="en-US" altLang="en-US" sz="3200" b="1" spc="-60">
                <a:solidFill>
                  <a:srgbClr val="FFFFFF"/>
                </a:solidFill>
                <a:latin typeface="+mj-lt"/>
                <a:ea typeface="+mj-ea"/>
                <a:cs typeface="+mj-cs"/>
              </a:rPr>
              <a:t>Post-Secondary Information</a:t>
            </a:r>
          </a:p>
        </p:txBody>
      </p:sp>
      <p:sp>
        <p:nvSpPr>
          <p:cNvPr id="61444" name="TextBox 5"/>
          <p:cNvSpPr txBox="1">
            <a:spLocks noChangeArrowheads="1"/>
          </p:cNvSpPr>
          <p:nvPr/>
        </p:nvSpPr>
        <p:spPr bwMode="auto">
          <a:xfrm>
            <a:off x="2839218" y="476672"/>
            <a:ext cx="6022680" cy="368478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2500"/>
          </a:bodyPr>
          <a:lstStyle/>
          <a:p>
            <a:pPr indent="-182880" defTabSz="914400" eaLnBrk="1" hangingPunct="1">
              <a:lnSpc>
                <a:spcPct val="90000"/>
              </a:lnSpc>
              <a:spcAft>
                <a:spcPts val="600"/>
              </a:spcAft>
              <a:buClr>
                <a:schemeClr val="accent1"/>
              </a:buClr>
              <a:buFont typeface="Wingdings 2" pitchFamily="18" charset="2"/>
              <a:buChar char=""/>
            </a:pPr>
            <a:endParaRPr lang="en-US" altLang="en-US" sz="1700">
              <a:solidFill>
                <a:schemeClr val="tx1">
                  <a:lumMod val="65000"/>
                  <a:lumOff val="35000"/>
                </a:schemeClr>
              </a:solidFill>
              <a:latin typeface="+mn-lt"/>
              <a:ea typeface="+mn-ea"/>
            </a:endParaRPr>
          </a:p>
          <a:p>
            <a:pPr defTabSz="914400" eaLnBrk="1" hangingPunct="1">
              <a:lnSpc>
                <a:spcPct val="90000"/>
              </a:lnSpc>
              <a:spcAft>
                <a:spcPts val="600"/>
              </a:spcAft>
              <a:buClr>
                <a:schemeClr val="accent1"/>
              </a:buClr>
            </a:pPr>
            <a:r>
              <a:rPr lang="en-US" altLang="en-US" sz="2400" b="1">
                <a:solidFill>
                  <a:schemeClr val="tx1">
                    <a:lumMod val="65000"/>
                    <a:lumOff val="35000"/>
                  </a:schemeClr>
                </a:solidFill>
                <a:latin typeface="+mn-lt"/>
                <a:ea typeface="+mn-ea"/>
              </a:rPr>
              <a:t>Required Grade 11 Courses</a:t>
            </a:r>
            <a:r>
              <a:rPr lang="en-US" altLang="en-US" sz="2400">
                <a:solidFill>
                  <a:schemeClr val="tx1">
                    <a:lumMod val="65000"/>
                    <a:lumOff val="35000"/>
                  </a:schemeClr>
                </a:solidFill>
                <a:latin typeface="+mn-lt"/>
                <a:ea typeface="+mn-ea"/>
              </a:rPr>
              <a:t>:</a:t>
            </a:r>
          </a:p>
          <a:p>
            <a:pPr marL="355600" indent="-182880" defTabSz="914400" eaLnBrk="1" hangingPunct="1">
              <a:lnSpc>
                <a:spcPct val="90000"/>
              </a:lnSpc>
              <a:spcAft>
                <a:spcPts val="600"/>
              </a:spcAft>
              <a:buClr>
                <a:schemeClr val="accent1"/>
              </a:buClr>
              <a:buFont typeface="Wingdings 2" pitchFamily="18" charset="2"/>
              <a:buChar char=""/>
            </a:pPr>
            <a:r>
              <a:rPr lang="en-US" altLang="en-US" sz="2400">
                <a:solidFill>
                  <a:schemeClr val="tx1">
                    <a:lumMod val="65000"/>
                    <a:lumOff val="35000"/>
                  </a:schemeClr>
                </a:solidFill>
                <a:latin typeface="+mn-lt"/>
                <a:ea typeface="+mn-ea"/>
              </a:rPr>
              <a:t>English 11</a:t>
            </a:r>
          </a:p>
          <a:p>
            <a:pPr marL="355600" indent="-182880" defTabSz="914400" eaLnBrk="1" hangingPunct="1">
              <a:lnSpc>
                <a:spcPct val="90000"/>
              </a:lnSpc>
              <a:spcAft>
                <a:spcPts val="600"/>
              </a:spcAft>
              <a:buClr>
                <a:schemeClr val="accent1"/>
              </a:buClr>
              <a:buFont typeface="Wingdings 2" pitchFamily="18" charset="2"/>
              <a:buChar char=""/>
            </a:pPr>
            <a:r>
              <a:rPr lang="en-US" altLang="en-US" sz="2400">
                <a:solidFill>
                  <a:schemeClr val="tx1">
                    <a:lumMod val="65000"/>
                    <a:lumOff val="35000"/>
                  </a:schemeClr>
                </a:solidFill>
                <a:latin typeface="+mn-lt"/>
                <a:ea typeface="+mn-ea"/>
              </a:rPr>
              <a:t>Pre-Calculus 11 </a:t>
            </a:r>
          </a:p>
          <a:p>
            <a:pPr marL="355600" indent="-182880" defTabSz="914400" eaLnBrk="1" hangingPunct="1">
              <a:lnSpc>
                <a:spcPct val="90000"/>
              </a:lnSpc>
              <a:spcAft>
                <a:spcPts val="600"/>
              </a:spcAft>
              <a:buClr>
                <a:schemeClr val="accent1"/>
              </a:buClr>
              <a:buFont typeface="Wingdings 2" pitchFamily="18" charset="2"/>
              <a:buChar char=""/>
            </a:pPr>
            <a:r>
              <a:rPr lang="en-US" altLang="en-US" sz="2400">
                <a:solidFill>
                  <a:schemeClr val="tx1">
                    <a:lumMod val="65000"/>
                    <a:lumOff val="35000"/>
                  </a:schemeClr>
                </a:solidFill>
                <a:latin typeface="+mn-lt"/>
                <a:ea typeface="+mn-ea"/>
              </a:rPr>
              <a:t>Science 11 – Biology, Chemistry, Physics or Earth Science </a:t>
            </a:r>
          </a:p>
          <a:p>
            <a:pPr marL="355600" indent="-182880" defTabSz="914400" eaLnBrk="1" hangingPunct="1">
              <a:lnSpc>
                <a:spcPct val="90000"/>
              </a:lnSpc>
              <a:spcAft>
                <a:spcPts val="600"/>
              </a:spcAft>
              <a:buClr>
                <a:schemeClr val="accent1"/>
              </a:buClr>
              <a:buFont typeface="Wingdings 2" pitchFamily="18" charset="2"/>
              <a:buChar char=""/>
            </a:pPr>
            <a:r>
              <a:rPr lang="en-US" altLang="en-US" sz="2400">
                <a:solidFill>
                  <a:schemeClr val="tx1">
                    <a:lumMod val="65000"/>
                    <a:lumOff val="35000"/>
                  </a:schemeClr>
                </a:solidFill>
                <a:latin typeface="+mn-lt"/>
                <a:ea typeface="+mn-ea"/>
              </a:rPr>
              <a:t>Social Studies 11 or 12</a:t>
            </a:r>
            <a:endParaRPr lang="en-US" sz="2400">
              <a:solidFill>
                <a:schemeClr val="tx1">
                  <a:lumMod val="65000"/>
                  <a:lumOff val="35000"/>
                </a:schemeClr>
              </a:solidFill>
              <a:latin typeface="+mn-lt"/>
              <a:ea typeface="+mn-ea"/>
            </a:endParaRPr>
          </a:p>
          <a:p>
            <a:pPr marL="355600" indent="-182880" defTabSz="914400" eaLnBrk="1" hangingPunct="1">
              <a:lnSpc>
                <a:spcPct val="90000"/>
              </a:lnSpc>
              <a:spcAft>
                <a:spcPts val="600"/>
              </a:spcAft>
              <a:buClr>
                <a:schemeClr val="accent1"/>
              </a:buClr>
              <a:buFont typeface="Wingdings 2" pitchFamily="18" charset="2"/>
              <a:buChar char=""/>
            </a:pPr>
            <a:r>
              <a:rPr lang="en-US" altLang="en-US" sz="2400">
                <a:solidFill>
                  <a:schemeClr val="tx1">
                    <a:lumMod val="65000"/>
                    <a:lumOff val="35000"/>
                  </a:schemeClr>
                </a:solidFill>
                <a:latin typeface="+mn-lt"/>
                <a:ea typeface="+mn-ea"/>
              </a:rPr>
              <a:t>Check university websites for program specifics</a:t>
            </a:r>
          </a:p>
          <a:p>
            <a:pPr marL="355600" indent="-182880" defTabSz="914400" eaLnBrk="1" hangingPunct="1">
              <a:lnSpc>
                <a:spcPct val="90000"/>
              </a:lnSpc>
              <a:spcAft>
                <a:spcPts val="600"/>
              </a:spcAft>
              <a:buClr>
                <a:schemeClr val="accent1"/>
              </a:buClr>
              <a:buFont typeface="Wingdings 2" pitchFamily="18" charset="2"/>
              <a:buChar char=""/>
            </a:pPr>
            <a:r>
              <a:rPr lang="en-US" sz="2400">
                <a:solidFill>
                  <a:schemeClr val="tx1">
                    <a:lumMod val="65000"/>
                    <a:lumOff val="35000"/>
                  </a:schemeClr>
                </a:solidFill>
                <a:latin typeface="+mn-lt"/>
                <a:ea typeface="+mn-ea"/>
              </a:rPr>
              <a:t>Universities use Grade 11 marks until Grade 12 marks are available</a:t>
            </a:r>
          </a:p>
        </p:txBody>
      </p:sp>
      <p:pic>
        <p:nvPicPr>
          <p:cNvPr id="2" name="Picture 2" descr="A group of people sitting on grass in front of a building&#10;&#10;Description automatically generated">
            <a:extLst>
              <a:ext uri="{FF2B5EF4-FFF2-40B4-BE49-F238E27FC236}">
                <a16:creationId xmlns:a16="http://schemas.microsoft.com/office/drawing/2014/main" id="{949F424A-4050-4E6F-8598-10D556CFC1EB}"/>
              </a:ext>
            </a:extLst>
          </p:cNvPr>
          <p:cNvPicPr>
            <a:picLocks noChangeAspect="1"/>
          </p:cNvPicPr>
          <p:nvPr/>
        </p:nvPicPr>
        <p:blipFill>
          <a:blip r:embed="rId2"/>
          <a:stretch>
            <a:fillRect/>
          </a:stretch>
        </p:blipFill>
        <p:spPr>
          <a:xfrm>
            <a:off x="3042285" y="4320756"/>
            <a:ext cx="3977987" cy="217935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9" name="Rectangle 5128">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131" name="Rectangle 5130">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122" name="Text Box 1"/>
          <p:cNvSpPr txBox="1">
            <a:spLocks noChangeArrowheads="1"/>
          </p:cNvSpPr>
          <p:nvPr/>
        </p:nvSpPr>
        <p:spPr bwMode="auto">
          <a:xfrm>
            <a:off x="189689" y="1123837"/>
            <a:ext cx="2210611" cy="46011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9pPr>
          </a:lstStyle>
          <a:p>
            <a:pPr defTabSz="914400" eaLnBrk="1" hangingPunct="1">
              <a:lnSpc>
                <a:spcPct val="90000"/>
              </a:lnSpc>
              <a:spcAft>
                <a:spcPts val="600"/>
              </a:spcAft>
              <a:buClr>
                <a:srgbClr val="000000"/>
              </a:buClr>
              <a:buSzPct val="100000"/>
            </a:pPr>
            <a:r>
              <a:rPr lang="en-US" altLang="en-US" sz="3600" b="1" spc="-60">
                <a:solidFill>
                  <a:srgbClr val="FFFFFF"/>
                </a:solidFill>
                <a:latin typeface="+mj-lt"/>
                <a:ea typeface="+mj-ea"/>
                <a:cs typeface="+mj-cs"/>
              </a:rPr>
              <a:t>Course Selection</a:t>
            </a:r>
            <a:br>
              <a:rPr lang="en-US" altLang="en-US" sz="3600" b="1" spc="-60">
                <a:solidFill>
                  <a:srgbClr val="FFFFFF"/>
                </a:solidFill>
                <a:latin typeface="+mj-lt"/>
                <a:ea typeface="+mj-ea"/>
                <a:cs typeface="+mj-cs"/>
              </a:rPr>
            </a:br>
            <a:endParaRPr lang="en-US" altLang="en-US" sz="3600" b="1" spc="-60">
              <a:solidFill>
                <a:srgbClr val="FFFFFF"/>
              </a:solidFill>
              <a:latin typeface="+mj-lt"/>
              <a:ea typeface="+mj-ea"/>
              <a:cs typeface="+mj-cs"/>
            </a:endParaRPr>
          </a:p>
        </p:txBody>
      </p:sp>
      <p:sp>
        <p:nvSpPr>
          <p:cNvPr id="5123" name="Text Box 2"/>
          <p:cNvSpPr txBox="1">
            <a:spLocks noChangeArrowheads="1"/>
          </p:cNvSpPr>
          <p:nvPr/>
        </p:nvSpPr>
        <p:spPr bwMode="auto">
          <a:xfrm>
            <a:off x="4810125" y="2382838"/>
            <a:ext cx="3990975"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128"/>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128"/>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128"/>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128"/>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charset="0"/>
                <a:ea typeface="MS PGothic" charset="-128"/>
              </a:defRPr>
            </a:lvl9pPr>
          </a:lstStyle>
          <a:p>
            <a:pPr eaLnBrk="1" hangingPunct="1">
              <a:spcBef>
                <a:spcPts val="800"/>
              </a:spcBef>
              <a:buClr>
                <a:srgbClr val="000000"/>
              </a:buClr>
              <a:buSzPct val="100000"/>
              <a:buFont typeface="Times New Roman" charset="0"/>
              <a:buNone/>
            </a:pPr>
            <a:endParaRPr lang="en-CA" altLang="en-US" sz="4800">
              <a:solidFill>
                <a:schemeClr val="tx1"/>
              </a:solidFill>
              <a:latin typeface="Corbel"/>
              <a:ea typeface="MS Gothic"/>
              <a:cs typeface="Arial"/>
            </a:endParaRPr>
          </a:p>
        </p:txBody>
      </p:sp>
      <p:graphicFrame>
        <p:nvGraphicFramePr>
          <p:cNvPr id="5125" name="TextBox 2">
            <a:extLst>
              <a:ext uri="{FF2B5EF4-FFF2-40B4-BE49-F238E27FC236}">
                <a16:creationId xmlns:a16="http://schemas.microsoft.com/office/drawing/2014/main" id="{183F9762-92ED-3133-2CBA-BECE948F4281}"/>
              </a:ext>
            </a:extLst>
          </p:cNvPr>
          <p:cNvGraphicFramePr/>
          <p:nvPr>
            <p:extLst>
              <p:ext uri="{D42A27DB-BD31-4B8C-83A1-F6EECF244321}">
                <p14:modId xmlns:p14="http://schemas.microsoft.com/office/powerpoint/2010/main" val="1251454132"/>
              </p:ext>
            </p:extLst>
          </p:nvPr>
        </p:nvGraphicFramePr>
        <p:xfrm>
          <a:off x="2819922" y="885459"/>
          <a:ext cx="5796200"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2812035"/>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72" name="Rectangle 62471">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2474" name="Rectangle 62473">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62476" name="Rectangle 62475">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78" name="Rectangle 62477">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4635" y="758953"/>
            <a:ext cx="528936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2466" name="TextBox 2"/>
          <p:cNvSpPr txBox="1">
            <a:spLocks noChangeArrowheads="1"/>
          </p:cNvSpPr>
          <p:nvPr/>
        </p:nvSpPr>
        <p:spPr bwMode="auto">
          <a:xfrm>
            <a:off x="4088731" y="1123837"/>
            <a:ext cx="4838333" cy="12554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algn="ctr" defTabSz="914400" eaLnBrk="1" hangingPunct="1">
              <a:lnSpc>
                <a:spcPct val="90000"/>
              </a:lnSpc>
              <a:spcAft>
                <a:spcPts val="600"/>
              </a:spcAft>
            </a:pPr>
            <a:r>
              <a:rPr lang="en-US" altLang="en-US" sz="3600" spc="-60">
                <a:solidFill>
                  <a:srgbClr val="FFFFFF"/>
                </a:solidFill>
                <a:latin typeface="+mj-lt"/>
                <a:ea typeface="+mj-ea"/>
                <a:cs typeface="+mj-cs"/>
                <a:hlinkClick r:id="rId2"/>
              </a:rPr>
              <a:t>UBC</a:t>
            </a:r>
            <a:r>
              <a:rPr lang="en-US" altLang="en-US" sz="3600" spc="-60">
                <a:solidFill>
                  <a:srgbClr val="FFFFFF"/>
                </a:solidFill>
                <a:latin typeface="+mj-lt"/>
                <a:ea typeface="+mj-ea"/>
                <a:cs typeface="+mj-cs"/>
              </a:rPr>
              <a:t> – Vancouver</a:t>
            </a:r>
            <a:endParaRPr lang="en-US" sz="3600" spc="-60">
              <a:solidFill>
                <a:srgbClr val="FFFFFF"/>
              </a:solidFill>
              <a:latin typeface="+mj-lt"/>
              <a:ea typeface="+mj-ea"/>
              <a:cs typeface="+mj-cs"/>
            </a:endParaRPr>
          </a:p>
        </p:txBody>
      </p:sp>
      <p:sp>
        <p:nvSpPr>
          <p:cNvPr id="62480" name="Rectangle 62479">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4"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62467"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45578" y="1490002"/>
            <a:ext cx="2833714" cy="38685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7DBA8AB-871F-4ABD-BFD5-4EAD5F6E6C5B}"/>
              </a:ext>
            </a:extLst>
          </p:cNvPr>
          <p:cNvSpPr txBox="1"/>
          <p:nvPr/>
        </p:nvSpPr>
        <p:spPr>
          <a:xfrm>
            <a:off x="3963446" y="2276873"/>
            <a:ext cx="4947763" cy="3813031"/>
          </a:xfrm>
          <a:prstGeom prst="rect">
            <a:avLst/>
          </a:prstGeom>
        </p:spPr>
        <p:txBody>
          <a:bodyPr vert="horz" lIns="91440" tIns="45720" rIns="91440" bIns="45720" rtlCol="0" anchor="t">
            <a:normAutofit lnSpcReduction="10000"/>
          </a:bodyPr>
          <a:lstStyle/>
          <a:p>
            <a:pPr indent="-182880" defTabSz="914400" eaLnBrk="1" hangingPunct="1">
              <a:lnSpc>
                <a:spcPct val="90000"/>
              </a:lnSpc>
              <a:spcAft>
                <a:spcPts val="600"/>
              </a:spcAft>
              <a:buClr>
                <a:schemeClr val="accent1"/>
              </a:buClr>
              <a:buFont typeface="Wingdings 2" pitchFamily="18" charset="2"/>
              <a:buChar char=""/>
              <a:defRPr/>
            </a:pPr>
            <a:endParaRPr lang="en-US" sz="1500">
              <a:solidFill>
                <a:srgbClr val="FFFFFF"/>
              </a:solidFill>
              <a:latin typeface="+mn-lt"/>
              <a:ea typeface="+mn-ea"/>
            </a:endParaRPr>
          </a:p>
          <a:p>
            <a:pPr marL="102870" defTabSz="914400" eaLnBrk="1" hangingPunct="1">
              <a:lnSpc>
                <a:spcPct val="90000"/>
              </a:lnSpc>
              <a:spcAft>
                <a:spcPts val="600"/>
              </a:spcAft>
              <a:buClr>
                <a:schemeClr val="accent1"/>
              </a:buClr>
              <a:defRPr/>
            </a:pPr>
            <a:r>
              <a:rPr lang="en-US" sz="2000">
                <a:solidFill>
                  <a:srgbClr val="FFFFFF"/>
                </a:solidFill>
                <a:latin typeface="+mn-lt"/>
                <a:ea typeface="+mn-ea"/>
              </a:rPr>
              <a:t>Holistic approach to competitive academic assessment</a:t>
            </a:r>
          </a:p>
          <a:p>
            <a:pPr marL="285750" indent="-182880" defTabSz="914400" eaLnBrk="1" hangingPunct="1">
              <a:lnSpc>
                <a:spcPct val="90000"/>
              </a:lnSpc>
              <a:spcAft>
                <a:spcPts val="600"/>
              </a:spcAft>
              <a:buClr>
                <a:schemeClr val="accent1"/>
              </a:buClr>
              <a:buFont typeface="Wingdings 2" pitchFamily="18" charset="2"/>
              <a:buChar char=""/>
              <a:defRPr/>
            </a:pPr>
            <a:endParaRPr lang="en-US" sz="2000">
              <a:solidFill>
                <a:srgbClr val="FFFFFF"/>
              </a:solidFill>
              <a:latin typeface="+mn-lt"/>
              <a:ea typeface="+mn-ea"/>
            </a:endParaRPr>
          </a:p>
          <a:p>
            <a:pPr marL="102870" defTabSz="914400" eaLnBrk="1" hangingPunct="1">
              <a:lnSpc>
                <a:spcPct val="90000"/>
              </a:lnSpc>
              <a:spcAft>
                <a:spcPts val="600"/>
              </a:spcAft>
              <a:buClr>
                <a:schemeClr val="accent1"/>
              </a:buClr>
              <a:defRPr/>
            </a:pPr>
            <a:r>
              <a:rPr lang="en-US" sz="2000">
                <a:solidFill>
                  <a:srgbClr val="FFFFFF"/>
                </a:solidFill>
                <a:latin typeface="+mn-lt"/>
                <a:ea typeface="+mn-ea"/>
              </a:rPr>
              <a:t>Courses required for admission to specific programs</a:t>
            </a:r>
          </a:p>
          <a:p>
            <a:pPr marL="102870" defTabSz="914400" eaLnBrk="1" hangingPunct="1">
              <a:lnSpc>
                <a:spcPct val="90000"/>
              </a:lnSpc>
              <a:spcAft>
                <a:spcPts val="600"/>
              </a:spcAft>
              <a:buClr>
                <a:schemeClr val="accent1"/>
              </a:buClr>
              <a:defRPr/>
            </a:pPr>
            <a:endParaRPr lang="en-US" sz="2000">
              <a:solidFill>
                <a:srgbClr val="FFFFFF"/>
              </a:solidFill>
              <a:latin typeface="+mn-lt"/>
              <a:ea typeface="+mn-ea"/>
            </a:endParaRPr>
          </a:p>
          <a:p>
            <a:pPr marL="102870" defTabSz="914400" eaLnBrk="1" hangingPunct="1">
              <a:lnSpc>
                <a:spcPct val="90000"/>
              </a:lnSpc>
              <a:spcAft>
                <a:spcPts val="600"/>
              </a:spcAft>
              <a:buClr>
                <a:schemeClr val="accent1"/>
              </a:buClr>
              <a:defRPr/>
            </a:pPr>
            <a:r>
              <a:rPr lang="en-US" sz="2000">
                <a:solidFill>
                  <a:srgbClr val="FFFFFF"/>
                </a:solidFill>
                <a:latin typeface="+mn-lt"/>
                <a:ea typeface="+mn-ea"/>
              </a:rPr>
              <a:t>All courses in Grade 11 and 12 will be considered in admission</a:t>
            </a:r>
          </a:p>
          <a:p>
            <a:pPr marL="285750" indent="-182880" defTabSz="914400" eaLnBrk="1" hangingPunct="1">
              <a:lnSpc>
                <a:spcPct val="90000"/>
              </a:lnSpc>
              <a:spcAft>
                <a:spcPts val="600"/>
              </a:spcAft>
              <a:buClr>
                <a:schemeClr val="accent1"/>
              </a:buClr>
              <a:buFont typeface="Wingdings 2" pitchFamily="18" charset="2"/>
              <a:buChar char=""/>
              <a:defRPr/>
            </a:pPr>
            <a:endParaRPr lang="en-US" sz="2000">
              <a:solidFill>
                <a:srgbClr val="FFFFFF"/>
              </a:solidFill>
              <a:latin typeface="+mn-lt"/>
              <a:ea typeface="+mn-ea"/>
            </a:endParaRPr>
          </a:p>
          <a:p>
            <a:pPr marL="102870" defTabSz="914400" eaLnBrk="1" hangingPunct="1">
              <a:lnSpc>
                <a:spcPct val="90000"/>
              </a:lnSpc>
              <a:spcAft>
                <a:spcPts val="600"/>
              </a:spcAft>
              <a:buClr>
                <a:schemeClr val="accent1"/>
              </a:buClr>
              <a:defRPr/>
            </a:pPr>
            <a:r>
              <a:rPr lang="en-US" sz="2000">
                <a:solidFill>
                  <a:srgbClr val="FFFFFF"/>
                </a:solidFill>
                <a:latin typeface="+mn-lt"/>
                <a:ea typeface="+mn-ea"/>
              </a:rPr>
              <a:t>Particular attention paid to courses relevant to program of study</a:t>
            </a:r>
          </a:p>
          <a:p>
            <a:pPr indent="-182880" defTabSz="914400" eaLnBrk="1" hangingPunct="1">
              <a:lnSpc>
                <a:spcPct val="90000"/>
              </a:lnSpc>
              <a:spcAft>
                <a:spcPts val="600"/>
              </a:spcAft>
              <a:buClr>
                <a:schemeClr val="accent1"/>
              </a:buClr>
              <a:buFont typeface="Wingdings 2" pitchFamily="18" charset="2"/>
              <a:buChar char=""/>
              <a:defRPr/>
            </a:pPr>
            <a:endParaRPr lang="en-US" sz="1500">
              <a:solidFill>
                <a:srgbClr val="FFFFFF"/>
              </a:solidFill>
              <a:latin typeface="+mn-lt"/>
              <a:ea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7" name="Rectangle 63496">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3499" name="Rectangle 63498">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3490" name="TextBox 2"/>
          <p:cNvSpPr txBox="1">
            <a:spLocks noChangeArrowheads="1"/>
          </p:cNvSpPr>
          <p:nvPr/>
        </p:nvSpPr>
        <p:spPr bwMode="auto">
          <a:xfrm>
            <a:off x="189689" y="1123837"/>
            <a:ext cx="2210611" cy="46011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defTabSz="914400" eaLnBrk="1" hangingPunct="1">
              <a:lnSpc>
                <a:spcPct val="90000"/>
              </a:lnSpc>
              <a:spcAft>
                <a:spcPts val="600"/>
              </a:spcAft>
            </a:pPr>
            <a:r>
              <a:rPr lang="en-US" altLang="en-US" sz="3600" spc="-60">
                <a:solidFill>
                  <a:srgbClr val="FFFFFF"/>
                </a:solidFill>
                <a:latin typeface="+mj-lt"/>
                <a:ea typeface="+mj-ea"/>
                <a:cs typeface="+mj-cs"/>
              </a:rPr>
              <a:t>UBC – Vancouver</a:t>
            </a:r>
          </a:p>
        </p:txBody>
      </p:sp>
      <p:sp>
        <p:nvSpPr>
          <p:cNvPr id="63492" name="TextBox 1"/>
          <p:cNvSpPr txBox="1">
            <a:spLocks noChangeArrowheads="1"/>
          </p:cNvSpPr>
          <p:nvPr/>
        </p:nvSpPr>
        <p:spPr bwMode="auto">
          <a:xfrm>
            <a:off x="2901951" y="864108"/>
            <a:ext cx="5777554" cy="29987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pPr defTabSz="914400" eaLnBrk="1" hangingPunct="1">
              <a:lnSpc>
                <a:spcPct val="90000"/>
              </a:lnSpc>
              <a:spcAft>
                <a:spcPts val="600"/>
              </a:spcAft>
              <a:buClr>
                <a:schemeClr val="accent1"/>
              </a:buClr>
            </a:pPr>
            <a:r>
              <a:rPr lang="en-US" altLang="en-US" sz="2000" u="sng">
                <a:solidFill>
                  <a:schemeClr val="tx1">
                    <a:lumMod val="65000"/>
                    <a:lumOff val="35000"/>
                  </a:schemeClr>
                </a:solidFill>
                <a:latin typeface="+mn-lt"/>
                <a:ea typeface="+mn-ea"/>
              </a:rPr>
              <a:t>Factors for admission</a:t>
            </a:r>
            <a:endParaRPr lang="en-US" altLang="en-US" sz="2000">
              <a:solidFill>
                <a:schemeClr val="tx1">
                  <a:lumMod val="65000"/>
                  <a:lumOff val="35000"/>
                </a:schemeClr>
              </a:solidFill>
              <a:latin typeface="+mn-lt"/>
              <a:ea typeface="+mn-ea"/>
            </a:endParaRPr>
          </a:p>
          <a:p>
            <a:pPr marL="134938" indent="-182880" defTabSz="914400" eaLnBrk="1" hangingPunct="1">
              <a:lnSpc>
                <a:spcPct val="90000"/>
              </a:lnSpc>
              <a:spcAft>
                <a:spcPts val="600"/>
              </a:spcAft>
              <a:buClr>
                <a:schemeClr val="accent1"/>
              </a:buClr>
              <a:buFont typeface="Wingdings 2" pitchFamily="18" charset="2"/>
              <a:buChar char=""/>
            </a:pPr>
            <a:r>
              <a:rPr lang="en-US" altLang="en-US" sz="2000">
                <a:solidFill>
                  <a:schemeClr val="tx1">
                    <a:lumMod val="65000"/>
                    <a:lumOff val="35000"/>
                  </a:schemeClr>
                </a:solidFill>
                <a:latin typeface="+mn-lt"/>
                <a:ea typeface="+mn-ea"/>
              </a:rPr>
              <a:t>Overall course assessment – all Grade 11 &amp; 12 courses considered</a:t>
            </a:r>
          </a:p>
          <a:p>
            <a:pPr marL="134938" indent="-182880" defTabSz="914400" eaLnBrk="1" hangingPunct="1">
              <a:lnSpc>
                <a:spcPct val="90000"/>
              </a:lnSpc>
              <a:spcAft>
                <a:spcPts val="600"/>
              </a:spcAft>
              <a:buClr>
                <a:schemeClr val="accent1"/>
              </a:buClr>
              <a:buFont typeface="Wingdings 2" pitchFamily="18" charset="2"/>
              <a:buChar char=""/>
            </a:pPr>
            <a:r>
              <a:rPr lang="en-US" altLang="en-US" sz="2000">
                <a:solidFill>
                  <a:schemeClr val="tx1">
                    <a:lumMod val="65000"/>
                    <a:lumOff val="35000"/>
                  </a:schemeClr>
                </a:solidFill>
                <a:latin typeface="+mn-lt"/>
                <a:ea typeface="+mn-ea"/>
              </a:rPr>
              <a:t>Core academics – courses relevant to field of study</a:t>
            </a:r>
          </a:p>
          <a:p>
            <a:pPr marL="134938" indent="-182880" defTabSz="914400" eaLnBrk="1" hangingPunct="1">
              <a:lnSpc>
                <a:spcPct val="90000"/>
              </a:lnSpc>
              <a:spcAft>
                <a:spcPts val="600"/>
              </a:spcAft>
              <a:buClr>
                <a:schemeClr val="accent1"/>
              </a:buClr>
              <a:buFont typeface="Wingdings 2" pitchFamily="18" charset="2"/>
              <a:buChar char=""/>
            </a:pPr>
            <a:r>
              <a:rPr lang="en-US" altLang="en-US" sz="2000">
                <a:solidFill>
                  <a:schemeClr val="tx1">
                    <a:lumMod val="65000"/>
                    <a:lumOff val="35000"/>
                  </a:schemeClr>
                </a:solidFill>
                <a:latin typeface="+mn-lt"/>
                <a:ea typeface="+mn-ea"/>
              </a:rPr>
              <a:t>Marks for English 12 and Pre-Calculus 11</a:t>
            </a:r>
          </a:p>
          <a:p>
            <a:pPr marL="134938" indent="-182880" defTabSz="914400" eaLnBrk="1" hangingPunct="1">
              <a:lnSpc>
                <a:spcPct val="90000"/>
              </a:lnSpc>
              <a:spcAft>
                <a:spcPts val="600"/>
              </a:spcAft>
              <a:buClr>
                <a:schemeClr val="accent1"/>
              </a:buClr>
              <a:buFont typeface="Wingdings 2" pitchFamily="18" charset="2"/>
              <a:buChar char=""/>
            </a:pPr>
            <a:r>
              <a:rPr lang="en-US" altLang="en-US" sz="2000">
                <a:solidFill>
                  <a:schemeClr val="tx1">
                    <a:lumMod val="65000"/>
                    <a:lumOff val="35000"/>
                  </a:schemeClr>
                </a:solidFill>
                <a:latin typeface="+mn-lt"/>
                <a:ea typeface="+mn-ea"/>
              </a:rPr>
              <a:t>Personal Profile</a:t>
            </a:r>
          </a:p>
          <a:p>
            <a:pPr marL="134938" indent="-182880" defTabSz="914400" eaLnBrk="1" hangingPunct="1">
              <a:lnSpc>
                <a:spcPct val="90000"/>
              </a:lnSpc>
              <a:spcAft>
                <a:spcPts val="600"/>
              </a:spcAft>
              <a:buClr>
                <a:schemeClr val="accent1"/>
              </a:buClr>
              <a:buFont typeface="Wingdings 2" pitchFamily="18" charset="2"/>
              <a:buChar char=""/>
            </a:pPr>
            <a:r>
              <a:rPr lang="en-US" altLang="en-US" sz="2000">
                <a:solidFill>
                  <a:schemeClr val="tx1">
                    <a:lumMod val="65000"/>
                    <a:lumOff val="35000"/>
                  </a:schemeClr>
                </a:solidFill>
                <a:latin typeface="+mn-lt"/>
                <a:ea typeface="+mn-ea"/>
              </a:rPr>
              <a:t>At least 6 academic/non-academic Grade 12 courses</a:t>
            </a:r>
          </a:p>
          <a:p>
            <a:pPr marL="134938" indent="-182880" defTabSz="914400" eaLnBrk="1" hangingPunct="1">
              <a:lnSpc>
                <a:spcPct val="90000"/>
              </a:lnSpc>
              <a:spcAft>
                <a:spcPts val="600"/>
              </a:spcAft>
              <a:buClr>
                <a:schemeClr val="accent1"/>
              </a:buClr>
              <a:buFont typeface="Wingdings 2" pitchFamily="18" charset="2"/>
              <a:buChar char=""/>
            </a:pPr>
            <a:r>
              <a:rPr lang="en-US" altLang="en-US" sz="2000">
                <a:solidFill>
                  <a:schemeClr val="tx1">
                    <a:lumMod val="65000"/>
                    <a:lumOff val="35000"/>
                  </a:schemeClr>
                </a:solidFill>
                <a:latin typeface="+mn-lt"/>
                <a:ea typeface="+mn-ea"/>
              </a:rPr>
              <a:t>Rolling admissions</a:t>
            </a:r>
          </a:p>
        </p:txBody>
      </p:sp>
      <p:pic>
        <p:nvPicPr>
          <p:cNvPr id="3" name="Picture 3">
            <a:extLst>
              <a:ext uri="{FF2B5EF4-FFF2-40B4-BE49-F238E27FC236}">
                <a16:creationId xmlns:a16="http://schemas.microsoft.com/office/drawing/2014/main" id="{9994C61B-F933-4246-836B-158BAA6DABBF}"/>
              </a:ext>
            </a:extLst>
          </p:cNvPr>
          <p:cNvPicPr>
            <a:picLocks noChangeAspect="1"/>
          </p:cNvPicPr>
          <p:nvPr/>
        </p:nvPicPr>
        <p:blipFill>
          <a:blip r:embed="rId2"/>
          <a:stretch>
            <a:fillRect/>
          </a:stretch>
        </p:blipFill>
        <p:spPr>
          <a:xfrm>
            <a:off x="3491880" y="4077072"/>
            <a:ext cx="3888432" cy="261497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3" name="Rectangle 12">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05029D02-2111-A76D-6749-677CE9CBD7E8}"/>
              </a:ext>
            </a:extLst>
          </p:cNvPr>
          <p:cNvSpPr txBox="1"/>
          <p:nvPr/>
        </p:nvSpPr>
        <p:spPr>
          <a:xfrm>
            <a:off x="802386" y="4590661"/>
            <a:ext cx="7658146" cy="1065690"/>
          </a:xfrm>
          <a:prstGeom prst="rect">
            <a:avLst/>
          </a:prstGeom>
        </p:spPr>
        <p:txBody>
          <a:bodyPr vert="horz" lIns="91440" tIns="45720" rIns="91440" bIns="45720" rtlCol="0" anchor="b">
            <a:normAutofit/>
          </a:bodyPr>
          <a:lstStyle/>
          <a:p>
            <a:pPr defTabSz="914400" eaLnBrk="1" hangingPunct="1">
              <a:lnSpc>
                <a:spcPct val="90000"/>
              </a:lnSpc>
              <a:spcAft>
                <a:spcPts val="600"/>
              </a:spcAft>
            </a:pPr>
            <a:r>
              <a:rPr lang="en-US" sz="4600" spc="-100">
                <a:solidFill>
                  <a:srgbClr val="FFFFFF"/>
                </a:solidFill>
                <a:latin typeface="+mj-lt"/>
                <a:ea typeface="+mj-ea"/>
                <a:cs typeface="+mj-cs"/>
              </a:rPr>
              <a:t>UBC Admission Requirements</a:t>
            </a:r>
          </a:p>
        </p:txBody>
      </p:sp>
      <p:pic>
        <p:nvPicPr>
          <p:cNvPr id="3" name="Picture 2" descr="A screenshot of a computer&#10;&#10;Description automatically generated">
            <a:extLst>
              <a:ext uri="{FF2B5EF4-FFF2-40B4-BE49-F238E27FC236}">
                <a16:creationId xmlns:a16="http://schemas.microsoft.com/office/drawing/2014/main" id="{BBF43D85-C5CF-281B-EE35-989947F13882}"/>
              </a:ext>
            </a:extLst>
          </p:cNvPr>
          <p:cNvPicPr>
            <a:picLocks noChangeAspect="1"/>
          </p:cNvPicPr>
          <p:nvPr/>
        </p:nvPicPr>
        <p:blipFill>
          <a:blip r:embed="rId2"/>
          <a:srcRect r="-2" b="375"/>
          <a:stretch/>
        </p:blipFill>
        <p:spPr>
          <a:xfrm>
            <a:off x="323528" y="484632"/>
            <a:ext cx="8456997" cy="3770235"/>
          </a:xfrm>
          <a:prstGeom prst="rect">
            <a:avLst/>
          </a:prstGeom>
        </p:spPr>
      </p:pic>
      <p:sp>
        <p:nvSpPr>
          <p:cNvPr id="5" name="TextBox 4">
            <a:extLst>
              <a:ext uri="{FF2B5EF4-FFF2-40B4-BE49-F238E27FC236}">
                <a16:creationId xmlns:a16="http://schemas.microsoft.com/office/drawing/2014/main" id="{02128AB6-0B55-6C1C-CCD8-F58AFA9396A7}"/>
              </a:ext>
            </a:extLst>
          </p:cNvPr>
          <p:cNvSpPr txBox="1"/>
          <p:nvPr/>
        </p:nvSpPr>
        <p:spPr>
          <a:xfrm>
            <a:off x="5940152" y="531166"/>
            <a:ext cx="3776477" cy="461665"/>
          </a:xfrm>
          <a:prstGeom prst="rect">
            <a:avLst/>
          </a:prstGeom>
          <a:noFill/>
        </p:spPr>
        <p:txBody>
          <a:bodyPr wrap="square" rtlCol="0">
            <a:spAutoFit/>
          </a:bodyPr>
          <a:lstStyle/>
          <a:p>
            <a:r>
              <a:rPr lang="en-US" sz="2400">
                <a:solidFill>
                  <a:schemeClr val="tx1"/>
                </a:solidFill>
              </a:rPr>
              <a:t>Faculty of Arts</a:t>
            </a:r>
          </a:p>
        </p:txBody>
      </p:sp>
    </p:spTree>
    <p:extLst>
      <p:ext uri="{BB962C8B-B14F-4D97-AF65-F5344CB8AC3E}">
        <p14:creationId xmlns:p14="http://schemas.microsoft.com/office/powerpoint/2010/main" val="3052019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8" name="Rectangle 66567">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6570" name="Rectangle 66569">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66572" name="Rectangle 66571">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74" name="Rectangle 66573">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5289364"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Box 2">
            <a:extLst>
              <a:ext uri="{FF2B5EF4-FFF2-40B4-BE49-F238E27FC236}">
                <a16:creationId xmlns:a16="http://schemas.microsoft.com/office/drawing/2014/main" id="{1209C983-0DA6-2743-4C73-D39DFD8BA415}"/>
              </a:ext>
            </a:extLst>
          </p:cNvPr>
          <p:cNvSpPr txBox="1"/>
          <p:nvPr/>
        </p:nvSpPr>
        <p:spPr>
          <a:xfrm>
            <a:off x="216936" y="1052736"/>
            <a:ext cx="4787112" cy="4732245"/>
          </a:xfrm>
          <a:prstGeom prst="rect">
            <a:avLst/>
          </a:prstGeom>
        </p:spPr>
        <p:txBody>
          <a:bodyPr vert="horz" lIns="91440" tIns="45720" rIns="91440" bIns="45720" rtlCol="0" anchor="t">
            <a:normAutofit fontScale="92500" lnSpcReduction="20000"/>
          </a:bodyPr>
          <a:lstStyle/>
          <a:p>
            <a:pPr indent="-182880" defTabSz="914400" eaLnBrk="1" hangingPunct="1">
              <a:lnSpc>
                <a:spcPct val="90000"/>
              </a:lnSpc>
              <a:spcAft>
                <a:spcPts val="600"/>
              </a:spcAft>
              <a:buClr>
                <a:schemeClr val="accent1"/>
              </a:buClr>
              <a:buFont typeface="Wingdings 2" pitchFamily="18" charset="2"/>
              <a:buChar char=""/>
            </a:pPr>
            <a:r>
              <a:rPr lang="en-US" sz="2800">
                <a:solidFill>
                  <a:srgbClr val="FFFFFF"/>
                </a:solidFill>
                <a:latin typeface="+mn-lt"/>
                <a:ea typeface="+mn-ea"/>
                <a:hlinkClick r:id="rId2"/>
              </a:rPr>
              <a:t>SFU</a:t>
            </a:r>
            <a:r>
              <a:rPr lang="en-US" sz="2800">
                <a:solidFill>
                  <a:srgbClr val="FFFFFF"/>
                </a:solidFill>
                <a:latin typeface="+mn-lt"/>
                <a:ea typeface="+mn-ea"/>
              </a:rPr>
              <a:t> Admission Requirements</a:t>
            </a:r>
          </a:p>
          <a:p>
            <a:pPr indent="-182880" defTabSz="914400" eaLnBrk="1" hangingPunct="1">
              <a:lnSpc>
                <a:spcPct val="90000"/>
              </a:lnSpc>
              <a:spcAft>
                <a:spcPts val="600"/>
              </a:spcAft>
              <a:buClr>
                <a:schemeClr val="accent1"/>
              </a:buClr>
              <a:buFont typeface="Wingdings 2" pitchFamily="18" charset="2"/>
              <a:buChar char=""/>
            </a:pPr>
            <a:endParaRPr lang="en-US" sz="1400">
              <a:solidFill>
                <a:srgbClr val="FFFFFF"/>
              </a:solidFill>
              <a:latin typeface="+mn-lt"/>
              <a:ea typeface="+mn-ea"/>
            </a:endParaRPr>
          </a:p>
          <a:p>
            <a:pPr marL="445770" indent="-342900" defTabSz="914400" eaLnBrk="1" hangingPunct="1">
              <a:lnSpc>
                <a:spcPct val="90000"/>
              </a:lnSpc>
              <a:spcAft>
                <a:spcPts val="600"/>
              </a:spcAft>
              <a:buClr>
                <a:schemeClr val="bg1"/>
              </a:buClr>
              <a:buFont typeface="Arial" panose="020B0604020202020204" pitchFamily="34" charset="0"/>
              <a:buChar char="•"/>
            </a:pPr>
            <a:r>
              <a:rPr lang="en-US" sz="2000">
                <a:solidFill>
                  <a:srgbClr val="FFFFFF"/>
                </a:solidFill>
                <a:latin typeface="+mn-lt"/>
                <a:ea typeface="+mn-ea"/>
              </a:rPr>
              <a:t>High school graduation</a:t>
            </a:r>
          </a:p>
          <a:p>
            <a:pPr marL="445770" indent="-342900" defTabSz="914400" eaLnBrk="1" hangingPunct="1">
              <a:lnSpc>
                <a:spcPct val="90000"/>
              </a:lnSpc>
              <a:spcAft>
                <a:spcPts val="600"/>
              </a:spcAft>
              <a:buClr>
                <a:schemeClr val="bg1"/>
              </a:buClr>
              <a:buFont typeface="Arial" panose="020B0604020202020204" pitchFamily="34" charset="0"/>
              <a:buChar char="•"/>
            </a:pPr>
            <a:r>
              <a:rPr lang="en-US" sz="2000">
                <a:solidFill>
                  <a:srgbClr val="FFFFFF"/>
                </a:solidFill>
                <a:latin typeface="+mn-lt"/>
                <a:ea typeface="+mn-ea"/>
              </a:rPr>
              <a:t>Minimum 5 approved Grade 12 courses from lists</a:t>
            </a:r>
          </a:p>
          <a:p>
            <a:pPr marL="445770" indent="-342900" defTabSz="914400" eaLnBrk="1" hangingPunct="1">
              <a:lnSpc>
                <a:spcPct val="90000"/>
              </a:lnSpc>
              <a:spcAft>
                <a:spcPts val="600"/>
              </a:spcAft>
              <a:buClr>
                <a:schemeClr val="bg1"/>
              </a:buClr>
              <a:buFont typeface="Arial" panose="020B0604020202020204" pitchFamily="34" charset="0"/>
              <a:buChar char="•"/>
            </a:pPr>
            <a:r>
              <a:rPr lang="en-US" sz="2000">
                <a:solidFill>
                  <a:srgbClr val="FFFFFF"/>
                </a:solidFill>
                <a:latin typeface="+mn-lt"/>
                <a:ea typeface="+mn-ea"/>
              </a:rPr>
              <a:t>Quantitative &amp; Analytical Skills</a:t>
            </a:r>
          </a:p>
          <a:p>
            <a:pPr marL="1188720" lvl="1" indent="-342900" defTabSz="914400" eaLnBrk="1" hangingPunct="1">
              <a:lnSpc>
                <a:spcPct val="90000"/>
              </a:lnSpc>
              <a:spcAft>
                <a:spcPts val="600"/>
              </a:spcAft>
              <a:buClr>
                <a:schemeClr val="bg1"/>
              </a:buClr>
              <a:buFont typeface="Arial" panose="020B0604020202020204" pitchFamily="34" charset="0"/>
              <a:buChar char="•"/>
            </a:pPr>
            <a:r>
              <a:rPr lang="en-US" sz="2000">
                <a:solidFill>
                  <a:srgbClr val="FFFFFF"/>
                </a:solidFill>
                <a:latin typeface="+mn-lt"/>
                <a:ea typeface="+mn-ea"/>
              </a:rPr>
              <a:t>Minimum 60% in Grade 11 or 12 Math</a:t>
            </a:r>
          </a:p>
          <a:p>
            <a:pPr marL="457200" indent="-354013" defTabSz="914400" eaLnBrk="1" hangingPunct="1">
              <a:lnSpc>
                <a:spcPct val="90000"/>
              </a:lnSpc>
              <a:spcAft>
                <a:spcPts val="600"/>
              </a:spcAft>
              <a:buClr>
                <a:schemeClr val="bg1"/>
              </a:buClr>
              <a:buFont typeface="Wingdings 2" pitchFamily="18" charset="2"/>
              <a:buChar char=""/>
            </a:pPr>
            <a:r>
              <a:rPr lang="en-US" sz="2000">
                <a:solidFill>
                  <a:srgbClr val="FFFFFF"/>
                </a:solidFill>
                <a:latin typeface="+mn-lt"/>
                <a:ea typeface="+mn-ea"/>
              </a:rPr>
              <a:t>Competence in English language </a:t>
            </a:r>
          </a:p>
          <a:p>
            <a:pPr marL="1198563" lvl="1" indent="-352425" defTabSz="914400" eaLnBrk="1" hangingPunct="1">
              <a:lnSpc>
                <a:spcPct val="120000"/>
              </a:lnSpc>
              <a:spcAft>
                <a:spcPts val="600"/>
              </a:spcAft>
              <a:buClr>
                <a:schemeClr val="bg1"/>
              </a:buClr>
              <a:buFont typeface="Wingdings 2" pitchFamily="18" charset="2"/>
              <a:buChar char=""/>
            </a:pPr>
            <a:r>
              <a:rPr lang="en-US" sz="2000">
                <a:solidFill>
                  <a:srgbClr val="FFFFFF"/>
                </a:solidFill>
                <a:latin typeface="+mn-lt"/>
                <a:ea typeface="+mn-ea"/>
              </a:rPr>
              <a:t>3 years of English instruction in Canada</a:t>
            </a:r>
          </a:p>
          <a:p>
            <a:pPr marL="1198563" lvl="1" indent="-352425" defTabSz="914400" eaLnBrk="1" hangingPunct="1">
              <a:lnSpc>
                <a:spcPct val="90000"/>
              </a:lnSpc>
              <a:spcAft>
                <a:spcPts val="600"/>
              </a:spcAft>
              <a:buClr>
                <a:schemeClr val="bg1"/>
              </a:buClr>
              <a:buFont typeface="Wingdings 2" pitchFamily="18" charset="2"/>
              <a:buChar char=""/>
            </a:pPr>
            <a:r>
              <a:rPr lang="en-US" sz="2000">
                <a:solidFill>
                  <a:srgbClr val="FFFFFF"/>
                </a:solidFill>
                <a:latin typeface="+mn-lt"/>
                <a:ea typeface="+mn-ea"/>
              </a:rPr>
              <a:t>Minimum 70% in English 12</a:t>
            </a:r>
          </a:p>
          <a:p>
            <a:pPr marL="560070" lvl="1" indent="0" defTabSz="914400" eaLnBrk="1" hangingPunct="1">
              <a:lnSpc>
                <a:spcPct val="90000"/>
              </a:lnSpc>
              <a:spcAft>
                <a:spcPts val="600"/>
              </a:spcAft>
              <a:buClr>
                <a:schemeClr val="accent1"/>
              </a:buClr>
            </a:pPr>
            <a:endParaRPr lang="en-US" sz="2000">
              <a:solidFill>
                <a:srgbClr val="FFFFFF"/>
              </a:solidFill>
              <a:latin typeface="+mn-lt"/>
              <a:ea typeface="+mn-ea"/>
            </a:endParaRPr>
          </a:p>
          <a:p>
            <a:pPr marL="560070" lvl="1" indent="0" defTabSz="914400" eaLnBrk="1" hangingPunct="1">
              <a:lnSpc>
                <a:spcPct val="90000"/>
              </a:lnSpc>
              <a:spcAft>
                <a:spcPts val="600"/>
              </a:spcAft>
              <a:buClr>
                <a:schemeClr val="accent1"/>
              </a:buClr>
            </a:pPr>
            <a:endParaRPr lang="en-US" sz="2000">
              <a:solidFill>
                <a:srgbClr val="FFFFFF"/>
              </a:solidFill>
              <a:latin typeface="+mn-lt"/>
              <a:ea typeface="+mn-ea"/>
            </a:endParaRPr>
          </a:p>
          <a:p>
            <a:pPr marL="560070" lvl="1" indent="0" defTabSz="914400" eaLnBrk="1" hangingPunct="1">
              <a:lnSpc>
                <a:spcPct val="90000"/>
              </a:lnSpc>
              <a:spcAft>
                <a:spcPts val="600"/>
              </a:spcAft>
              <a:buClr>
                <a:schemeClr val="accent1"/>
              </a:buClr>
            </a:pPr>
            <a:r>
              <a:rPr lang="en-US" sz="2000">
                <a:solidFill>
                  <a:srgbClr val="FFFFFF"/>
                </a:solidFill>
                <a:latin typeface="+mn-lt"/>
                <a:ea typeface="+mn-ea"/>
              </a:rPr>
              <a:t>Please note Faculty of Arts requires a Math 12 or Science 12</a:t>
            </a:r>
          </a:p>
        </p:txBody>
      </p:sp>
      <p:pic>
        <p:nvPicPr>
          <p:cNvPr id="66563"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664708" y="1552957"/>
            <a:ext cx="2833714" cy="37426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6" name="Rectangle 66575">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8" name="Rectangle 68617">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8620" name="Rectangle 68619">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68622" name="Rectangle 68621">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4" name="Rectangle 68623">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761999"/>
            <a:ext cx="566470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8610" name="TextBox 2"/>
          <p:cNvSpPr txBox="1">
            <a:spLocks noChangeArrowheads="1"/>
          </p:cNvSpPr>
          <p:nvPr/>
        </p:nvSpPr>
        <p:spPr bwMode="auto">
          <a:xfrm>
            <a:off x="3790561" y="1298448"/>
            <a:ext cx="4551053" cy="19865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p>
            <a:pPr algn="ctr" defTabSz="914400" eaLnBrk="1" hangingPunct="1">
              <a:lnSpc>
                <a:spcPct val="90000"/>
              </a:lnSpc>
              <a:spcAft>
                <a:spcPts val="600"/>
              </a:spcAft>
            </a:pPr>
            <a:r>
              <a:rPr lang="en-US" altLang="en-US" sz="4400" spc="-100">
                <a:solidFill>
                  <a:srgbClr val="FFFFFF"/>
                </a:solidFill>
                <a:latin typeface="+mj-lt"/>
                <a:ea typeface="+mj-ea"/>
                <a:cs typeface="+mj-cs"/>
                <a:hlinkClick r:id="rId2"/>
              </a:rPr>
              <a:t>UVIC</a:t>
            </a:r>
            <a:r>
              <a:rPr lang="en-US" altLang="en-US" sz="4400" spc="-100">
                <a:solidFill>
                  <a:srgbClr val="FFFFFF"/>
                </a:solidFill>
                <a:latin typeface="+mj-lt"/>
                <a:ea typeface="+mj-ea"/>
                <a:cs typeface="+mj-cs"/>
              </a:rPr>
              <a:t> Admission Requirements</a:t>
            </a:r>
          </a:p>
        </p:txBody>
      </p:sp>
      <p:sp>
        <p:nvSpPr>
          <p:cNvPr id="68613" name="Rectangle 1"/>
          <p:cNvSpPr>
            <a:spLocks noChangeArrowheads="1"/>
          </p:cNvSpPr>
          <p:nvPr/>
        </p:nvSpPr>
        <p:spPr bwMode="auto">
          <a:xfrm>
            <a:off x="3790562" y="3821433"/>
            <a:ext cx="4528427" cy="176321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p>
            <a:pPr defTabSz="914400" eaLnBrk="1" hangingPunct="1">
              <a:lnSpc>
                <a:spcPct val="90000"/>
              </a:lnSpc>
              <a:spcBef>
                <a:spcPts val="1200"/>
              </a:spcBef>
              <a:spcAft>
                <a:spcPts val="600"/>
              </a:spcAft>
              <a:buClr>
                <a:schemeClr val="accent1"/>
              </a:buClr>
            </a:pPr>
            <a:r>
              <a:rPr lang="en-US" altLang="en-US" sz="2800">
                <a:solidFill>
                  <a:schemeClr val="accent1">
                    <a:lumMod val="20000"/>
                    <a:lumOff val="80000"/>
                  </a:schemeClr>
                </a:solidFill>
                <a:latin typeface="+mn-lt"/>
                <a:ea typeface="+mn-ea"/>
              </a:rPr>
              <a:t>English 12 + 3 other approved Grade 12 courses </a:t>
            </a:r>
          </a:p>
          <a:p>
            <a:pPr defTabSz="914400" eaLnBrk="1" hangingPunct="1">
              <a:lnSpc>
                <a:spcPct val="90000"/>
              </a:lnSpc>
              <a:spcBef>
                <a:spcPts val="1200"/>
              </a:spcBef>
              <a:spcAft>
                <a:spcPts val="600"/>
              </a:spcAft>
              <a:buClr>
                <a:schemeClr val="accent1"/>
              </a:buClr>
            </a:pPr>
            <a:r>
              <a:rPr lang="en-US" altLang="en-US" sz="2800">
                <a:solidFill>
                  <a:schemeClr val="accent1">
                    <a:lumMod val="20000"/>
                    <a:lumOff val="80000"/>
                  </a:schemeClr>
                </a:solidFill>
                <a:latin typeface="+mn-lt"/>
                <a:ea typeface="+mn-ea"/>
              </a:rPr>
              <a:t>see programs for specific requirements</a:t>
            </a:r>
          </a:p>
        </p:txBody>
      </p:sp>
      <p:sp>
        <p:nvSpPr>
          <p:cNvPr id="68626" name="Rectangle 68625">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4"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68611" name="Picture 3" descr="A black background with a black square&#10;&#10;Description automatically generated with medium confidence"/>
          <p:cNvPicPr>
            <a:picLocks noChangeAspect="1"/>
          </p:cNvPicPr>
          <p:nvPr/>
        </p:nvPicPr>
        <p:blipFill>
          <a:blip r:embed="rId3">
            <a:extLst>
              <a:ext uri="{28A0092B-C50C-407E-A947-70E740481C1C}">
                <a14:useLocalDpi xmlns:a14="http://schemas.microsoft.com/office/drawing/2010/main" val="0"/>
              </a:ext>
            </a:extLst>
          </a:blip>
          <a:srcRect r="69470"/>
          <a:stretch>
            <a:fillRect/>
          </a:stretch>
        </p:blipFill>
        <p:spPr bwMode="auto">
          <a:xfrm>
            <a:off x="522132" y="1938203"/>
            <a:ext cx="2593687" cy="29734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41" name="Rectangle 69640">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9643" name="Rectangle 69642">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69645" name="Rectangle 69644">
            <a:extLst>
              <a:ext uri="{FF2B5EF4-FFF2-40B4-BE49-F238E27FC236}">
                <a16:creationId xmlns:a16="http://schemas.microsoft.com/office/drawing/2014/main" id="{5C1D4A39-A122-41DA-BF9B-2313FB6B7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47" name="Rectangle 69646">
            <a:extLst>
              <a:ext uri="{FF2B5EF4-FFF2-40B4-BE49-F238E27FC236}">
                <a16:creationId xmlns:a16="http://schemas.microsoft.com/office/drawing/2014/main" id="{ACD120F8-C0F1-4CC6-B340-0B8F67C40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528936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22BE87E3-C9B4-8C7C-8EFC-74AC4FD0EE7F}"/>
              </a:ext>
            </a:extLst>
          </p:cNvPr>
          <p:cNvSpPr txBox="1"/>
          <p:nvPr/>
        </p:nvSpPr>
        <p:spPr>
          <a:xfrm>
            <a:off x="216936" y="974476"/>
            <a:ext cx="4838331" cy="5115428"/>
          </a:xfrm>
          <a:prstGeom prst="rect">
            <a:avLst/>
          </a:prstGeom>
        </p:spPr>
        <p:txBody>
          <a:bodyPr vert="horz" lIns="91440" tIns="45720" rIns="91440" bIns="45720" rtlCol="0" anchor="t">
            <a:noAutofit/>
          </a:bodyPr>
          <a:lstStyle/>
          <a:p>
            <a:pPr defTabSz="914400" eaLnBrk="1" hangingPunct="1">
              <a:lnSpc>
                <a:spcPct val="90000"/>
              </a:lnSpc>
              <a:spcAft>
                <a:spcPts val="600"/>
              </a:spcAft>
              <a:buClr>
                <a:schemeClr val="accent1"/>
              </a:buClr>
            </a:pPr>
            <a:r>
              <a:rPr lang="en-US" sz="3600" err="1">
                <a:solidFill>
                  <a:srgbClr val="FFFFFF"/>
                </a:solidFill>
                <a:latin typeface="+mn-lt"/>
                <a:ea typeface="+mn-ea"/>
                <a:hlinkClick r:id="rId2"/>
              </a:rPr>
              <a:t>Langara</a:t>
            </a:r>
            <a:r>
              <a:rPr lang="en-US" sz="3600">
                <a:solidFill>
                  <a:srgbClr val="FFFFFF"/>
                </a:solidFill>
                <a:latin typeface="+mn-lt"/>
                <a:ea typeface="+mn-ea"/>
              </a:rPr>
              <a:t> Admissions</a:t>
            </a:r>
          </a:p>
          <a:p>
            <a:pPr marL="342900" indent="-342900" defTabSz="914400" eaLnBrk="1" hangingPunct="1">
              <a:lnSpc>
                <a:spcPct val="90000"/>
              </a:lnSpc>
              <a:spcAft>
                <a:spcPts val="600"/>
              </a:spcAft>
              <a:buClr>
                <a:schemeClr val="bg1"/>
              </a:buClr>
              <a:buFont typeface="Arial" panose="020B0604020202020204" pitchFamily="34" charset="0"/>
              <a:buChar char="•"/>
            </a:pPr>
            <a:r>
              <a:rPr lang="en-US" sz="2400">
                <a:solidFill>
                  <a:srgbClr val="FFFFFF"/>
                </a:solidFill>
                <a:latin typeface="+mn-lt"/>
                <a:ea typeface="+mn-ea"/>
              </a:rPr>
              <a:t>Graduate from high school</a:t>
            </a:r>
          </a:p>
          <a:p>
            <a:pPr marL="342900" indent="-342900" defTabSz="914400" eaLnBrk="1" hangingPunct="1">
              <a:lnSpc>
                <a:spcPct val="90000"/>
              </a:lnSpc>
              <a:spcAft>
                <a:spcPts val="600"/>
              </a:spcAft>
              <a:buClr>
                <a:schemeClr val="bg1"/>
              </a:buClr>
              <a:buFont typeface="Arial" panose="020B0604020202020204" pitchFamily="34" charset="0"/>
              <a:buChar char="•"/>
            </a:pPr>
            <a:r>
              <a:rPr lang="en-US" sz="2400">
                <a:solidFill>
                  <a:srgbClr val="FFFFFF"/>
                </a:solidFill>
                <a:latin typeface="+mn-lt"/>
                <a:ea typeface="+mn-ea"/>
              </a:rPr>
              <a:t>Acceptance is based on application date</a:t>
            </a:r>
          </a:p>
          <a:p>
            <a:pPr marL="342900" indent="-342900" defTabSz="914400" eaLnBrk="1" hangingPunct="1">
              <a:lnSpc>
                <a:spcPct val="90000"/>
              </a:lnSpc>
              <a:spcAft>
                <a:spcPts val="600"/>
              </a:spcAft>
              <a:buClr>
                <a:schemeClr val="bg1"/>
              </a:buClr>
              <a:buFont typeface="Arial" panose="020B0604020202020204" pitchFamily="34" charset="0"/>
              <a:buChar char="•"/>
            </a:pPr>
            <a:r>
              <a:rPr lang="en-US" sz="2400">
                <a:solidFill>
                  <a:srgbClr val="FFFFFF"/>
                </a:solidFill>
                <a:latin typeface="+mn-lt"/>
                <a:ea typeface="+mn-ea"/>
              </a:rPr>
              <a:t>Applications open on October 1.  APPLY!!</a:t>
            </a:r>
          </a:p>
          <a:p>
            <a:pPr marL="342900" indent="-342900" defTabSz="914400" eaLnBrk="1" hangingPunct="1">
              <a:lnSpc>
                <a:spcPct val="90000"/>
              </a:lnSpc>
              <a:spcAft>
                <a:spcPts val="600"/>
              </a:spcAft>
              <a:buClr>
                <a:schemeClr val="bg1"/>
              </a:buClr>
              <a:buFont typeface="Arial" panose="020B0604020202020204" pitchFamily="34" charset="0"/>
              <a:buChar char="•"/>
            </a:pPr>
            <a:r>
              <a:rPr lang="en-US" sz="2400" err="1">
                <a:solidFill>
                  <a:srgbClr val="FFFFFF"/>
                </a:solidFill>
                <a:latin typeface="+mn-lt"/>
                <a:ea typeface="+mn-ea"/>
              </a:rPr>
              <a:t>Langara</a:t>
            </a:r>
            <a:r>
              <a:rPr lang="en-US" sz="2400">
                <a:solidFill>
                  <a:srgbClr val="FFFFFF"/>
                </a:solidFill>
                <a:latin typeface="+mn-lt"/>
                <a:ea typeface="+mn-ea"/>
              </a:rPr>
              <a:t> offers Career Programs and University Transfer programs</a:t>
            </a:r>
          </a:p>
          <a:p>
            <a:pPr marL="342900" indent="-342900" defTabSz="914400" eaLnBrk="1" hangingPunct="1">
              <a:lnSpc>
                <a:spcPct val="90000"/>
              </a:lnSpc>
              <a:spcAft>
                <a:spcPts val="600"/>
              </a:spcAft>
              <a:buClr>
                <a:schemeClr val="bg1"/>
              </a:buClr>
              <a:buFont typeface="Arial" panose="020B0604020202020204" pitchFamily="34" charset="0"/>
              <a:buChar char="•"/>
            </a:pPr>
            <a:r>
              <a:rPr lang="en-US" sz="2400">
                <a:solidFill>
                  <a:srgbClr val="FFFFFF"/>
                </a:solidFill>
                <a:latin typeface="+mn-lt"/>
                <a:ea typeface="+mn-ea"/>
              </a:rPr>
              <a:t>Many students attend </a:t>
            </a:r>
            <a:r>
              <a:rPr lang="en-US" sz="2400" err="1">
                <a:solidFill>
                  <a:srgbClr val="FFFFFF"/>
                </a:solidFill>
                <a:latin typeface="+mn-lt"/>
                <a:ea typeface="+mn-ea"/>
              </a:rPr>
              <a:t>Langara</a:t>
            </a:r>
            <a:r>
              <a:rPr lang="en-US" sz="2400">
                <a:solidFill>
                  <a:srgbClr val="FFFFFF"/>
                </a:solidFill>
                <a:latin typeface="+mn-lt"/>
                <a:ea typeface="+mn-ea"/>
              </a:rPr>
              <a:t> for 2 years and then transfer to university</a:t>
            </a:r>
          </a:p>
          <a:p>
            <a:pPr marL="342900" indent="-342900" defTabSz="914400" eaLnBrk="1" hangingPunct="1">
              <a:lnSpc>
                <a:spcPct val="90000"/>
              </a:lnSpc>
              <a:spcAft>
                <a:spcPts val="600"/>
              </a:spcAft>
              <a:buClr>
                <a:schemeClr val="bg1"/>
              </a:buClr>
              <a:buFont typeface="Arial" panose="020B0604020202020204" pitchFamily="34" charset="0"/>
              <a:buChar char="•"/>
            </a:pPr>
            <a:r>
              <a:rPr lang="en-US" sz="2400">
                <a:solidFill>
                  <a:srgbClr val="FFFFFF"/>
                </a:solidFill>
                <a:latin typeface="+mn-lt"/>
                <a:ea typeface="+mn-ea"/>
              </a:rPr>
              <a:t>Smaller class sizes and cheaper tuition</a:t>
            </a:r>
          </a:p>
        </p:txBody>
      </p:sp>
      <p:pic>
        <p:nvPicPr>
          <p:cNvPr id="69636"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658774" y="974475"/>
            <a:ext cx="2833714" cy="23700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658774" y="3505358"/>
            <a:ext cx="2833714" cy="13805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9" name="Rectangle 69648">
            <a:extLst>
              <a:ext uri="{FF2B5EF4-FFF2-40B4-BE49-F238E27FC236}">
                <a16:creationId xmlns:a16="http://schemas.microsoft.com/office/drawing/2014/main" id="{8AF6EFCA-56DD-442E-9948-D162BEBBFD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417DCD-6F0D-3E5C-D026-CA0C541B8A5D}"/>
            </a:ext>
          </a:extLst>
        </p:cNvPr>
        <p:cNvGrpSpPr/>
        <p:nvPr/>
      </p:nvGrpSpPr>
      <p:grpSpPr>
        <a:xfrm>
          <a:off x="0" y="0"/>
          <a:ext cx="0" cy="0"/>
          <a:chOff x="0" y="0"/>
          <a:chExt cx="0" cy="0"/>
        </a:xfrm>
      </p:grpSpPr>
      <p:sp>
        <p:nvSpPr>
          <p:cNvPr id="4105" name="Rectangle 4104">
            <a:extLst>
              <a:ext uri="{FF2B5EF4-FFF2-40B4-BE49-F238E27FC236}">
                <a16:creationId xmlns:a16="http://schemas.microsoft.com/office/drawing/2014/main" id="{BBED7469-0D10-44CB-A4C2-C1124B3CA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07" name="Rectangle 4106">
            <a:extLst>
              <a:ext uri="{FF2B5EF4-FFF2-40B4-BE49-F238E27FC236}">
                <a16:creationId xmlns:a16="http://schemas.microsoft.com/office/drawing/2014/main" id="{F4351E00-23D4-4170-AACC-F27A1EE3FF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4109" name="Rectangle 4108">
            <a:extLst>
              <a:ext uri="{FF2B5EF4-FFF2-40B4-BE49-F238E27FC236}">
                <a16:creationId xmlns:a16="http://schemas.microsoft.com/office/drawing/2014/main" id="{36324DAD-3C03-4590-BDB0-ACCE29E8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1" name="Rectangle 4110">
            <a:extLst>
              <a:ext uri="{FF2B5EF4-FFF2-40B4-BE49-F238E27FC236}">
                <a16:creationId xmlns:a16="http://schemas.microsoft.com/office/drawing/2014/main" id="{64D0ABBA-7770-4A8E-A402-3336AD7E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528936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92429031-8544-C3D8-6A49-E2BC0C9DA7AA}"/>
              </a:ext>
            </a:extLst>
          </p:cNvPr>
          <p:cNvSpPr txBox="1"/>
          <p:nvPr/>
        </p:nvSpPr>
        <p:spPr>
          <a:xfrm>
            <a:off x="216936" y="1340768"/>
            <a:ext cx="4838331" cy="4444213"/>
          </a:xfrm>
          <a:prstGeom prst="rect">
            <a:avLst/>
          </a:prstGeom>
        </p:spPr>
        <p:txBody>
          <a:bodyPr vert="horz" lIns="91440" tIns="45720" rIns="91440" bIns="45720" rtlCol="0" anchor="t">
            <a:normAutofit/>
          </a:bodyPr>
          <a:lstStyle/>
          <a:p>
            <a:pPr indent="-182880" defTabSz="914400" eaLnBrk="1" hangingPunct="1">
              <a:lnSpc>
                <a:spcPct val="90000"/>
              </a:lnSpc>
              <a:spcAft>
                <a:spcPts val="600"/>
              </a:spcAft>
              <a:buClr>
                <a:schemeClr val="accent1"/>
              </a:buClr>
              <a:buFont typeface="Wingdings 2" pitchFamily="18" charset="2"/>
              <a:buChar char=""/>
            </a:pPr>
            <a:r>
              <a:rPr lang="en-US" sz="2800">
                <a:solidFill>
                  <a:srgbClr val="FFFFFF"/>
                </a:solidFill>
                <a:latin typeface="+mn-lt"/>
                <a:ea typeface="+mn-ea"/>
                <a:hlinkClick r:id="rId2"/>
              </a:rPr>
              <a:t>Corpus Christi College </a:t>
            </a:r>
            <a:endParaRPr lang="en-US" sz="2800">
              <a:solidFill>
                <a:srgbClr val="FFFFFF"/>
              </a:solidFill>
              <a:latin typeface="+mn-lt"/>
              <a:ea typeface="+mn-ea"/>
            </a:endParaRPr>
          </a:p>
          <a:p>
            <a:pPr indent="-182880" defTabSz="914400" eaLnBrk="1" hangingPunct="1">
              <a:lnSpc>
                <a:spcPct val="90000"/>
              </a:lnSpc>
              <a:spcAft>
                <a:spcPts val="600"/>
              </a:spcAft>
              <a:buClr>
                <a:schemeClr val="accent1"/>
              </a:buClr>
              <a:buFont typeface="Wingdings 2" pitchFamily="18" charset="2"/>
              <a:buChar char=""/>
            </a:pPr>
            <a:r>
              <a:rPr lang="en-US" sz="2800">
                <a:solidFill>
                  <a:srgbClr val="FFFFFF"/>
                </a:solidFill>
                <a:latin typeface="+mn-lt"/>
                <a:ea typeface="+mn-ea"/>
              </a:rPr>
              <a:t>@ UBC</a:t>
            </a:r>
          </a:p>
          <a:p>
            <a:pPr indent="-182880" defTabSz="914400" eaLnBrk="1" hangingPunct="1">
              <a:lnSpc>
                <a:spcPct val="90000"/>
              </a:lnSpc>
              <a:spcAft>
                <a:spcPts val="600"/>
              </a:spcAft>
              <a:buClr>
                <a:schemeClr val="accent1"/>
              </a:buClr>
              <a:buFont typeface="Wingdings 2" pitchFamily="18" charset="2"/>
              <a:buChar char=""/>
            </a:pPr>
            <a:endParaRPr lang="en-US">
              <a:solidFill>
                <a:srgbClr val="FFFFFF"/>
              </a:solidFill>
              <a:latin typeface="+mn-lt"/>
              <a:ea typeface="+mn-ea"/>
            </a:endParaRPr>
          </a:p>
          <a:p>
            <a:pPr marL="342900" indent="-182880" defTabSz="914400" eaLnBrk="1" hangingPunct="1">
              <a:lnSpc>
                <a:spcPct val="90000"/>
              </a:lnSpc>
              <a:spcAft>
                <a:spcPts val="600"/>
              </a:spcAft>
              <a:buClr>
                <a:schemeClr val="bg1"/>
              </a:buClr>
              <a:buFont typeface="Wingdings 2" pitchFamily="18" charset="2"/>
              <a:buChar char=""/>
            </a:pPr>
            <a:r>
              <a:rPr lang="en-US" sz="2000">
                <a:solidFill>
                  <a:srgbClr val="FFFFFF"/>
                </a:solidFill>
                <a:latin typeface="+mn-lt"/>
                <a:ea typeface="+mn-ea"/>
              </a:rPr>
              <a:t>Graduate from high school</a:t>
            </a:r>
          </a:p>
          <a:p>
            <a:pPr marL="342900" indent="-182880" defTabSz="914400" eaLnBrk="1" hangingPunct="1">
              <a:lnSpc>
                <a:spcPct val="90000"/>
              </a:lnSpc>
              <a:spcAft>
                <a:spcPts val="600"/>
              </a:spcAft>
              <a:buClr>
                <a:schemeClr val="bg1"/>
              </a:buClr>
              <a:buFont typeface="Wingdings 2" pitchFamily="18" charset="2"/>
              <a:buChar char=""/>
            </a:pPr>
            <a:r>
              <a:rPr lang="en-US" sz="2000">
                <a:solidFill>
                  <a:srgbClr val="FFFFFF"/>
                </a:solidFill>
                <a:latin typeface="+mn-lt"/>
                <a:ea typeface="+mn-ea"/>
              </a:rPr>
              <a:t>Completion of English 12 or EFP12</a:t>
            </a:r>
          </a:p>
          <a:p>
            <a:pPr marL="342900" indent="-182880" defTabSz="914400" eaLnBrk="1" hangingPunct="1">
              <a:lnSpc>
                <a:spcPct val="90000"/>
              </a:lnSpc>
              <a:spcAft>
                <a:spcPts val="600"/>
              </a:spcAft>
              <a:buClr>
                <a:schemeClr val="bg1"/>
              </a:buClr>
              <a:buFont typeface="Wingdings 2" pitchFamily="18" charset="2"/>
              <a:buChar char=""/>
            </a:pPr>
            <a:r>
              <a:rPr lang="en-US" sz="2000">
                <a:solidFill>
                  <a:srgbClr val="FFFFFF"/>
                </a:solidFill>
                <a:latin typeface="+mn-lt"/>
                <a:ea typeface="+mn-ea"/>
              </a:rPr>
              <a:t>Completion of 3 additional Grade 12 courses </a:t>
            </a:r>
          </a:p>
          <a:p>
            <a:pPr marL="342900" indent="-182880" defTabSz="914400" eaLnBrk="1" hangingPunct="1">
              <a:lnSpc>
                <a:spcPct val="90000"/>
              </a:lnSpc>
              <a:spcAft>
                <a:spcPts val="600"/>
              </a:spcAft>
              <a:buClr>
                <a:schemeClr val="bg1"/>
              </a:buClr>
              <a:buFont typeface="Wingdings 2" pitchFamily="18" charset="2"/>
              <a:buChar char=""/>
            </a:pPr>
            <a:r>
              <a:rPr lang="en-US" sz="2000">
                <a:solidFill>
                  <a:srgbClr val="FFFFFF"/>
                </a:solidFill>
                <a:latin typeface="+mn-lt"/>
                <a:ea typeface="+mn-ea"/>
              </a:rPr>
              <a:t>Many students attend Corpus for 1 or 2 years and then transfer to UBC</a:t>
            </a:r>
          </a:p>
          <a:p>
            <a:pPr marL="342900" indent="-182880" defTabSz="914400" eaLnBrk="1" hangingPunct="1">
              <a:lnSpc>
                <a:spcPct val="90000"/>
              </a:lnSpc>
              <a:spcAft>
                <a:spcPts val="600"/>
              </a:spcAft>
              <a:buClr>
                <a:schemeClr val="bg1"/>
              </a:buClr>
              <a:buFont typeface="Wingdings 2" pitchFamily="18" charset="2"/>
              <a:buChar char=""/>
            </a:pPr>
            <a:r>
              <a:rPr lang="en-US" sz="2000">
                <a:solidFill>
                  <a:srgbClr val="FFFFFF"/>
                </a:solidFill>
                <a:latin typeface="+mn-lt"/>
                <a:ea typeface="+mn-ea"/>
              </a:rPr>
              <a:t>Smaller class sizes</a:t>
            </a:r>
          </a:p>
        </p:txBody>
      </p:sp>
      <p:pic>
        <p:nvPicPr>
          <p:cNvPr id="4098" name="Picture 2" descr="International - Corpus Christi">
            <a:extLst>
              <a:ext uri="{FF2B5EF4-FFF2-40B4-BE49-F238E27FC236}">
                <a16:creationId xmlns:a16="http://schemas.microsoft.com/office/drawing/2014/main" id="{3D8384F2-624A-8CE9-B51C-5FAEAA09C3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916" r="9285" b="-1"/>
          <a:stretch/>
        </p:blipFill>
        <p:spPr bwMode="auto">
          <a:xfrm>
            <a:off x="5658774" y="759599"/>
            <a:ext cx="2833714" cy="258489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orpus Christi and St. Mark's College - Post-Secondary BC">
            <a:extLst>
              <a:ext uri="{FF2B5EF4-FFF2-40B4-BE49-F238E27FC236}">
                <a16:creationId xmlns:a16="http://schemas.microsoft.com/office/drawing/2014/main" id="{EB73DE51-39F0-0520-9BBD-B26117A4B9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475" r="-2" b="-2"/>
          <a:stretch/>
        </p:blipFill>
        <p:spPr bwMode="auto">
          <a:xfrm>
            <a:off x="5658774" y="3505358"/>
            <a:ext cx="2833714" cy="2584546"/>
          </a:xfrm>
          <a:prstGeom prst="rect">
            <a:avLst/>
          </a:prstGeom>
          <a:noFill/>
          <a:extLst>
            <a:ext uri="{909E8E84-426E-40DD-AFC4-6F175D3DCCD1}">
              <a14:hiddenFill xmlns:a14="http://schemas.microsoft.com/office/drawing/2010/main">
                <a:solidFill>
                  <a:srgbClr val="FFFFFF"/>
                </a:solidFill>
              </a14:hiddenFill>
            </a:ext>
          </a:extLst>
        </p:spPr>
      </p:pic>
      <p:sp>
        <p:nvSpPr>
          <p:cNvPr id="4113" name="Rectangle 4112">
            <a:extLst>
              <a:ext uri="{FF2B5EF4-FFF2-40B4-BE49-F238E27FC236}">
                <a16:creationId xmlns:a16="http://schemas.microsoft.com/office/drawing/2014/main" id="{A6ACAFF7-48DF-441D-AF2E-21BC7596E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166346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83FF38-B9DC-6380-CBC7-78DFA5582B45}"/>
            </a:ext>
          </a:extLst>
        </p:cNvPr>
        <p:cNvGrpSpPr/>
        <p:nvPr/>
      </p:nvGrpSpPr>
      <p:grpSpPr>
        <a:xfrm>
          <a:off x="0" y="0"/>
          <a:ext cx="0" cy="0"/>
          <a:chOff x="0" y="0"/>
          <a:chExt cx="0" cy="0"/>
        </a:xfrm>
      </p:grpSpPr>
      <p:sp>
        <p:nvSpPr>
          <p:cNvPr id="69673" name="Rectangle 69672">
            <a:extLst>
              <a:ext uri="{FF2B5EF4-FFF2-40B4-BE49-F238E27FC236}">
                <a16:creationId xmlns:a16="http://schemas.microsoft.com/office/drawing/2014/main" id="{BBED7469-0D10-44CB-A4C2-C1124B3CA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9675" name="Rectangle 69674">
            <a:extLst>
              <a:ext uri="{FF2B5EF4-FFF2-40B4-BE49-F238E27FC236}">
                <a16:creationId xmlns:a16="http://schemas.microsoft.com/office/drawing/2014/main" id="{F4351E00-23D4-4170-AACC-F27A1EE3FF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69677" name="Rectangle 69676">
            <a:extLst>
              <a:ext uri="{FF2B5EF4-FFF2-40B4-BE49-F238E27FC236}">
                <a16:creationId xmlns:a16="http://schemas.microsoft.com/office/drawing/2014/main" id="{36324DAD-3C03-4590-BDB0-ACCE29E8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79" name="Rectangle 69678">
            <a:extLst>
              <a:ext uri="{FF2B5EF4-FFF2-40B4-BE49-F238E27FC236}">
                <a16:creationId xmlns:a16="http://schemas.microsoft.com/office/drawing/2014/main" id="{64D0ABBA-7770-4A8E-A402-3336AD7E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528936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D31733AC-8CA4-1A0A-8741-F27EAB16B3D0}"/>
              </a:ext>
            </a:extLst>
          </p:cNvPr>
          <p:cNvSpPr txBox="1"/>
          <p:nvPr/>
        </p:nvSpPr>
        <p:spPr>
          <a:xfrm>
            <a:off x="216936" y="1052736"/>
            <a:ext cx="4931128" cy="4732245"/>
          </a:xfrm>
          <a:prstGeom prst="rect">
            <a:avLst/>
          </a:prstGeom>
        </p:spPr>
        <p:txBody>
          <a:bodyPr vert="horz" lIns="91440" tIns="45720" rIns="91440" bIns="45720" rtlCol="0" anchor="t">
            <a:noAutofit/>
          </a:bodyPr>
          <a:lstStyle/>
          <a:p>
            <a:pPr defTabSz="914400" eaLnBrk="1" hangingPunct="1">
              <a:lnSpc>
                <a:spcPct val="90000"/>
              </a:lnSpc>
              <a:spcAft>
                <a:spcPts val="600"/>
              </a:spcAft>
              <a:buClr>
                <a:schemeClr val="accent1"/>
              </a:buClr>
              <a:defRPr/>
            </a:pPr>
            <a:r>
              <a:rPr lang="en-US" sz="2400">
                <a:solidFill>
                  <a:srgbClr val="FFFFFF"/>
                </a:solidFill>
                <a:latin typeface="+mn-lt"/>
                <a:ea typeface="+mn-ea"/>
                <a:hlinkClick r:id="rId2"/>
              </a:rPr>
              <a:t>BCIT</a:t>
            </a:r>
            <a:r>
              <a:rPr lang="en-US" sz="2400">
                <a:solidFill>
                  <a:srgbClr val="FFFFFF"/>
                </a:solidFill>
                <a:latin typeface="+mn-lt"/>
                <a:ea typeface="+mn-ea"/>
              </a:rPr>
              <a:t> Programs</a:t>
            </a:r>
          </a:p>
          <a:p>
            <a:pPr marL="102870" indent="-182880" defTabSz="914400" eaLnBrk="1" hangingPunct="1">
              <a:lnSpc>
                <a:spcPct val="90000"/>
              </a:lnSpc>
              <a:spcAft>
                <a:spcPts val="600"/>
              </a:spcAft>
              <a:buClr>
                <a:schemeClr val="accent1"/>
              </a:buClr>
              <a:buFont typeface="Wingdings 2" pitchFamily="18" charset="2"/>
              <a:buChar char=""/>
              <a:defRPr/>
            </a:pPr>
            <a:r>
              <a:rPr lang="en-US" sz="2000">
                <a:solidFill>
                  <a:srgbClr val="FFFFFF"/>
                </a:solidFill>
                <a:latin typeface="+mn-lt"/>
                <a:ea typeface="+mn-ea"/>
              </a:rPr>
              <a:t>Applied &amp; Natural Science</a:t>
            </a:r>
          </a:p>
          <a:p>
            <a:pPr marL="102870" indent="-182880" defTabSz="914400" eaLnBrk="1" hangingPunct="1">
              <a:lnSpc>
                <a:spcPct val="90000"/>
              </a:lnSpc>
              <a:spcAft>
                <a:spcPts val="600"/>
              </a:spcAft>
              <a:buClr>
                <a:schemeClr val="accent1"/>
              </a:buClr>
              <a:buFont typeface="Wingdings 2" pitchFamily="18" charset="2"/>
              <a:buChar char=""/>
              <a:defRPr/>
            </a:pPr>
            <a:r>
              <a:rPr lang="en-US" sz="2000">
                <a:solidFill>
                  <a:srgbClr val="FFFFFF"/>
                </a:solidFill>
                <a:latin typeface="+mn-lt"/>
                <a:ea typeface="+mn-ea"/>
              </a:rPr>
              <a:t>Business &amp; Media</a:t>
            </a:r>
          </a:p>
          <a:p>
            <a:pPr marL="102870" indent="-182880" defTabSz="914400" eaLnBrk="1" hangingPunct="1">
              <a:lnSpc>
                <a:spcPct val="90000"/>
              </a:lnSpc>
              <a:spcAft>
                <a:spcPts val="600"/>
              </a:spcAft>
              <a:buClr>
                <a:schemeClr val="accent1"/>
              </a:buClr>
              <a:buFont typeface="Wingdings 2" pitchFamily="18" charset="2"/>
              <a:buChar char=""/>
              <a:defRPr/>
            </a:pPr>
            <a:r>
              <a:rPr lang="en-US" sz="2000">
                <a:solidFill>
                  <a:srgbClr val="FFFFFF"/>
                </a:solidFill>
                <a:latin typeface="+mn-lt"/>
                <a:ea typeface="+mn-ea"/>
              </a:rPr>
              <a:t>Computing &amp; Info Technology</a:t>
            </a:r>
          </a:p>
          <a:p>
            <a:pPr marL="102870" indent="-182880" defTabSz="914400" eaLnBrk="1" hangingPunct="1">
              <a:lnSpc>
                <a:spcPct val="90000"/>
              </a:lnSpc>
              <a:spcAft>
                <a:spcPts val="600"/>
              </a:spcAft>
              <a:buClr>
                <a:schemeClr val="accent1"/>
              </a:buClr>
              <a:buFont typeface="Wingdings 2" pitchFamily="18" charset="2"/>
              <a:buChar char=""/>
              <a:defRPr/>
            </a:pPr>
            <a:r>
              <a:rPr lang="en-US" sz="2000">
                <a:solidFill>
                  <a:srgbClr val="FFFFFF"/>
                </a:solidFill>
                <a:latin typeface="+mn-lt"/>
                <a:ea typeface="+mn-ea"/>
              </a:rPr>
              <a:t>Engineering</a:t>
            </a:r>
          </a:p>
          <a:p>
            <a:pPr marL="102870" indent="-182880" defTabSz="914400" eaLnBrk="1" hangingPunct="1">
              <a:lnSpc>
                <a:spcPct val="90000"/>
              </a:lnSpc>
              <a:spcAft>
                <a:spcPts val="600"/>
              </a:spcAft>
              <a:buClr>
                <a:schemeClr val="accent1"/>
              </a:buClr>
              <a:buFont typeface="Wingdings 2" pitchFamily="18" charset="2"/>
              <a:buChar char=""/>
              <a:defRPr/>
            </a:pPr>
            <a:r>
              <a:rPr lang="en-US" sz="2000">
                <a:solidFill>
                  <a:srgbClr val="FFFFFF"/>
                </a:solidFill>
                <a:latin typeface="+mn-lt"/>
                <a:ea typeface="+mn-ea"/>
              </a:rPr>
              <a:t>Health Sciences</a:t>
            </a:r>
          </a:p>
          <a:p>
            <a:pPr marL="102870" indent="-182880" defTabSz="914400" eaLnBrk="1" hangingPunct="1">
              <a:lnSpc>
                <a:spcPct val="90000"/>
              </a:lnSpc>
              <a:spcAft>
                <a:spcPts val="600"/>
              </a:spcAft>
              <a:buClr>
                <a:schemeClr val="accent1"/>
              </a:buClr>
              <a:buFont typeface="Wingdings 2" pitchFamily="18" charset="2"/>
              <a:buChar char=""/>
              <a:defRPr/>
            </a:pPr>
            <a:r>
              <a:rPr lang="en-US" sz="2000">
                <a:solidFill>
                  <a:srgbClr val="FFFFFF"/>
                </a:solidFill>
                <a:latin typeface="+mn-lt"/>
                <a:ea typeface="+mn-ea"/>
              </a:rPr>
              <a:t>Trades &amp; Apprenticeships</a:t>
            </a:r>
          </a:p>
          <a:p>
            <a:pPr marL="102870" indent="-182880" defTabSz="914400" eaLnBrk="1" hangingPunct="1">
              <a:lnSpc>
                <a:spcPct val="90000"/>
              </a:lnSpc>
              <a:spcAft>
                <a:spcPts val="600"/>
              </a:spcAft>
              <a:buClr>
                <a:schemeClr val="accent1"/>
              </a:buClr>
              <a:buFont typeface="Wingdings 2" pitchFamily="18" charset="2"/>
              <a:buChar char=""/>
              <a:defRPr/>
            </a:pPr>
            <a:endParaRPr lang="en-US" sz="2000">
              <a:solidFill>
                <a:srgbClr val="FFFFFF"/>
              </a:solidFill>
              <a:latin typeface="+mn-lt"/>
              <a:ea typeface="+mn-ea"/>
            </a:endParaRPr>
          </a:p>
          <a:p>
            <a:pPr defTabSz="914400" eaLnBrk="1" hangingPunct="1">
              <a:lnSpc>
                <a:spcPct val="90000"/>
              </a:lnSpc>
              <a:spcAft>
                <a:spcPts val="600"/>
              </a:spcAft>
              <a:buClr>
                <a:schemeClr val="accent1"/>
              </a:buClr>
              <a:defRPr/>
            </a:pPr>
            <a:r>
              <a:rPr lang="en-US" sz="2400">
                <a:solidFill>
                  <a:srgbClr val="FFFFFF"/>
                </a:solidFill>
                <a:latin typeface="+mn-lt"/>
                <a:ea typeface="+mn-ea"/>
              </a:rPr>
              <a:t>Admission</a:t>
            </a:r>
          </a:p>
          <a:p>
            <a:pPr marL="102870" indent="-182880" defTabSz="914400" eaLnBrk="1" hangingPunct="1">
              <a:lnSpc>
                <a:spcPct val="90000"/>
              </a:lnSpc>
              <a:spcAft>
                <a:spcPts val="600"/>
              </a:spcAft>
              <a:buClr>
                <a:schemeClr val="bg1"/>
              </a:buClr>
              <a:buFont typeface="Wingdings 2" pitchFamily="18" charset="2"/>
              <a:buChar char=""/>
              <a:defRPr/>
            </a:pPr>
            <a:r>
              <a:rPr lang="en-US" sz="2000">
                <a:solidFill>
                  <a:srgbClr val="FFFFFF"/>
                </a:solidFill>
                <a:latin typeface="+mn-lt"/>
                <a:ea typeface="+mn-ea"/>
              </a:rPr>
              <a:t>Requirements are program specific</a:t>
            </a:r>
          </a:p>
          <a:p>
            <a:pPr marL="102870" indent="-182880" defTabSz="914400" eaLnBrk="1" hangingPunct="1">
              <a:lnSpc>
                <a:spcPct val="90000"/>
              </a:lnSpc>
              <a:spcAft>
                <a:spcPts val="600"/>
              </a:spcAft>
              <a:buClr>
                <a:schemeClr val="bg1"/>
              </a:buClr>
              <a:buFont typeface="Wingdings 2" pitchFamily="18" charset="2"/>
              <a:buChar char=""/>
              <a:defRPr/>
            </a:pPr>
            <a:r>
              <a:rPr lang="en-US" sz="2000">
                <a:solidFill>
                  <a:srgbClr val="FFFFFF"/>
                </a:solidFill>
                <a:latin typeface="+mn-lt"/>
                <a:ea typeface="+mn-ea"/>
              </a:rPr>
              <a:t>Many programs require English 12 and a     Math 11</a:t>
            </a:r>
          </a:p>
          <a:p>
            <a:pPr marL="102870" indent="-182880" defTabSz="914400" eaLnBrk="1" hangingPunct="1">
              <a:lnSpc>
                <a:spcPct val="90000"/>
              </a:lnSpc>
              <a:spcAft>
                <a:spcPts val="600"/>
              </a:spcAft>
              <a:buClr>
                <a:schemeClr val="bg1"/>
              </a:buClr>
              <a:buFont typeface="Wingdings 2" pitchFamily="18" charset="2"/>
              <a:buChar char=""/>
              <a:defRPr/>
            </a:pPr>
            <a:r>
              <a:rPr lang="en-US" sz="2000">
                <a:solidFill>
                  <a:srgbClr val="FFFFFF"/>
                </a:solidFill>
                <a:latin typeface="+mn-lt"/>
                <a:ea typeface="+mn-ea"/>
              </a:rPr>
              <a:t>Many students will consider BCIT upon completion of a degree program elsewhere</a:t>
            </a:r>
          </a:p>
        </p:txBody>
      </p:sp>
      <p:pic>
        <p:nvPicPr>
          <p:cNvPr id="18436" name="Picture 4" descr="myBCIT Mobile - Apps on Google Play">
            <a:extLst>
              <a:ext uri="{FF2B5EF4-FFF2-40B4-BE49-F238E27FC236}">
                <a16:creationId xmlns:a16="http://schemas.microsoft.com/office/drawing/2014/main" id="{A1F6B2C5-5811-8426-5B33-F2418B749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826" r="-2" b="4953"/>
          <a:stretch/>
        </p:blipFill>
        <p:spPr bwMode="auto">
          <a:xfrm>
            <a:off x="5658774" y="759599"/>
            <a:ext cx="2833714" cy="2584892"/>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BCIT (British Columbia Institute of Technology) main campus in Burnaby, BC, Canada BCIT (British Columbia Institute of Technology) main campus in Burnaby, BC, Canada, July 7, 2023. BCIT is one of British Columbia's largest post-secondary institutions. bcit stock pictures, royalty-free photos &amp; images">
            <a:extLst>
              <a:ext uri="{FF2B5EF4-FFF2-40B4-BE49-F238E27FC236}">
                <a16:creationId xmlns:a16="http://schemas.microsoft.com/office/drawing/2014/main" id="{047D2FA7-74CA-DA8A-E295-FA816FD35A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6214" r="10601" b="1"/>
          <a:stretch/>
        </p:blipFill>
        <p:spPr bwMode="auto">
          <a:xfrm>
            <a:off x="5658774" y="3505358"/>
            <a:ext cx="2833714" cy="2584546"/>
          </a:xfrm>
          <a:prstGeom prst="rect">
            <a:avLst/>
          </a:prstGeom>
          <a:noFill/>
          <a:extLst>
            <a:ext uri="{909E8E84-426E-40DD-AFC4-6F175D3DCCD1}">
              <a14:hiddenFill xmlns:a14="http://schemas.microsoft.com/office/drawing/2010/main">
                <a:solidFill>
                  <a:srgbClr val="FFFFFF"/>
                </a:solidFill>
              </a14:hiddenFill>
            </a:ext>
          </a:extLst>
        </p:spPr>
      </p:pic>
      <p:sp>
        <p:nvSpPr>
          <p:cNvPr id="69681" name="Rectangle 69680">
            <a:extLst>
              <a:ext uri="{FF2B5EF4-FFF2-40B4-BE49-F238E27FC236}">
                <a16:creationId xmlns:a16="http://schemas.microsoft.com/office/drawing/2014/main" id="{A6ACAFF7-48DF-441D-AF2E-21BC7596E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CB7D2B1E-AC5E-D204-0523-FECA87F325A1}"/>
              </a:ext>
            </a:extLst>
          </p:cNvPr>
          <p:cNvSpPr txBox="1"/>
          <p:nvPr/>
        </p:nvSpPr>
        <p:spPr>
          <a:xfrm>
            <a:off x="216936" y="974476"/>
            <a:ext cx="4838331" cy="5115428"/>
          </a:xfrm>
          <a:prstGeom prst="rect">
            <a:avLst/>
          </a:prstGeom>
        </p:spPr>
        <p:txBody>
          <a:bodyPr vert="horz" lIns="91440" tIns="45720" rIns="91440" bIns="45720" rtlCol="0" anchor="t">
            <a:noAutofit/>
          </a:bodyPr>
          <a:lstStyle/>
          <a:p>
            <a:pPr defTabSz="914400" eaLnBrk="1" hangingPunct="1">
              <a:lnSpc>
                <a:spcPct val="90000"/>
              </a:lnSpc>
              <a:spcAft>
                <a:spcPts val="600"/>
              </a:spcAft>
              <a:buClr>
                <a:schemeClr val="accent1"/>
              </a:buClr>
            </a:pPr>
            <a:endParaRPr lang="en-US" sz="2400">
              <a:solidFill>
                <a:srgbClr val="FFFFFF"/>
              </a:solidFill>
              <a:latin typeface="+mn-lt"/>
              <a:ea typeface="+mn-ea"/>
            </a:endParaRPr>
          </a:p>
        </p:txBody>
      </p:sp>
    </p:spTree>
    <p:extLst>
      <p:ext uri="{BB962C8B-B14F-4D97-AF65-F5344CB8AC3E}">
        <p14:creationId xmlns:p14="http://schemas.microsoft.com/office/powerpoint/2010/main" val="20830506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74" name="Rectangle 19473">
            <a:extLst>
              <a:ext uri="{FF2B5EF4-FFF2-40B4-BE49-F238E27FC236}">
                <a16:creationId xmlns:a16="http://schemas.microsoft.com/office/drawing/2014/main" id="{5C1D4A39-A122-41DA-BF9B-2313FB6B7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76" name="Rectangle 19475">
            <a:extLst>
              <a:ext uri="{FF2B5EF4-FFF2-40B4-BE49-F238E27FC236}">
                <a16:creationId xmlns:a16="http://schemas.microsoft.com/office/drawing/2014/main" id="{ACD120F8-C0F1-4CC6-B340-0B8F67C40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528936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216936" y="1123837"/>
            <a:ext cx="4838332" cy="1255469"/>
          </a:xfrm>
        </p:spPr>
        <p:txBody>
          <a:bodyPr vert="horz" lIns="91440" tIns="45720" rIns="91440" bIns="45720" rtlCol="0" anchor="ctr">
            <a:normAutofit/>
          </a:bodyPr>
          <a:lstStyle/>
          <a:p>
            <a:pPr>
              <a:defRPr/>
            </a:pPr>
            <a:r>
              <a:rPr lang="en-US" sz="3600">
                <a:hlinkClick r:id="rId2"/>
              </a:rPr>
              <a:t>Emily Carr University of Art &amp; Design</a:t>
            </a:r>
            <a:endParaRPr lang="en-US" sz="3600"/>
          </a:p>
        </p:txBody>
      </p:sp>
      <p:sp>
        <p:nvSpPr>
          <p:cNvPr id="3" name="TextBox 2">
            <a:extLst>
              <a:ext uri="{FF2B5EF4-FFF2-40B4-BE49-F238E27FC236}">
                <a16:creationId xmlns:a16="http://schemas.microsoft.com/office/drawing/2014/main" id="{D4C8A27C-A407-416B-DC0F-ADE4CFE9E7C4}"/>
              </a:ext>
            </a:extLst>
          </p:cNvPr>
          <p:cNvSpPr txBox="1"/>
          <p:nvPr/>
        </p:nvSpPr>
        <p:spPr>
          <a:xfrm>
            <a:off x="216936" y="3160331"/>
            <a:ext cx="4838331" cy="3274586"/>
          </a:xfrm>
          <a:prstGeom prst="rect">
            <a:avLst/>
          </a:prstGeom>
        </p:spPr>
        <p:txBody>
          <a:bodyPr vert="horz" lIns="91440" tIns="45720" rIns="91440" bIns="45720" rtlCol="0" anchor="t">
            <a:normAutofit/>
          </a:bodyPr>
          <a:lstStyle/>
          <a:p>
            <a:pPr defTabSz="914400" eaLnBrk="1" hangingPunct="1">
              <a:lnSpc>
                <a:spcPct val="90000"/>
              </a:lnSpc>
              <a:spcAft>
                <a:spcPts val="600"/>
              </a:spcAft>
              <a:buClr>
                <a:schemeClr val="accent1"/>
              </a:buClr>
            </a:pPr>
            <a:r>
              <a:rPr lang="en-US" sz="2400">
                <a:solidFill>
                  <a:srgbClr val="FFFFFF"/>
                </a:solidFill>
                <a:latin typeface="+mn-lt"/>
                <a:ea typeface="+mn-ea"/>
              </a:rPr>
              <a:t>Admission Requirements</a:t>
            </a:r>
          </a:p>
          <a:p>
            <a:pPr indent="-182880" defTabSz="914400" eaLnBrk="1" hangingPunct="1">
              <a:lnSpc>
                <a:spcPct val="90000"/>
              </a:lnSpc>
              <a:spcAft>
                <a:spcPts val="600"/>
              </a:spcAft>
              <a:buClr>
                <a:schemeClr val="bg1"/>
              </a:buClr>
              <a:buFont typeface="Wingdings 2" pitchFamily="18" charset="2"/>
              <a:buChar char=""/>
            </a:pPr>
            <a:r>
              <a:rPr lang="en-US" sz="2400">
                <a:solidFill>
                  <a:srgbClr val="FFFFFF"/>
                </a:solidFill>
                <a:latin typeface="+mn-lt"/>
                <a:ea typeface="+mn-ea"/>
              </a:rPr>
              <a:t>Portfolio</a:t>
            </a:r>
          </a:p>
          <a:p>
            <a:pPr indent="-182880" defTabSz="914400" eaLnBrk="1" hangingPunct="1">
              <a:lnSpc>
                <a:spcPct val="90000"/>
              </a:lnSpc>
              <a:spcAft>
                <a:spcPts val="600"/>
              </a:spcAft>
              <a:buClr>
                <a:schemeClr val="bg1"/>
              </a:buClr>
              <a:buFont typeface="Wingdings 2" pitchFamily="18" charset="2"/>
              <a:buChar char=""/>
            </a:pPr>
            <a:r>
              <a:rPr lang="en-US" sz="2400">
                <a:solidFill>
                  <a:srgbClr val="FFFFFF"/>
                </a:solidFill>
                <a:latin typeface="+mn-lt"/>
                <a:ea typeface="+mn-ea"/>
              </a:rPr>
              <a:t>English 12</a:t>
            </a:r>
          </a:p>
          <a:p>
            <a:pPr indent="-182880" defTabSz="914400" eaLnBrk="1" hangingPunct="1">
              <a:lnSpc>
                <a:spcPct val="90000"/>
              </a:lnSpc>
              <a:spcAft>
                <a:spcPts val="600"/>
              </a:spcAft>
              <a:buClr>
                <a:schemeClr val="bg1"/>
              </a:buClr>
              <a:buFont typeface="Wingdings 2" pitchFamily="18" charset="2"/>
              <a:buChar char=""/>
            </a:pPr>
            <a:r>
              <a:rPr lang="en-US" sz="2400">
                <a:solidFill>
                  <a:srgbClr val="FFFFFF"/>
                </a:solidFill>
                <a:latin typeface="+mn-lt"/>
                <a:ea typeface="+mn-ea"/>
              </a:rPr>
              <a:t>2 other Grade 12 academic courses</a:t>
            </a:r>
          </a:p>
          <a:p>
            <a:pPr indent="-182880" defTabSz="914400" eaLnBrk="1" hangingPunct="1">
              <a:lnSpc>
                <a:spcPct val="90000"/>
              </a:lnSpc>
              <a:spcAft>
                <a:spcPts val="600"/>
              </a:spcAft>
              <a:buClr>
                <a:schemeClr val="bg1"/>
              </a:buClr>
              <a:buFont typeface="Wingdings 2" pitchFamily="18" charset="2"/>
              <a:buChar char=""/>
            </a:pPr>
            <a:r>
              <a:rPr lang="en-US" sz="2400">
                <a:solidFill>
                  <a:srgbClr val="FFFFFF"/>
                </a:solidFill>
                <a:latin typeface="+mn-lt"/>
                <a:ea typeface="+mn-ea"/>
              </a:rPr>
              <a:t>2 Grade 12 elective courses</a:t>
            </a:r>
          </a:p>
        </p:txBody>
      </p:sp>
      <p:pic>
        <p:nvPicPr>
          <p:cNvPr id="19462" name="Picture 6" descr="Emily Carr University unveils new logo | Vancouver Sun">
            <a:extLst>
              <a:ext uri="{FF2B5EF4-FFF2-40B4-BE49-F238E27FC236}">
                <a16:creationId xmlns:a16="http://schemas.microsoft.com/office/drawing/2014/main" id="{44354476-ED47-9518-33F1-990FD3CDD85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58774" y="774787"/>
            <a:ext cx="2833714" cy="2125285"/>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Emily Carr University of Art and Design ...">
            <a:extLst>
              <a:ext uri="{FF2B5EF4-FFF2-40B4-BE49-F238E27FC236}">
                <a16:creationId xmlns:a16="http://schemas.microsoft.com/office/drawing/2014/main" id="{836B1915-E9D7-D9DE-061A-1276CF8158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736" r="22302" b="-1"/>
          <a:stretch/>
        </p:blipFill>
        <p:spPr bwMode="auto">
          <a:xfrm>
            <a:off x="5658774" y="3505358"/>
            <a:ext cx="2833714" cy="2584532"/>
          </a:xfrm>
          <a:prstGeom prst="rect">
            <a:avLst/>
          </a:prstGeom>
          <a:noFill/>
          <a:extLst>
            <a:ext uri="{909E8E84-426E-40DD-AFC4-6F175D3DCCD1}">
              <a14:hiddenFill xmlns:a14="http://schemas.microsoft.com/office/drawing/2010/main">
                <a:solidFill>
                  <a:srgbClr val="FFFFFF"/>
                </a:solidFill>
              </a14:hiddenFill>
            </a:ext>
          </a:extLst>
        </p:spPr>
      </p:pic>
      <p:sp>
        <p:nvSpPr>
          <p:cNvPr id="19478" name="Rectangle 19477">
            <a:extLst>
              <a:ext uri="{FF2B5EF4-FFF2-40B4-BE49-F238E27FC236}">
                <a16:creationId xmlns:a16="http://schemas.microsoft.com/office/drawing/2014/main" id="{8AF6EFCA-56DD-442E-9948-D162BEBBFD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11" name="Rectangle 21510">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513" name="Rectangle 21512">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1515" name="Rectangle 21514">
            <a:extLst>
              <a:ext uri="{FF2B5EF4-FFF2-40B4-BE49-F238E27FC236}">
                <a16:creationId xmlns:a16="http://schemas.microsoft.com/office/drawing/2014/main" id="{4B392D36-B685-45E0-B197-6EE5D7480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7" name="Rectangle 21516">
            <a:extLst>
              <a:ext uri="{FF2B5EF4-FFF2-40B4-BE49-F238E27FC236}">
                <a16:creationId xmlns:a16="http://schemas.microsoft.com/office/drawing/2014/main" id="{9DCA8533-CC5E-4754-9A04-047EDE49E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1002DC9-B87D-46A4-BE0D-8E2E1CAF6F6B}"/>
              </a:ext>
            </a:extLst>
          </p:cNvPr>
          <p:cNvSpPr>
            <a:spLocks noGrp="1"/>
          </p:cNvSpPr>
          <p:nvPr>
            <p:ph type="title"/>
          </p:nvPr>
        </p:nvSpPr>
        <p:spPr>
          <a:xfrm>
            <a:off x="742926" y="4041387"/>
            <a:ext cx="7658146" cy="1065690"/>
          </a:xfrm>
        </p:spPr>
        <p:txBody>
          <a:bodyPr vert="horz" lIns="91440" tIns="45720" rIns="91440" bIns="45720" rtlCol="0" anchor="b">
            <a:normAutofit/>
          </a:bodyPr>
          <a:lstStyle/>
          <a:p>
            <a:pPr>
              <a:defRPr/>
            </a:pPr>
            <a:r>
              <a:rPr lang="en-US" sz="4000" spc="-100">
                <a:hlinkClick r:id="rId3"/>
              </a:rPr>
              <a:t>Queen’s University </a:t>
            </a:r>
            <a:r>
              <a:rPr lang="en-US" sz="4000" spc="-100"/>
              <a:t>Admission</a:t>
            </a:r>
          </a:p>
        </p:txBody>
      </p:sp>
      <p:sp>
        <p:nvSpPr>
          <p:cNvPr id="6" name="Content Placeholder 5">
            <a:extLst>
              <a:ext uri="{FF2B5EF4-FFF2-40B4-BE49-F238E27FC236}">
                <a16:creationId xmlns:a16="http://schemas.microsoft.com/office/drawing/2014/main" id="{0C64DBCA-FF9C-47A5-8735-E75D9728C4A1}"/>
              </a:ext>
            </a:extLst>
          </p:cNvPr>
          <p:cNvSpPr>
            <a:spLocks noGrp="1"/>
          </p:cNvSpPr>
          <p:nvPr>
            <p:ph sz="half" idx="2"/>
          </p:nvPr>
        </p:nvSpPr>
        <p:spPr>
          <a:xfrm>
            <a:off x="742926" y="5196908"/>
            <a:ext cx="7739128" cy="542592"/>
          </a:xfrm>
        </p:spPr>
        <p:txBody>
          <a:bodyPr vert="horz" lIns="91440" tIns="45720" rIns="91440" bIns="45720" rtlCol="0" anchor="t">
            <a:noAutofit/>
          </a:bodyPr>
          <a:lstStyle/>
          <a:p>
            <a:pPr marL="0" indent="0">
              <a:buNone/>
              <a:defRPr/>
            </a:pPr>
            <a:r>
              <a:rPr lang="en-US" sz="2800">
                <a:solidFill>
                  <a:schemeClr val="accent1">
                    <a:lumMod val="20000"/>
                    <a:lumOff val="80000"/>
                  </a:schemeClr>
                </a:solidFill>
              </a:rPr>
              <a:t>English 12 + 3 other academic Grade 12 courses based on program prerequisites</a:t>
            </a:r>
          </a:p>
        </p:txBody>
      </p:sp>
      <p:pic>
        <p:nvPicPr>
          <p:cNvPr id="21506" name="Picture 2" descr="Kingston - Canada Kingston, Canada - September 20, 2015: Queen's University Building is one of the main universities in Ontario and was founded in 1841 queen's university canada stock pictures, royalty-free photos &amp; images">
            <a:extLst>
              <a:ext uri="{FF2B5EF4-FFF2-40B4-BE49-F238E27FC236}">
                <a16:creationId xmlns:a16="http://schemas.microsoft.com/office/drawing/2014/main" id="{8EAE7FA5-197F-81B7-13C2-A1EA5AE8430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28338" y="762000"/>
            <a:ext cx="4061925" cy="26910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Logo, company name&#10;&#10;Description automatically generated">
            <a:extLst>
              <a:ext uri="{FF2B5EF4-FFF2-40B4-BE49-F238E27FC236}">
                <a16:creationId xmlns:a16="http://schemas.microsoft.com/office/drawing/2014/main" id="{5A125723-C58C-447F-8091-7D1BC3BDA640}"/>
              </a:ext>
            </a:extLst>
          </p:cNvPr>
          <p:cNvPicPr>
            <a:picLocks noChangeAspect="1"/>
          </p:cNvPicPr>
          <p:nvPr/>
        </p:nvPicPr>
        <p:blipFill>
          <a:blip r:embed="rId5"/>
          <a:stretch>
            <a:fillRect/>
          </a:stretch>
        </p:blipFill>
        <p:spPr>
          <a:xfrm>
            <a:off x="4771606" y="484632"/>
            <a:ext cx="3556755" cy="355675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7" name="Rectangle 2056">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59" name="Rectangle 2058">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61" name="Rectangle 2060">
            <a:extLst>
              <a:ext uri="{FF2B5EF4-FFF2-40B4-BE49-F238E27FC236}">
                <a16:creationId xmlns:a16="http://schemas.microsoft.com/office/drawing/2014/main" id="{1FCF8D96-ACCE-4A38-BFE7-4D631184D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254"/>
            <a:ext cx="4206191"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Box 2">
            <a:extLst>
              <a:ext uri="{FF2B5EF4-FFF2-40B4-BE49-F238E27FC236}">
                <a16:creationId xmlns:a16="http://schemas.microsoft.com/office/drawing/2014/main" id="{465F090F-3B91-4DFB-9CCB-6270AFA3B52F}"/>
              </a:ext>
            </a:extLst>
          </p:cNvPr>
          <p:cNvSpPr txBox="1"/>
          <p:nvPr/>
        </p:nvSpPr>
        <p:spPr>
          <a:xfrm>
            <a:off x="228484" y="949244"/>
            <a:ext cx="3749222" cy="125546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914400" eaLnBrk="1" hangingPunct="1">
              <a:lnSpc>
                <a:spcPct val="90000"/>
              </a:lnSpc>
              <a:spcAft>
                <a:spcPts val="600"/>
              </a:spcAft>
            </a:pPr>
            <a:endParaRPr lang="en-US" sz="3600" spc="-60">
              <a:solidFill>
                <a:srgbClr val="FFFFFF"/>
              </a:solidFill>
              <a:latin typeface="+mj-lt"/>
              <a:ea typeface="+mj-ea"/>
              <a:cs typeface="+mj-cs"/>
            </a:endParaRPr>
          </a:p>
          <a:p>
            <a:pPr defTabSz="914400" eaLnBrk="1" hangingPunct="1">
              <a:lnSpc>
                <a:spcPct val="90000"/>
              </a:lnSpc>
              <a:spcAft>
                <a:spcPts val="600"/>
              </a:spcAft>
            </a:pPr>
            <a:r>
              <a:rPr lang="en-US" sz="3600" spc="-60">
                <a:solidFill>
                  <a:srgbClr val="FFFFFF"/>
                </a:solidFill>
                <a:latin typeface="+mj-lt"/>
                <a:ea typeface="+mj-ea"/>
                <a:cs typeface="+mj-cs"/>
              </a:rPr>
              <a:t>Course Selection</a:t>
            </a:r>
          </a:p>
          <a:p>
            <a:pPr defTabSz="914400" eaLnBrk="1" hangingPunct="1">
              <a:lnSpc>
                <a:spcPct val="90000"/>
              </a:lnSpc>
              <a:spcAft>
                <a:spcPts val="600"/>
              </a:spcAft>
            </a:pPr>
            <a:endParaRPr lang="en-US" sz="3600" spc="-60">
              <a:solidFill>
                <a:srgbClr val="FFFFFF"/>
              </a:solidFill>
              <a:latin typeface="+mj-lt"/>
              <a:ea typeface="+mj-ea"/>
              <a:cs typeface="+mj-cs"/>
            </a:endParaRPr>
          </a:p>
        </p:txBody>
      </p:sp>
      <p:sp>
        <p:nvSpPr>
          <p:cNvPr id="4" name="TextBox 3">
            <a:extLst>
              <a:ext uri="{FF2B5EF4-FFF2-40B4-BE49-F238E27FC236}">
                <a16:creationId xmlns:a16="http://schemas.microsoft.com/office/drawing/2014/main" id="{6D4F39F5-FF44-49FF-A011-19DEF49DD5D6}"/>
              </a:ext>
            </a:extLst>
          </p:cNvPr>
          <p:cNvSpPr txBox="1"/>
          <p:nvPr/>
        </p:nvSpPr>
        <p:spPr>
          <a:xfrm>
            <a:off x="228484" y="1988840"/>
            <a:ext cx="3749222" cy="384043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400" eaLnBrk="1" hangingPunct="1">
              <a:lnSpc>
                <a:spcPct val="90000"/>
              </a:lnSpc>
              <a:spcAft>
                <a:spcPts val="600"/>
              </a:spcAft>
              <a:buClr>
                <a:schemeClr val="accent1"/>
              </a:buClr>
            </a:pPr>
            <a:endParaRPr lang="en-US" sz="1700">
              <a:solidFill>
                <a:srgbClr val="FFFFFF"/>
              </a:solidFill>
              <a:latin typeface="+mn-lt"/>
              <a:ea typeface="+mn-ea"/>
            </a:endParaRPr>
          </a:p>
          <a:p>
            <a:pPr defTabSz="914400" eaLnBrk="1" hangingPunct="1">
              <a:lnSpc>
                <a:spcPct val="90000"/>
              </a:lnSpc>
              <a:spcAft>
                <a:spcPts val="600"/>
              </a:spcAft>
              <a:buClr>
                <a:schemeClr val="accent1"/>
              </a:buClr>
            </a:pPr>
            <a:r>
              <a:rPr lang="en-US" sz="2800">
                <a:solidFill>
                  <a:srgbClr val="FFFFFF"/>
                </a:solidFill>
                <a:latin typeface="+mn-lt"/>
                <a:ea typeface="+mn-ea"/>
              </a:rPr>
              <a:t>Grade 12 students are expected to take 7 courses at PW + CLC</a:t>
            </a:r>
          </a:p>
          <a:p>
            <a:pPr indent="-182880" defTabSz="914400" eaLnBrk="1" hangingPunct="1">
              <a:lnSpc>
                <a:spcPct val="90000"/>
              </a:lnSpc>
              <a:spcAft>
                <a:spcPts val="600"/>
              </a:spcAft>
              <a:buClr>
                <a:schemeClr val="accent1"/>
              </a:buClr>
              <a:buFont typeface="Wingdings 2" pitchFamily="18" charset="2"/>
              <a:buChar char=""/>
            </a:pPr>
            <a:endParaRPr lang="en-US" sz="2800">
              <a:solidFill>
                <a:srgbClr val="FFFFFF"/>
              </a:solidFill>
              <a:latin typeface="+mn-lt"/>
              <a:ea typeface="+mn-ea"/>
            </a:endParaRPr>
          </a:p>
          <a:p>
            <a:pPr defTabSz="914400" eaLnBrk="1" hangingPunct="1">
              <a:lnSpc>
                <a:spcPct val="90000"/>
              </a:lnSpc>
              <a:spcAft>
                <a:spcPts val="600"/>
              </a:spcAft>
              <a:buClr>
                <a:schemeClr val="accent1"/>
              </a:buClr>
            </a:pPr>
            <a:r>
              <a:rPr lang="en-US" sz="2800">
                <a:solidFill>
                  <a:srgbClr val="FFFFFF"/>
                </a:solidFill>
                <a:latin typeface="+mn-lt"/>
                <a:ea typeface="+mn-ea"/>
              </a:rPr>
              <a:t>PW scholarship eligibility is based on taking  7 courses at PW </a:t>
            </a:r>
          </a:p>
          <a:p>
            <a:pPr indent="-182880" defTabSz="914400" eaLnBrk="1" hangingPunct="1">
              <a:lnSpc>
                <a:spcPct val="90000"/>
              </a:lnSpc>
              <a:spcAft>
                <a:spcPts val="600"/>
              </a:spcAft>
              <a:buClr>
                <a:schemeClr val="accent1"/>
              </a:buClr>
              <a:buFont typeface="Wingdings 2" pitchFamily="18" charset="2"/>
              <a:buChar char=""/>
            </a:pPr>
            <a:endParaRPr lang="en-US" sz="2400">
              <a:solidFill>
                <a:srgbClr val="FFFFFF"/>
              </a:solidFill>
              <a:latin typeface="+mn-lt"/>
              <a:ea typeface="+mn-ea"/>
            </a:endParaRPr>
          </a:p>
          <a:p>
            <a:pPr indent="-182880" defTabSz="914400" eaLnBrk="1" hangingPunct="1">
              <a:lnSpc>
                <a:spcPct val="90000"/>
              </a:lnSpc>
              <a:spcAft>
                <a:spcPts val="600"/>
              </a:spcAft>
              <a:buClr>
                <a:schemeClr val="accent1"/>
              </a:buClr>
              <a:buFont typeface="Wingdings 2" pitchFamily="18" charset="2"/>
              <a:buChar char=""/>
            </a:pPr>
            <a:endParaRPr lang="en-US" sz="1700">
              <a:solidFill>
                <a:srgbClr val="FFFFFF"/>
              </a:solidFill>
              <a:latin typeface="+mn-lt"/>
              <a:ea typeface="+mn-ea"/>
            </a:endParaRPr>
          </a:p>
        </p:txBody>
      </p:sp>
      <p:pic>
        <p:nvPicPr>
          <p:cNvPr id="2052" name="Picture 4" descr="Student studying writing notes Beautiful student studying on line and learning writing notes in a desk at home student filling form stock pictures, royalty-free photos &amp; images">
            <a:extLst>
              <a:ext uri="{FF2B5EF4-FFF2-40B4-BE49-F238E27FC236}">
                <a16:creationId xmlns:a16="http://schemas.microsoft.com/office/drawing/2014/main" id="{6B4EA0BA-EB10-0BDD-E2A4-826E68CC4F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965" r="12840"/>
          <a:stretch/>
        </p:blipFill>
        <p:spPr bwMode="auto">
          <a:xfrm>
            <a:off x="4562371" y="759254"/>
            <a:ext cx="3928755" cy="533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587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8" name="Rectangle 76807">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6810" name="Rectangle 76809">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76812" name="Rectangle 76811">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14" name="Rectangle 76813">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4635" y="758953"/>
            <a:ext cx="528936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6802" name="TextBox 1"/>
          <p:cNvSpPr txBox="1">
            <a:spLocks noChangeArrowheads="1"/>
          </p:cNvSpPr>
          <p:nvPr/>
        </p:nvSpPr>
        <p:spPr bwMode="auto">
          <a:xfrm>
            <a:off x="4080150" y="627191"/>
            <a:ext cx="4838333" cy="12554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defTabSz="914400" eaLnBrk="1" hangingPunct="1">
              <a:lnSpc>
                <a:spcPct val="90000"/>
              </a:lnSpc>
              <a:spcAft>
                <a:spcPts val="600"/>
              </a:spcAft>
            </a:pPr>
            <a:r>
              <a:rPr lang="en-US" altLang="en-US" sz="3600" spc="-60">
                <a:solidFill>
                  <a:srgbClr val="FFFFFF"/>
                </a:solidFill>
                <a:latin typeface="+mj-lt"/>
                <a:ea typeface="+mj-ea"/>
                <a:cs typeface="+mj-cs"/>
              </a:rPr>
              <a:t>US Universities</a:t>
            </a:r>
          </a:p>
        </p:txBody>
      </p:sp>
      <p:sp>
        <p:nvSpPr>
          <p:cNvPr id="76816" name="Rectangle 76815">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4"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 name="Picture 2" descr="A building with a tower on top&#10;&#10;Description automatically generated">
            <a:extLst>
              <a:ext uri="{FF2B5EF4-FFF2-40B4-BE49-F238E27FC236}">
                <a16:creationId xmlns:a16="http://schemas.microsoft.com/office/drawing/2014/main" id="{5A03E735-0255-4CE1-98D1-BB1E2FF3AE30}"/>
              </a:ext>
            </a:extLst>
          </p:cNvPr>
          <p:cNvPicPr>
            <a:picLocks noChangeAspect="1"/>
          </p:cNvPicPr>
          <p:nvPr/>
        </p:nvPicPr>
        <p:blipFill>
          <a:blip r:embed="rId2"/>
          <a:stretch>
            <a:fillRect/>
          </a:stretch>
        </p:blipFill>
        <p:spPr>
          <a:xfrm>
            <a:off x="645578" y="2630838"/>
            <a:ext cx="2833714" cy="1586879"/>
          </a:xfrm>
          <a:prstGeom prst="rect">
            <a:avLst/>
          </a:prstGeom>
        </p:spPr>
      </p:pic>
      <p:sp>
        <p:nvSpPr>
          <p:cNvPr id="76803" name="TextBox 2"/>
          <p:cNvSpPr txBox="1">
            <a:spLocks noChangeArrowheads="1"/>
          </p:cNvSpPr>
          <p:nvPr/>
        </p:nvSpPr>
        <p:spPr bwMode="auto">
          <a:xfrm>
            <a:off x="3689807" y="1700755"/>
            <a:ext cx="5207740" cy="32745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342900" indent="-342900">
              <a:defRPr>
                <a:solidFill>
                  <a:schemeClr val="bg1"/>
                </a:solidFill>
                <a:latin typeface="Arial" charset="0"/>
                <a:ea typeface="MS PGothic" charset="-128"/>
              </a:defRPr>
            </a:lvl1pPr>
            <a:lvl2pPr>
              <a:defRPr>
                <a:solidFill>
                  <a:schemeClr val="bg1"/>
                </a:solidFill>
                <a:latin typeface="Arial" charset="0"/>
                <a:ea typeface="MS PGothic" charset="-128"/>
              </a:defRPr>
            </a:lvl2pPr>
            <a:lvl3pPr>
              <a:defRPr>
                <a:solidFill>
                  <a:schemeClr val="bg1"/>
                </a:solidFill>
                <a:latin typeface="Arial" charset="0"/>
                <a:ea typeface="MS PGothic" charset="-128"/>
              </a:defRPr>
            </a:lvl3pPr>
            <a:lvl4pPr>
              <a:defRPr>
                <a:solidFill>
                  <a:schemeClr val="bg1"/>
                </a:solidFill>
                <a:latin typeface="Arial" charset="0"/>
                <a:ea typeface="MS PGothic" charset="-128"/>
              </a:defRPr>
            </a:lvl4pPr>
            <a:lvl5pPr>
              <a:defRPr>
                <a:solidFill>
                  <a:schemeClr val="bg1"/>
                </a:solidFill>
                <a:latin typeface="Arial" charset="0"/>
                <a:ea typeface="MS PGothic" charset="-128"/>
              </a:defRPr>
            </a:lvl5pPr>
            <a:lvl6pPr marL="2514600" indent="-228600" defTabSz="449263" eaLnBrk="0" fontAlgn="base" hangingPunct="0">
              <a:spcBef>
                <a:spcPct val="0"/>
              </a:spcBef>
              <a:spcAft>
                <a:spcPct val="0"/>
              </a:spcAft>
              <a:defRPr>
                <a:solidFill>
                  <a:schemeClr val="bg1"/>
                </a:solidFill>
                <a:latin typeface="Arial" charset="0"/>
                <a:ea typeface="MS PGothic" charset="-128"/>
              </a:defRPr>
            </a:lvl6pPr>
            <a:lvl7pPr marL="2971800" indent="-228600" defTabSz="449263" eaLnBrk="0" fontAlgn="base" hangingPunct="0">
              <a:spcBef>
                <a:spcPct val="0"/>
              </a:spcBef>
              <a:spcAft>
                <a:spcPct val="0"/>
              </a:spcAft>
              <a:defRPr>
                <a:solidFill>
                  <a:schemeClr val="bg1"/>
                </a:solidFill>
                <a:latin typeface="Arial" charset="0"/>
                <a:ea typeface="MS PGothic" charset="-128"/>
              </a:defRPr>
            </a:lvl7pPr>
            <a:lvl8pPr marL="3429000" indent="-228600" defTabSz="449263" eaLnBrk="0" fontAlgn="base" hangingPunct="0">
              <a:spcBef>
                <a:spcPct val="0"/>
              </a:spcBef>
              <a:spcAft>
                <a:spcPct val="0"/>
              </a:spcAft>
              <a:defRPr>
                <a:solidFill>
                  <a:schemeClr val="bg1"/>
                </a:solidFill>
                <a:latin typeface="Arial" charset="0"/>
                <a:ea typeface="MS PGothic" charset="-128"/>
              </a:defRPr>
            </a:lvl8pPr>
            <a:lvl9pPr marL="3886200" indent="-228600" defTabSz="449263" eaLnBrk="0" fontAlgn="base" hangingPunct="0">
              <a:spcBef>
                <a:spcPct val="0"/>
              </a:spcBef>
              <a:spcAft>
                <a:spcPct val="0"/>
              </a:spcAft>
              <a:defRPr>
                <a:solidFill>
                  <a:schemeClr val="bg1"/>
                </a:solidFill>
                <a:latin typeface="Arial" charset="0"/>
                <a:ea typeface="MS PGothic" charset="-128"/>
              </a:defRPr>
            </a:lvl9pPr>
          </a:lstStyle>
          <a:p>
            <a:pPr marL="502920" indent="-182880" defTabSz="914400" eaLnBrk="1" hangingPunct="1">
              <a:lnSpc>
                <a:spcPct val="90000"/>
              </a:lnSpc>
              <a:spcAft>
                <a:spcPts val="600"/>
              </a:spcAft>
              <a:buClr>
                <a:schemeClr val="accent1"/>
              </a:buClr>
              <a:buFont typeface="Wingdings 2" pitchFamily="18" charset="2"/>
              <a:buChar char=""/>
            </a:pPr>
            <a:r>
              <a:rPr lang="en-US" altLang="en-US" sz="2400">
                <a:solidFill>
                  <a:srgbClr val="FFFFFF"/>
                </a:solidFill>
                <a:latin typeface="+mn-lt"/>
                <a:ea typeface="+mn-ea"/>
              </a:rPr>
              <a:t>Academic achievement in Grade 9 – 12</a:t>
            </a:r>
          </a:p>
          <a:p>
            <a:pPr marL="502920" indent="-182880" defTabSz="914400" eaLnBrk="1" hangingPunct="1">
              <a:lnSpc>
                <a:spcPct val="90000"/>
              </a:lnSpc>
              <a:spcAft>
                <a:spcPts val="600"/>
              </a:spcAft>
              <a:buClr>
                <a:schemeClr val="accent1"/>
              </a:buClr>
              <a:buFont typeface="Wingdings 2" pitchFamily="18" charset="2"/>
              <a:buChar char=""/>
            </a:pPr>
            <a:r>
              <a:rPr lang="en-US" altLang="en-US" sz="2400">
                <a:solidFill>
                  <a:srgbClr val="FFFFFF"/>
                </a:solidFill>
                <a:latin typeface="+mn-lt"/>
                <a:ea typeface="+mn-ea"/>
              </a:rPr>
              <a:t>Rigor of academic study in grade 12</a:t>
            </a:r>
          </a:p>
          <a:p>
            <a:pPr marL="502920" indent="-182880" defTabSz="914400" eaLnBrk="1" hangingPunct="1">
              <a:lnSpc>
                <a:spcPct val="90000"/>
              </a:lnSpc>
              <a:spcAft>
                <a:spcPts val="600"/>
              </a:spcAft>
              <a:buClr>
                <a:schemeClr val="accent1"/>
              </a:buClr>
              <a:buFont typeface="Wingdings 2" pitchFamily="18" charset="2"/>
              <a:buChar char=""/>
            </a:pPr>
            <a:r>
              <a:rPr lang="en-US" altLang="en-US" sz="2400">
                <a:solidFill>
                  <a:srgbClr val="FFFFFF"/>
                </a:solidFill>
                <a:latin typeface="+mn-lt"/>
                <a:ea typeface="+mn-ea"/>
              </a:rPr>
              <a:t>Extracurricular accomplishments</a:t>
            </a:r>
          </a:p>
          <a:p>
            <a:pPr marL="502920" indent="-182880" defTabSz="914400" eaLnBrk="1" hangingPunct="1">
              <a:lnSpc>
                <a:spcPct val="90000"/>
              </a:lnSpc>
              <a:spcAft>
                <a:spcPts val="600"/>
              </a:spcAft>
              <a:buClr>
                <a:schemeClr val="accent1"/>
              </a:buClr>
              <a:buFont typeface="Wingdings 2" pitchFamily="18" charset="2"/>
              <a:buChar char=""/>
            </a:pPr>
            <a:r>
              <a:rPr lang="en-US" altLang="en-US" sz="2400">
                <a:solidFill>
                  <a:srgbClr val="FFFFFF"/>
                </a:solidFill>
                <a:latin typeface="+mn-lt"/>
                <a:ea typeface="+mn-ea"/>
              </a:rPr>
              <a:t>Common Application</a:t>
            </a:r>
          </a:p>
          <a:p>
            <a:pPr marL="502920" indent="-182880" defTabSz="914400" eaLnBrk="1" hangingPunct="1">
              <a:lnSpc>
                <a:spcPct val="90000"/>
              </a:lnSpc>
              <a:spcAft>
                <a:spcPts val="600"/>
              </a:spcAft>
              <a:buClr>
                <a:schemeClr val="accent1"/>
              </a:buClr>
              <a:buFont typeface="Wingdings 2" pitchFamily="18" charset="2"/>
              <a:buChar char=""/>
            </a:pPr>
            <a:r>
              <a:rPr lang="en-US" altLang="en-US" sz="2400">
                <a:solidFill>
                  <a:srgbClr val="FFFFFF"/>
                </a:solidFill>
                <a:latin typeface="+mn-lt"/>
                <a:ea typeface="+mn-ea"/>
              </a:rPr>
              <a:t>SAT I and SAT II (optional?)</a:t>
            </a:r>
          </a:p>
          <a:p>
            <a:pPr marL="502920" indent="-182880" defTabSz="914400" eaLnBrk="1" hangingPunct="1">
              <a:lnSpc>
                <a:spcPct val="90000"/>
              </a:lnSpc>
              <a:spcAft>
                <a:spcPts val="600"/>
              </a:spcAft>
              <a:buClr>
                <a:schemeClr val="accent1"/>
              </a:buClr>
              <a:buFont typeface="Wingdings 2" pitchFamily="18" charset="2"/>
              <a:buChar char=""/>
            </a:pPr>
            <a:r>
              <a:rPr lang="en-US" altLang="en-US" sz="2400">
                <a:solidFill>
                  <a:srgbClr val="FFFFFF"/>
                </a:solidFill>
                <a:latin typeface="+mn-lt"/>
                <a:ea typeface="+mn-ea"/>
              </a:rPr>
              <a:t>Student Personal Essay</a:t>
            </a:r>
          </a:p>
          <a:p>
            <a:pPr marL="502920" indent="-182880" defTabSz="914400" eaLnBrk="1" hangingPunct="1">
              <a:lnSpc>
                <a:spcPct val="90000"/>
              </a:lnSpc>
              <a:spcAft>
                <a:spcPts val="600"/>
              </a:spcAft>
              <a:buClr>
                <a:schemeClr val="accent1"/>
              </a:buClr>
              <a:buFont typeface="Wingdings 2" pitchFamily="18" charset="2"/>
              <a:buChar char=""/>
            </a:pPr>
            <a:r>
              <a:rPr lang="en-US" altLang="en-US" sz="2400">
                <a:solidFill>
                  <a:srgbClr val="FFFFFF"/>
                </a:solidFill>
                <a:latin typeface="+mn-lt"/>
                <a:ea typeface="+mn-ea"/>
              </a:rPr>
              <a:t>Letters of Recommendation</a:t>
            </a:r>
          </a:p>
          <a:p>
            <a:pPr marL="502920" indent="-182880" defTabSz="914400" eaLnBrk="1" hangingPunct="1">
              <a:lnSpc>
                <a:spcPct val="90000"/>
              </a:lnSpc>
              <a:spcAft>
                <a:spcPts val="600"/>
              </a:spcAft>
              <a:buClr>
                <a:schemeClr val="accent1"/>
              </a:buClr>
              <a:buFont typeface="Wingdings 2" pitchFamily="18" charset="2"/>
              <a:buChar char=""/>
            </a:pPr>
            <a:r>
              <a:rPr lang="en-US" altLang="en-US" sz="2400">
                <a:solidFill>
                  <a:srgbClr val="FFFFFF"/>
                </a:solidFill>
                <a:latin typeface="+mn-lt"/>
                <a:ea typeface="+mn-ea"/>
              </a:rPr>
              <a:t>College Board – </a:t>
            </a:r>
            <a:r>
              <a:rPr lang="en-US" altLang="en-US" sz="2400" err="1">
                <a:solidFill>
                  <a:srgbClr val="FFFFFF"/>
                </a:solidFill>
                <a:latin typeface="+mn-lt"/>
                <a:ea typeface="+mn-ea"/>
              </a:rPr>
              <a:t>collegeboard.org</a:t>
            </a:r>
            <a:endParaRPr lang="en-US" altLang="en-US" sz="2400">
              <a:solidFill>
                <a:srgbClr val="FFFFFF"/>
              </a:solidFill>
              <a:latin typeface="+mn-lt"/>
              <a:ea typeface="+mn-ea"/>
            </a:endParaRPr>
          </a:p>
          <a:p>
            <a:pPr marL="502920" indent="-182880" defTabSz="914400" eaLnBrk="1" hangingPunct="1">
              <a:lnSpc>
                <a:spcPct val="90000"/>
              </a:lnSpc>
              <a:spcAft>
                <a:spcPts val="600"/>
              </a:spcAft>
              <a:buClr>
                <a:schemeClr val="accent1"/>
              </a:buClr>
              <a:buFont typeface="Wingdings 2" pitchFamily="18" charset="2"/>
              <a:buChar char=""/>
            </a:pPr>
            <a:r>
              <a:rPr lang="en-US" altLang="en-US" sz="2400">
                <a:solidFill>
                  <a:srgbClr val="FFFFFF"/>
                </a:solidFill>
                <a:latin typeface="+mn-lt"/>
                <a:ea typeface="+mn-ea"/>
              </a:rPr>
              <a:t>Expensive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2" name="Rectangle 21">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5289364"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0FE6DF85-7CA7-4ADE-9247-59826CEE75EC}"/>
              </a:ext>
            </a:extLst>
          </p:cNvPr>
          <p:cNvSpPr txBox="1"/>
          <p:nvPr/>
        </p:nvSpPr>
        <p:spPr>
          <a:xfrm>
            <a:off x="216936" y="1123837"/>
            <a:ext cx="4838332" cy="125546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914400" eaLnBrk="1" hangingPunct="1">
              <a:lnSpc>
                <a:spcPct val="90000"/>
              </a:lnSpc>
              <a:spcAft>
                <a:spcPts val="600"/>
              </a:spcAft>
            </a:pPr>
            <a:r>
              <a:rPr lang="en-US" sz="3600" u="sng" spc="-60">
                <a:solidFill>
                  <a:srgbClr val="FFFFFF"/>
                </a:solidFill>
                <a:latin typeface="+mj-lt"/>
                <a:ea typeface="+mj-ea"/>
                <a:cs typeface="+mj-cs"/>
              </a:rPr>
              <a:t>Reference Letters</a:t>
            </a:r>
          </a:p>
        </p:txBody>
      </p:sp>
      <p:sp>
        <p:nvSpPr>
          <p:cNvPr id="4" name="TextBox 3">
            <a:extLst>
              <a:ext uri="{FF2B5EF4-FFF2-40B4-BE49-F238E27FC236}">
                <a16:creationId xmlns:a16="http://schemas.microsoft.com/office/drawing/2014/main" id="{6B157649-CEF6-49AE-870E-A87751C07EEA}"/>
              </a:ext>
            </a:extLst>
          </p:cNvPr>
          <p:cNvSpPr txBox="1"/>
          <p:nvPr/>
        </p:nvSpPr>
        <p:spPr>
          <a:xfrm>
            <a:off x="216936" y="2510395"/>
            <a:ext cx="4838331" cy="327458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182880" defTabSz="914400" eaLnBrk="1" hangingPunct="1">
              <a:lnSpc>
                <a:spcPct val="90000"/>
              </a:lnSpc>
              <a:spcAft>
                <a:spcPts val="600"/>
              </a:spcAft>
              <a:buClr>
                <a:schemeClr val="accent1"/>
              </a:buClr>
              <a:buFont typeface="Wingdings 2" pitchFamily="18" charset="2"/>
              <a:buChar char=""/>
            </a:pPr>
            <a:r>
              <a:rPr lang="en-US" sz="2400">
                <a:solidFill>
                  <a:srgbClr val="FFFFFF"/>
                </a:solidFill>
                <a:latin typeface="+mn-lt"/>
                <a:ea typeface="+mn-ea"/>
              </a:rPr>
              <a:t>3 weeks' notice</a:t>
            </a:r>
          </a:p>
          <a:p>
            <a:pPr indent="-182880" defTabSz="914400" eaLnBrk="1" hangingPunct="1">
              <a:lnSpc>
                <a:spcPct val="90000"/>
              </a:lnSpc>
              <a:spcAft>
                <a:spcPts val="600"/>
              </a:spcAft>
              <a:buClr>
                <a:schemeClr val="accent1"/>
              </a:buClr>
              <a:buFont typeface="Wingdings 2" pitchFamily="18" charset="2"/>
              <a:buChar char=""/>
            </a:pPr>
            <a:endParaRPr lang="en-US" sz="2400">
              <a:solidFill>
                <a:srgbClr val="FFFFFF"/>
              </a:solidFill>
              <a:latin typeface="+mn-lt"/>
              <a:ea typeface="+mn-ea"/>
            </a:endParaRPr>
          </a:p>
          <a:p>
            <a:pPr indent="-182880" defTabSz="914400" eaLnBrk="1" hangingPunct="1">
              <a:lnSpc>
                <a:spcPct val="90000"/>
              </a:lnSpc>
              <a:spcAft>
                <a:spcPts val="600"/>
              </a:spcAft>
              <a:buClr>
                <a:schemeClr val="accent1"/>
              </a:buClr>
              <a:buFont typeface="Wingdings 2" pitchFamily="18" charset="2"/>
              <a:buChar char=""/>
            </a:pPr>
            <a:r>
              <a:rPr lang="en-US" sz="2400">
                <a:solidFill>
                  <a:srgbClr val="FFFFFF"/>
                </a:solidFill>
                <a:latin typeface="+mn-lt"/>
                <a:ea typeface="+mn-ea"/>
              </a:rPr>
              <a:t>Complete a reference request  form</a:t>
            </a:r>
          </a:p>
          <a:p>
            <a:pPr indent="-182880" defTabSz="914400" eaLnBrk="1" hangingPunct="1">
              <a:lnSpc>
                <a:spcPct val="90000"/>
              </a:lnSpc>
              <a:spcAft>
                <a:spcPts val="600"/>
              </a:spcAft>
              <a:buClr>
                <a:schemeClr val="accent1"/>
              </a:buClr>
              <a:buFont typeface="Wingdings 2" pitchFamily="18" charset="2"/>
              <a:buChar char=""/>
            </a:pPr>
            <a:endParaRPr lang="en-US" sz="2400">
              <a:solidFill>
                <a:srgbClr val="FFFFFF"/>
              </a:solidFill>
              <a:latin typeface="+mn-lt"/>
              <a:ea typeface="+mn-ea"/>
            </a:endParaRPr>
          </a:p>
          <a:p>
            <a:pPr indent="-182880" defTabSz="914400" eaLnBrk="1" hangingPunct="1">
              <a:lnSpc>
                <a:spcPct val="90000"/>
              </a:lnSpc>
              <a:spcAft>
                <a:spcPts val="600"/>
              </a:spcAft>
              <a:buClr>
                <a:schemeClr val="accent1"/>
              </a:buClr>
              <a:buFont typeface="Wingdings 2" pitchFamily="18" charset="2"/>
              <a:buChar char=""/>
            </a:pPr>
            <a:endParaRPr lang="en-US">
              <a:solidFill>
                <a:srgbClr val="FFFFFF"/>
              </a:solidFill>
              <a:latin typeface="+mn-lt"/>
              <a:ea typeface="+mn-ea"/>
            </a:endParaRPr>
          </a:p>
        </p:txBody>
      </p:sp>
      <p:pic>
        <p:nvPicPr>
          <p:cNvPr id="3" name="Picture 3" descr="Text, letter&#10;&#10;Description automatically generated">
            <a:extLst>
              <a:ext uri="{FF2B5EF4-FFF2-40B4-BE49-F238E27FC236}">
                <a16:creationId xmlns:a16="http://schemas.microsoft.com/office/drawing/2014/main" id="{BA9EAEB4-22CB-40BF-97BC-27D54B95C5DF}"/>
              </a:ext>
            </a:extLst>
          </p:cNvPr>
          <p:cNvPicPr>
            <a:picLocks noChangeAspect="1"/>
          </p:cNvPicPr>
          <p:nvPr/>
        </p:nvPicPr>
        <p:blipFill rotWithShape="1">
          <a:blip r:embed="rId2"/>
          <a:srcRect l="26890" r="37735" b="-1"/>
          <a:stretch/>
        </p:blipFill>
        <p:spPr>
          <a:xfrm>
            <a:off x="5664714" y="758953"/>
            <a:ext cx="2833701" cy="5330650"/>
          </a:xfrm>
          <a:prstGeom prst="rect">
            <a:avLst/>
          </a:prstGeom>
        </p:spPr>
      </p:pic>
      <p:sp>
        <p:nvSpPr>
          <p:cNvPr id="26" name="Rectangle 25">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873462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34" name="Rectangle 33">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5289364"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C902C972-CE94-46AB-9809-72CA16023CCA}"/>
              </a:ext>
            </a:extLst>
          </p:cNvPr>
          <p:cNvSpPr txBox="1"/>
          <p:nvPr/>
        </p:nvSpPr>
        <p:spPr>
          <a:xfrm>
            <a:off x="216936" y="1123837"/>
            <a:ext cx="4838332" cy="125546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914400" eaLnBrk="1" hangingPunct="1">
              <a:lnSpc>
                <a:spcPct val="90000"/>
              </a:lnSpc>
              <a:spcAft>
                <a:spcPts val="600"/>
              </a:spcAft>
            </a:pPr>
            <a:r>
              <a:rPr lang="en-US" sz="3600" spc="-60">
                <a:solidFill>
                  <a:srgbClr val="FFFFFF"/>
                </a:solidFill>
                <a:latin typeface="+mj-lt"/>
                <a:ea typeface="+mj-ea"/>
                <a:cs typeface="+mj-cs"/>
              </a:rPr>
              <a:t>Summer School</a:t>
            </a:r>
          </a:p>
        </p:txBody>
      </p:sp>
      <p:sp>
        <p:nvSpPr>
          <p:cNvPr id="4" name="TextBox 3">
            <a:extLst>
              <a:ext uri="{FF2B5EF4-FFF2-40B4-BE49-F238E27FC236}">
                <a16:creationId xmlns:a16="http://schemas.microsoft.com/office/drawing/2014/main" id="{6A95370E-09F7-4A19-9D6A-3411971D7086}"/>
              </a:ext>
            </a:extLst>
          </p:cNvPr>
          <p:cNvSpPr txBox="1"/>
          <p:nvPr/>
        </p:nvSpPr>
        <p:spPr>
          <a:xfrm>
            <a:off x="216936" y="2510395"/>
            <a:ext cx="4838331" cy="327458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400" eaLnBrk="1" hangingPunct="1">
              <a:lnSpc>
                <a:spcPct val="90000"/>
              </a:lnSpc>
              <a:spcAft>
                <a:spcPts val="600"/>
              </a:spcAft>
              <a:buClr>
                <a:schemeClr val="accent1"/>
              </a:buClr>
            </a:pPr>
            <a:r>
              <a:rPr lang="en-US" sz="2400">
                <a:solidFill>
                  <a:srgbClr val="FFFFFF"/>
                </a:solidFill>
                <a:latin typeface="+mn-lt"/>
                <a:ea typeface="+mn-ea"/>
              </a:rPr>
              <a:t>Information available in April</a:t>
            </a:r>
          </a:p>
          <a:p>
            <a:pPr indent="-182880" defTabSz="914400" eaLnBrk="1" hangingPunct="1">
              <a:lnSpc>
                <a:spcPct val="90000"/>
              </a:lnSpc>
              <a:spcAft>
                <a:spcPts val="600"/>
              </a:spcAft>
              <a:buClr>
                <a:schemeClr val="accent1"/>
              </a:buClr>
              <a:buFont typeface="Wingdings 2" pitchFamily="18" charset="2"/>
              <a:buChar char=""/>
            </a:pPr>
            <a:endParaRPr lang="en-US" sz="2400">
              <a:solidFill>
                <a:srgbClr val="FFFFFF"/>
              </a:solidFill>
              <a:latin typeface="+mn-lt"/>
              <a:ea typeface="+mn-ea"/>
            </a:endParaRPr>
          </a:p>
          <a:p>
            <a:pPr defTabSz="914400" eaLnBrk="1" hangingPunct="1">
              <a:lnSpc>
                <a:spcPct val="90000"/>
              </a:lnSpc>
              <a:spcAft>
                <a:spcPts val="600"/>
              </a:spcAft>
              <a:buClr>
                <a:schemeClr val="accent1"/>
              </a:buClr>
            </a:pPr>
            <a:r>
              <a:rPr lang="en-US" sz="2400">
                <a:solidFill>
                  <a:srgbClr val="FFFFFF"/>
                </a:solidFill>
                <a:latin typeface="+mn-lt"/>
                <a:ea typeface="+mn-ea"/>
              </a:rPr>
              <a:t>Registration in May</a:t>
            </a:r>
          </a:p>
          <a:p>
            <a:pPr indent="-182880" defTabSz="914400" eaLnBrk="1" hangingPunct="1">
              <a:lnSpc>
                <a:spcPct val="90000"/>
              </a:lnSpc>
              <a:spcAft>
                <a:spcPts val="600"/>
              </a:spcAft>
              <a:buClr>
                <a:schemeClr val="accent1"/>
              </a:buClr>
              <a:buFont typeface="Wingdings 2" pitchFamily="18" charset="2"/>
              <a:buChar char=""/>
            </a:pPr>
            <a:endParaRPr lang="en-US" sz="2400">
              <a:solidFill>
                <a:srgbClr val="FFFFFF"/>
              </a:solidFill>
              <a:latin typeface="+mn-lt"/>
              <a:ea typeface="+mn-ea"/>
            </a:endParaRPr>
          </a:p>
          <a:p>
            <a:pPr defTabSz="914400" eaLnBrk="1" hangingPunct="1">
              <a:lnSpc>
                <a:spcPct val="90000"/>
              </a:lnSpc>
              <a:spcAft>
                <a:spcPts val="600"/>
              </a:spcAft>
              <a:buClr>
                <a:schemeClr val="accent1"/>
              </a:buClr>
            </a:pPr>
            <a:r>
              <a:rPr lang="en-US" sz="2400">
                <a:solidFill>
                  <a:srgbClr val="FFFFFF"/>
                </a:solidFill>
                <a:latin typeface="+mn-lt"/>
                <a:ea typeface="+mn-ea"/>
              </a:rPr>
              <a:t>Inform Counsellor of your Summer School plans</a:t>
            </a:r>
          </a:p>
        </p:txBody>
      </p:sp>
      <p:pic>
        <p:nvPicPr>
          <p:cNvPr id="3" name="Picture 3" descr="Logo, company name&#10;&#10;Description automatically generated">
            <a:extLst>
              <a:ext uri="{FF2B5EF4-FFF2-40B4-BE49-F238E27FC236}">
                <a16:creationId xmlns:a16="http://schemas.microsoft.com/office/drawing/2014/main" id="{E40674ED-3530-43DA-B94B-CF02BD2AEB4D}"/>
              </a:ext>
            </a:extLst>
          </p:cNvPr>
          <p:cNvPicPr>
            <a:picLocks noChangeAspect="1"/>
          </p:cNvPicPr>
          <p:nvPr/>
        </p:nvPicPr>
        <p:blipFill>
          <a:blip r:embed="rId2"/>
          <a:stretch>
            <a:fillRect/>
          </a:stretch>
        </p:blipFill>
        <p:spPr>
          <a:xfrm>
            <a:off x="5664708" y="2343924"/>
            <a:ext cx="2833714" cy="2160707"/>
          </a:xfrm>
          <a:prstGeom prst="rect">
            <a:avLst/>
          </a:prstGeom>
        </p:spPr>
      </p:pic>
      <p:sp>
        <p:nvSpPr>
          <p:cNvPr id="36" name="Rectangle 35">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670648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1" name="Rectangle 30">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33" name="Rectangle 32">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4635" y="758953"/>
            <a:ext cx="528936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4765FF44-CF5D-427F-AE98-37B63D7BBB94}"/>
              </a:ext>
            </a:extLst>
          </p:cNvPr>
          <p:cNvSpPr txBox="1"/>
          <p:nvPr/>
        </p:nvSpPr>
        <p:spPr>
          <a:xfrm>
            <a:off x="3977060" y="456410"/>
            <a:ext cx="4838333" cy="125546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914400" eaLnBrk="1" hangingPunct="1">
              <a:lnSpc>
                <a:spcPct val="90000"/>
              </a:lnSpc>
              <a:spcAft>
                <a:spcPts val="600"/>
              </a:spcAft>
            </a:pPr>
            <a:r>
              <a:rPr lang="en-US" sz="3600" spc="-60">
                <a:solidFill>
                  <a:srgbClr val="FFFFFF"/>
                </a:solidFill>
                <a:latin typeface="+mj-lt"/>
                <a:ea typeface="+mj-ea"/>
                <a:cs typeface="+mj-cs"/>
              </a:rPr>
              <a:t>Course Planning Process</a:t>
            </a:r>
          </a:p>
        </p:txBody>
      </p:sp>
      <p:sp>
        <p:nvSpPr>
          <p:cNvPr id="37" name="Rectangle 36">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4"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4" descr="A picture containing text, tree, outdoor, grass&#10;&#10;Description automatically generated">
            <a:extLst>
              <a:ext uri="{FF2B5EF4-FFF2-40B4-BE49-F238E27FC236}">
                <a16:creationId xmlns:a16="http://schemas.microsoft.com/office/drawing/2014/main" id="{554F70C9-1D12-49AF-8DE9-3DDDC34DAEB3}"/>
              </a:ext>
            </a:extLst>
          </p:cNvPr>
          <p:cNvPicPr>
            <a:picLocks noChangeAspect="1"/>
          </p:cNvPicPr>
          <p:nvPr/>
        </p:nvPicPr>
        <p:blipFill>
          <a:blip r:embed="rId2"/>
          <a:stretch>
            <a:fillRect/>
          </a:stretch>
        </p:blipFill>
        <p:spPr>
          <a:xfrm>
            <a:off x="645578" y="2481424"/>
            <a:ext cx="2833714" cy="1885707"/>
          </a:xfrm>
          <a:prstGeom prst="rect">
            <a:avLst/>
          </a:prstGeom>
        </p:spPr>
      </p:pic>
      <p:sp>
        <p:nvSpPr>
          <p:cNvPr id="3" name="TextBox 2">
            <a:extLst>
              <a:ext uri="{FF2B5EF4-FFF2-40B4-BE49-F238E27FC236}">
                <a16:creationId xmlns:a16="http://schemas.microsoft.com/office/drawing/2014/main" id="{FE361969-4FD9-4D63-8767-F58E92A428A0}"/>
              </a:ext>
            </a:extLst>
          </p:cNvPr>
          <p:cNvSpPr txBox="1"/>
          <p:nvPr/>
        </p:nvSpPr>
        <p:spPr>
          <a:xfrm>
            <a:off x="4018162" y="1484784"/>
            <a:ext cx="4838331" cy="460512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lnSpcReduction="20000"/>
          </a:bodyPr>
          <a:lstStyle/>
          <a:p>
            <a:pPr marL="284163" indent="-284163" defTabSz="914400" eaLnBrk="1" hangingPunct="1">
              <a:lnSpc>
                <a:spcPct val="90000"/>
              </a:lnSpc>
              <a:spcAft>
                <a:spcPts val="0"/>
              </a:spcAft>
              <a:buClr>
                <a:schemeClr val="accent1"/>
              </a:buClr>
            </a:pPr>
            <a:r>
              <a:rPr lang="en-US" sz="2400">
                <a:solidFill>
                  <a:srgbClr val="FFFFFF"/>
                </a:solidFill>
                <a:latin typeface="+mn-lt"/>
                <a:ea typeface="+mn-ea"/>
              </a:rPr>
              <a:t>1. Review </a:t>
            </a:r>
            <a:r>
              <a:rPr lang="en-US" sz="2400" err="1">
                <a:solidFill>
                  <a:srgbClr val="FFFFFF"/>
                </a:solidFill>
                <a:latin typeface="+mn-lt"/>
                <a:ea typeface="+mn-ea"/>
              </a:rPr>
              <a:t>Powerpoint</a:t>
            </a:r>
            <a:r>
              <a:rPr lang="en-US" sz="2400">
                <a:solidFill>
                  <a:srgbClr val="FFFFFF"/>
                </a:solidFill>
                <a:latin typeface="+mn-lt"/>
                <a:ea typeface="+mn-ea"/>
              </a:rPr>
              <a:t> on TEAMS or PW website</a:t>
            </a:r>
          </a:p>
          <a:p>
            <a:pPr marL="284163" indent="-284163" defTabSz="914400" eaLnBrk="1" hangingPunct="1">
              <a:lnSpc>
                <a:spcPct val="90000"/>
              </a:lnSpc>
              <a:spcAft>
                <a:spcPts val="0"/>
              </a:spcAft>
              <a:buClr>
                <a:schemeClr val="accent1"/>
              </a:buClr>
              <a:buFont typeface="Wingdings 2" pitchFamily="18" charset="2"/>
              <a:buChar char=""/>
            </a:pPr>
            <a:endParaRPr lang="en-US" sz="2400">
              <a:solidFill>
                <a:srgbClr val="FFFFFF"/>
              </a:solidFill>
              <a:latin typeface="+mn-lt"/>
              <a:ea typeface="+mn-ea"/>
            </a:endParaRPr>
          </a:p>
          <a:p>
            <a:pPr marL="284163" indent="-284163" defTabSz="914400" eaLnBrk="1" hangingPunct="1">
              <a:lnSpc>
                <a:spcPct val="90000"/>
              </a:lnSpc>
              <a:spcAft>
                <a:spcPts val="0"/>
              </a:spcAft>
              <a:buClr>
                <a:schemeClr val="accent1"/>
              </a:buClr>
            </a:pPr>
            <a:r>
              <a:rPr lang="en-US" sz="2400">
                <a:solidFill>
                  <a:srgbClr val="FFFFFF"/>
                </a:solidFill>
                <a:latin typeface="+mn-lt"/>
                <a:ea typeface="+mn-ea"/>
              </a:rPr>
              <a:t>2. Read course descriptions in Course Planning Guide on PW website</a:t>
            </a:r>
          </a:p>
          <a:p>
            <a:pPr marL="284163" indent="-284163" defTabSz="914400" eaLnBrk="1" hangingPunct="1">
              <a:lnSpc>
                <a:spcPct val="90000"/>
              </a:lnSpc>
              <a:spcAft>
                <a:spcPts val="0"/>
              </a:spcAft>
              <a:buClr>
                <a:schemeClr val="accent1"/>
              </a:buClr>
              <a:buFont typeface="Wingdings 2" pitchFamily="18" charset="2"/>
              <a:buChar char=""/>
            </a:pPr>
            <a:endParaRPr lang="en-US" sz="2400">
              <a:solidFill>
                <a:srgbClr val="FFFFFF"/>
              </a:solidFill>
              <a:latin typeface="+mn-lt"/>
              <a:ea typeface="+mn-ea"/>
            </a:endParaRPr>
          </a:p>
          <a:p>
            <a:pPr marL="284163" indent="-284163" defTabSz="914400" eaLnBrk="1" hangingPunct="1">
              <a:lnSpc>
                <a:spcPct val="90000"/>
              </a:lnSpc>
              <a:spcAft>
                <a:spcPts val="0"/>
              </a:spcAft>
              <a:buClr>
                <a:schemeClr val="accent1"/>
              </a:buClr>
            </a:pPr>
            <a:r>
              <a:rPr lang="en-US" sz="2400">
                <a:solidFill>
                  <a:srgbClr val="FFFFFF"/>
                </a:solidFill>
                <a:latin typeface="+mn-lt"/>
                <a:ea typeface="+mn-ea"/>
              </a:rPr>
              <a:t>3. Research post-secondary requirements</a:t>
            </a:r>
          </a:p>
          <a:p>
            <a:pPr marL="284163" indent="-284163" defTabSz="914400" eaLnBrk="1" hangingPunct="1">
              <a:lnSpc>
                <a:spcPct val="90000"/>
              </a:lnSpc>
              <a:spcAft>
                <a:spcPts val="0"/>
              </a:spcAft>
              <a:buClr>
                <a:schemeClr val="accent1"/>
              </a:buClr>
              <a:buFont typeface="Wingdings 2" pitchFamily="18" charset="2"/>
              <a:buChar char=""/>
            </a:pPr>
            <a:endParaRPr lang="en-US" sz="2400">
              <a:solidFill>
                <a:srgbClr val="FFFFFF"/>
              </a:solidFill>
              <a:latin typeface="+mn-lt"/>
              <a:ea typeface="+mn-ea"/>
            </a:endParaRPr>
          </a:p>
          <a:p>
            <a:pPr marL="284163" indent="-284163" defTabSz="914400" eaLnBrk="1" hangingPunct="1">
              <a:lnSpc>
                <a:spcPct val="90000"/>
              </a:lnSpc>
              <a:spcAft>
                <a:spcPts val="0"/>
              </a:spcAft>
              <a:buClr>
                <a:schemeClr val="accent1"/>
              </a:buClr>
            </a:pPr>
            <a:r>
              <a:rPr lang="en-US" sz="2400">
                <a:solidFill>
                  <a:srgbClr val="FFFFFF"/>
                </a:solidFill>
                <a:latin typeface="+mn-lt"/>
                <a:ea typeface="+mn-ea"/>
              </a:rPr>
              <a:t>4. Complete Course Selection Form with parent signature</a:t>
            </a:r>
          </a:p>
          <a:p>
            <a:pPr marL="284163" indent="-284163" defTabSz="914400" eaLnBrk="1" hangingPunct="1">
              <a:lnSpc>
                <a:spcPct val="90000"/>
              </a:lnSpc>
              <a:spcAft>
                <a:spcPts val="0"/>
              </a:spcAft>
              <a:buClr>
                <a:schemeClr val="accent1"/>
              </a:buClr>
              <a:buFont typeface="Wingdings 2" pitchFamily="18" charset="2"/>
              <a:buChar char=""/>
            </a:pPr>
            <a:endParaRPr lang="en-US" sz="2400">
              <a:solidFill>
                <a:srgbClr val="FFFFFF"/>
              </a:solidFill>
              <a:latin typeface="+mn-lt"/>
              <a:ea typeface="+mn-ea"/>
            </a:endParaRPr>
          </a:p>
          <a:p>
            <a:pPr marL="284163" indent="-284163" defTabSz="914400" eaLnBrk="1" hangingPunct="1">
              <a:lnSpc>
                <a:spcPct val="90000"/>
              </a:lnSpc>
              <a:spcAft>
                <a:spcPts val="0"/>
              </a:spcAft>
              <a:buClr>
                <a:schemeClr val="accent1"/>
              </a:buClr>
            </a:pPr>
            <a:r>
              <a:rPr lang="en-US" sz="2400">
                <a:solidFill>
                  <a:srgbClr val="FFFFFF"/>
                </a:solidFill>
                <a:latin typeface="+mn-lt"/>
                <a:ea typeface="+mn-ea"/>
              </a:rPr>
              <a:t>5. Enter course choices into </a:t>
            </a:r>
            <a:r>
              <a:rPr lang="en-US" sz="2400" err="1">
                <a:solidFill>
                  <a:srgbClr val="FFFFFF"/>
                </a:solidFill>
                <a:latin typeface="+mn-lt"/>
                <a:ea typeface="+mn-ea"/>
              </a:rPr>
              <a:t>MyEd</a:t>
            </a:r>
            <a:endParaRPr lang="en-US" sz="2400">
              <a:solidFill>
                <a:srgbClr val="FFFFFF"/>
              </a:solidFill>
              <a:latin typeface="+mn-lt"/>
              <a:ea typeface="+mn-ea"/>
            </a:endParaRPr>
          </a:p>
          <a:p>
            <a:pPr marL="284163" indent="-284163" defTabSz="914400" eaLnBrk="1" hangingPunct="1">
              <a:lnSpc>
                <a:spcPct val="90000"/>
              </a:lnSpc>
              <a:spcAft>
                <a:spcPts val="0"/>
              </a:spcAft>
              <a:buClr>
                <a:schemeClr val="accent1"/>
              </a:buClr>
            </a:pPr>
            <a:endParaRPr lang="en-US" sz="2400">
              <a:solidFill>
                <a:srgbClr val="FFFFFF"/>
              </a:solidFill>
              <a:latin typeface="+mn-lt"/>
              <a:ea typeface="+mn-ea"/>
            </a:endParaRPr>
          </a:p>
          <a:p>
            <a:pPr marL="284163" indent="-284163" defTabSz="914400" eaLnBrk="1" hangingPunct="1">
              <a:lnSpc>
                <a:spcPct val="90000"/>
              </a:lnSpc>
              <a:spcAft>
                <a:spcPts val="0"/>
              </a:spcAft>
              <a:buClr>
                <a:schemeClr val="accent1"/>
              </a:buClr>
            </a:pPr>
            <a:r>
              <a:rPr lang="en-US" sz="2400">
                <a:solidFill>
                  <a:srgbClr val="FFFFFF"/>
                </a:solidFill>
                <a:latin typeface="+mn-lt"/>
                <a:ea typeface="+mn-ea"/>
              </a:rPr>
              <a:t>6. Hand in your signed course form to Mr. Tse in computer lab</a:t>
            </a:r>
          </a:p>
          <a:p>
            <a:pPr marL="284163" indent="-284163" defTabSz="914400" eaLnBrk="1" hangingPunct="1">
              <a:lnSpc>
                <a:spcPct val="90000"/>
              </a:lnSpc>
              <a:spcAft>
                <a:spcPts val="0"/>
              </a:spcAft>
              <a:buClr>
                <a:schemeClr val="accent1"/>
              </a:buClr>
              <a:buFont typeface="Wingdings 2" pitchFamily="18" charset="2"/>
              <a:buChar char=""/>
            </a:pPr>
            <a:endParaRPr lang="en-US" sz="2400">
              <a:solidFill>
                <a:srgbClr val="FFFFFF"/>
              </a:solidFill>
              <a:latin typeface="+mn-lt"/>
              <a:ea typeface="+mn-ea"/>
            </a:endParaRPr>
          </a:p>
          <a:p>
            <a:pPr marL="284163" indent="-284163" defTabSz="914400" eaLnBrk="1" hangingPunct="1">
              <a:lnSpc>
                <a:spcPct val="90000"/>
              </a:lnSpc>
              <a:spcAft>
                <a:spcPts val="0"/>
              </a:spcAft>
              <a:buClr>
                <a:schemeClr val="accent1"/>
              </a:buClr>
            </a:pPr>
            <a:r>
              <a:rPr lang="en-US" sz="2400">
                <a:solidFill>
                  <a:srgbClr val="FFFFFF"/>
                </a:solidFill>
                <a:latin typeface="+mn-lt"/>
                <a:ea typeface="+mn-ea"/>
              </a:rPr>
              <a:t>7.</a:t>
            </a:r>
            <a:r>
              <a:rPr lang="en-US" sz="2400" b="1">
                <a:solidFill>
                  <a:srgbClr val="FFFFFF"/>
                </a:solidFill>
                <a:latin typeface="+mn-lt"/>
                <a:ea typeface="+mn-ea"/>
              </a:rPr>
              <a:t> Final day to complete is February 20</a:t>
            </a:r>
          </a:p>
          <a:p>
            <a:pPr indent="-182880" defTabSz="914400" eaLnBrk="1" hangingPunct="1">
              <a:lnSpc>
                <a:spcPct val="90000"/>
              </a:lnSpc>
              <a:spcAft>
                <a:spcPts val="600"/>
              </a:spcAft>
              <a:buClr>
                <a:schemeClr val="accent1"/>
              </a:buClr>
              <a:buFont typeface="Wingdings 2" pitchFamily="18" charset="2"/>
              <a:buChar char=""/>
            </a:pPr>
            <a:endParaRPr lang="en-US">
              <a:solidFill>
                <a:srgbClr val="FFFFFF"/>
              </a:solidFill>
              <a:latin typeface="+mn-lt"/>
              <a:ea typeface="+mn-ea"/>
            </a:endParaRPr>
          </a:p>
        </p:txBody>
      </p:sp>
    </p:spTree>
    <p:extLst>
      <p:ext uri="{BB962C8B-B14F-4D97-AF65-F5344CB8AC3E}">
        <p14:creationId xmlns:p14="http://schemas.microsoft.com/office/powerpoint/2010/main" val="19078065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4" name="Rectangle 13">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4E7A53D2-FD2E-05FF-184D-623B8D7F01A4}"/>
              </a:ext>
            </a:extLst>
          </p:cNvPr>
          <p:cNvSpPr txBox="1"/>
          <p:nvPr/>
        </p:nvSpPr>
        <p:spPr>
          <a:xfrm>
            <a:off x="802386" y="4590661"/>
            <a:ext cx="7658146" cy="1065690"/>
          </a:xfrm>
          <a:prstGeom prst="rect">
            <a:avLst/>
          </a:prstGeom>
        </p:spPr>
        <p:txBody>
          <a:bodyPr vert="horz" lIns="91440" tIns="45720" rIns="91440" bIns="45720" rtlCol="0" anchor="b">
            <a:normAutofit/>
          </a:bodyPr>
          <a:lstStyle/>
          <a:p>
            <a:pPr defTabSz="914400" eaLnBrk="1" hangingPunct="1">
              <a:lnSpc>
                <a:spcPct val="90000"/>
              </a:lnSpc>
              <a:spcAft>
                <a:spcPts val="600"/>
              </a:spcAft>
            </a:pPr>
            <a:r>
              <a:rPr lang="en-US" sz="5900" b="1" spc="-100">
                <a:solidFill>
                  <a:srgbClr val="FFFFFF"/>
                </a:solidFill>
                <a:latin typeface="+mj-lt"/>
                <a:ea typeface="+mj-ea"/>
                <a:cs typeface="+mj-cs"/>
              </a:rPr>
              <a:t>Lab Schedule</a:t>
            </a:r>
          </a:p>
        </p:txBody>
      </p:sp>
      <p:pic>
        <p:nvPicPr>
          <p:cNvPr id="5" name="Picture 4">
            <a:extLst>
              <a:ext uri="{FF2B5EF4-FFF2-40B4-BE49-F238E27FC236}">
                <a16:creationId xmlns:a16="http://schemas.microsoft.com/office/drawing/2014/main" id="{526B26B9-DCFD-378B-2456-3BE94ECB7CB5}"/>
              </a:ext>
            </a:extLst>
          </p:cNvPr>
          <p:cNvPicPr>
            <a:picLocks noChangeAspect="1"/>
          </p:cNvPicPr>
          <p:nvPr/>
        </p:nvPicPr>
        <p:blipFill>
          <a:blip r:embed="rId2"/>
          <a:stretch>
            <a:fillRect/>
          </a:stretch>
        </p:blipFill>
        <p:spPr>
          <a:xfrm>
            <a:off x="1691680" y="163917"/>
            <a:ext cx="5544616" cy="4203722"/>
          </a:xfrm>
          <a:prstGeom prst="rect">
            <a:avLst/>
          </a:prstGeom>
        </p:spPr>
      </p:pic>
    </p:spTree>
    <p:extLst>
      <p:ext uri="{BB962C8B-B14F-4D97-AF65-F5344CB8AC3E}">
        <p14:creationId xmlns:p14="http://schemas.microsoft.com/office/powerpoint/2010/main" val="7539146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89" name="Rectangle 79888">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9890" name="Rectangle 79889">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9891" name="Rectangle 79890">
            <a:extLst>
              <a:ext uri="{FF2B5EF4-FFF2-40B4-BE49-F238E27FC236}">
                <a16:creationId xmlns:a16="http://schemas.microsoft.com/office/drawing/2014/main" id="{A5CF2FC8-D184-4B10-83A5-61FC2148BE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3848"/>
            <a:ext cx="4206191"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7827" name="Rectangle 2"/>
          <p:cNvSpPr>
            <a:spLocks noChangeArrowheads="1"/>
          </p:cNvSpPr>
          <p:nvPr/>
        </p:nvSpPr>
        <p:spPr bwMode="auto">
          <a:xfrm>
            <a:off x="198957" y="779614"/>
            <a:ext cx="3749222" cy="12554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defTabSz="914400" eaLnBrk="1" hangingPunct="1">
              <a:lnSpc>
                <a:spcPct val="90000"/>
              </a:lnSpc>
              <a:spcAft>
                <a:spcPts val="600"/>
              </a:spcAft>
              <a:buClr>
                <a:srgbClr val="000000"/>
              </a:buClr>
              <a:buSzPct val="100000"/>
            </a:pPr>
            <a:r>
              <a:rPr lang="en-US" altLang="en-US" sz="3200" b="1" spc="-60">
                <a:solidFill>
                  <a:srgbClr val="FFFFFF"/>
                </a:solidFill>
                <a:latin typeface="+mj-lt"/>
                <a:ea typeface="+mj-ea"/>
                <a:cs typeface="+mj-cs"/>
              </a:rPr>
              <a:t>Entering Course Choices into </a:t>
            </a:r>
            <a:r>
              <a:rPr lang="en-US" altLang="en-US" sz="3200" b="1" spc="-60" err="1">
                <a:solidFill>
                  <a:srgbClr val="FFFFFF"/>
                </a:solidFill>
                <a:latin typeface="+mj-lt"/>
                <a:ea typeface="+mj-ea"/>
                <a:cs typeface="+mj-cs"/>
              </a:rPr>
              <a:t>MyEd</a:t>
            </a:r>
            <a:endParaRPr lang="en-US" altLang="en-US" sz="3200" b="1" spc="-60">
              <a:solidFill>
                <a:srgbClr val="FFFFFF"/>
              </a:solidFill>
              <a:latin typeface="+mj-lt"/>
              <a:ea typeface="+mj-ea"/>
              <a:cs typeface="+mj-cs"/>
            </a:endParaRPr>
          </a:p>
        </p:txBody>
      </p:sp>
      <p:sp>
        <p:nvSpPr>
          <p:cNvPr id="79874" name="Rectangle 1">
            <a:extLst>
              <a:ext uri="{FF2B5EF4-FFF2-40B4-BE49-F238E27FC236}">
                <a16:creationId xmlns:a16="http://schemas.microsoft.com/office/drawing/2014/main" id="{F02FBFFF-79FB-42B4-9485-E009F55855E0}"/>
              </a:ext>
            </a:extLst>
          </p:cNvPr>
          <p:cNvSpPr>
            <a:spLocks noChangeArrowheads="1"/>
          </p:cNvSpPr>
          <p:nvPr/>
        </p:nvSpPr>
        <p:spPr bwMode="auto">
          <a:xfrm>
            <a:off x="-48743" y="1855032"/>
            <a:ext cx="4352489" cy="423997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92500" lnSpcReduction="20000"/>
          </a:bodyPr>
          <a:lstStyle/>
          <a:p>
            <a:pPr indent="-182880" defTabSz="914400" eaLnBrk="1" hangingPunct="1">
              <a:lnSpc>
                <a:spcPct val="90000"/>
              </a:lnSpc>
              <a:spcBef>
                <a:spcPts val="700"/>
              </a:spcBef>
              <a:buClr>
                <a:schemeClr val="accent1"/>
              </a:buClr>
              <a:buFont typeface="Wingdings 2" pitchFamily="18" charset="2"/>
              <a:buChar char=""/>
              <a:defRPr/>
            </a:pPr>
            <a:endParaRPr lang="en-US" altLang="en-US" sz="1300">
              <a:solidFill>
                <a:srgbClr val="FFFFFF"/>
              </a:solidFill>
              <a:latin typeface="+mn-lt"/>
              <a:ea typeface="+mn-ea"/>
            </a:endParaRPr>
          </a:p>
          <a:p>
            <a:pPr marL="274320" defTabSz="914400" eaLnBrk="1" hangingPunct="1">
              <a:lnSpc>
                <a:spcPct val="90000"/>
              </a:lnSpc>
              <a:spcBef>
                <a:spcPts val="700"/>
              </a:spcBef>
              <a:buClr>
                <a:schemeClr val="accent1"/>
              </a:buClr>
              <a:defRPr/>
            </a:pPr>
            <a:r>
              <a:rPr lang="en-US" altLang="en-US" sz="2000">
                <a:solidFill>
                  <a:srgbClr val="FFFFFF"/>
                </a:solidFill>
                <a:latin typeface="+mn-lt"/>
                <a:ea typeface="+mn-ea"/>
              </a:rPr>
              <a:t>Students will enter their course </a:t>
            </a:r>
          </a:p>
          <a:p>
            <a:pPr marL="274320" defTabSz="914400" eaLnBrk="1" hangingPunct="1">
              <a:lnSpc>
                <a:spcPct val="90000"/>
              </a:lnSpc>
              <a:spcBef>
                <a:spcPts val="700"/>
              </a:spcBef>
              <a:buClr>
                <a:schemeClr val="accent1"/>
              </a:buClr>
              <a:defRPr/>
            </a:pPr>
            <a:r>
              <a:rPr lang="en-US" altLang="en-US" sz="2000">
                <a:solidFill>
                  <a:srgbClr val="FFFFFF"/>
                </a:solidFill>
                <a:latin typeface="+mn-lt"/>
                <a:ea typeface="+mn-ea"/>
              </a:rPr>
              <a:t>choices into </a:t>
            </a:r>
            <a:r>
              <a:rPr lang="en-US" altLang="en-US" sz="2000" err="1">
                <a:solidFill>
                  <a:srgbClr val="FFFFFF"/>
                </a:solidFill>
                <a:latin typeface="+mn-lt"/>
                <a:ea typeface="+mn-ea"/>
              </a:rPr>
              <a:t>MyEd</a:t>
            </a:r>
            <a:r>
              <a:rPr lang="en-US" altLang="en-US" sz="2000">
                <a:solidFill>
                  <a:srgbClr val="FFFFFF"/>
                </a:solidFill>
                <a:latin typeface="+mn-lt"/>
                <a:ea typeface="+mn-ea"/>
              </a:rPr>
              <a:t> at home or during </a:t>
            </a:r>
          </a:p>
          <a:p>
            <a:pPr marL="274320" defTabSz="914400" eaLnBrk="1" hangingPunct="1">
              <a:lnSpc>
                <a:spcPct val="90000"/>
              </a:lnSpc>
              <a:spcBef>
                <a:spcPts val="700"/>
              </a:spcBef>
              <a:buClr>
                <a:schemeClr val="accent1"/>
              </a:buClr>
              <a:defRPr/>
            </a:pPr>
            <a:r>
              <a:rPr lang="en-US" altLang="en-US" sz="2000">
                <a:solidFill>
                  <a:srgbClr val="FFFFFF"/>
                </a:solidFill>
                <a:latin typeface="+mn-lt"/>
                <a:ea typeface="+mn-ea"/>
              </a:rPr>
              <a:t>a computer lab sessions.</a:t>
            </a:r>
          </a:p>
          <a:p>
            <a:pPr indent="-182880" defTabSz="914400" eaLnBrk="1" hangingPunct="1">
              <a:lnSpc>
                <a:spcPct val="90000"/>
              </a:lnSpc>
              <a:spcBef>
                <a:spcPts val="700"/>
              </a:spcBef>
              <a:buClr>
                <a:schemeClr val="accent1"/>
              </a:buClr>
              <a:buFont typeface="Wingdings 2" pitchFamily="18" charset="2"/>
              <a:buChar char=""/>
              <a:defRPr/>
            </a:pPr>
            <a:endParaRPr lang="en-US" altLang="en-US" sz="2000">
              <a:solidFill>
                <a:srgbClr val="FFFFFF"/>
              </a:solidFill>
              <a:latin typeface="+mn-lt"/>
              <a:ea typeface="+mn-ea"/>
            </a:endParaRPr>
          </a:p>
          <a:p>
            <a:pPr marL="274320" defTabSz="914400" eaLnBrk="1" hangingPunct="1">
              <a:lnSpc>
                <a:spcPct val="90000"/>
              </a:lnSpc>
              <a:spcBef>
                <a:spcPts val="700"/>
              </a:spcBef>
              <a:buClr>
                <a:schemeClr val="accent1"/>
              </a:buClr>
              <a:defRPr/>
            </a:pPr>
            <a:r>
              <a:rPr lang="en-US" altLang="en-US" sz="2000">
                <a:solidFill>
                  <a:srgbClr val="FFFFFF"/>
                </a:solidFill>
                <a:latin typeface="+mn-lt"/>
                <a:ea typeface="+mn-ea"/>
              </a:rPr>
              <a:t>Window for course entry is </a:t>
            </a:r>
          </a:p>
          <a:p>
            <a:pPr marL="274320" defTabSz="914400" eaLnBrk="1" hangingPunct="1">
              <a:lnSpc>
                <a:spcPct val="90000"/>
              </a:lnSpc>
              <a:spcBef>
                <a:spcPts val="700"/>
              </a:spcBef>
              <a:buClr>
                <a:schemeClr val="accent1"/>
              </a:buClr>
              <a:defRPr/>
            </a:pPr>
            <a:r>
              <a:rPr lang="en-US" altLang="en-US" sz="2000">
                <a:solidFill>
                  <a:srgbClr val="FFFFFF"/>
                </a:solidFill>
                <a:latin typeface="+mn-lt"/>
                <a:ea typeface="+mn-ea"/>
              </a:rPr>
              <a:t>Feb. 3 to 20</a:t>
            </a:r>
          </a:p>
          <a:p>
            <a:pPr marL="457200" indent="-182880" defTabSz="914400" eaLnBrk="1" hangingPunct="1">
              <a:lnSpc>
                <a:spcPct val="90000"/>
              </a:lnSpc>
              <a:spcBef>
                <a:spcPts val="700"/>
              </a:spcBef>
              <a:buClr>
                <a:schemeClr val="accent1"/>
              </a:buClr>
              <a:buFont typeface="Wingdings 2" pitchFamily="18" charset="2"/>
              <a:buChar char=""/>
              <a:defRPr/>
            </a:pPr>
            <a:endParaRPr lang="en-US" altLang="en-US" sz="2000">
              <a:solidFill>
                <a:srgbClr val="FFFFFF"/>
              </a:solidFill>
              <a:latin typeface="+mn-lt"/>
              <a:ea typeface="+mn-ea"/>
            </a:endParaRPr>
          </a:p>
          <a:p>
            <a:pPr marL="274320" defTabSz="914400" eaLnBrk="1" hangingPunct="1">
              <a:lnSpc>
                <a:spcPct val="90000"/>
              </a:lnSpc>
              <a:spcBef>
                <a:spcPts val="700"/>
              </a:spcBef>
              <a:buClr>
                <a:schemeClr val="accent1"/>
              </a:buClr>
              <a:defRPr/>
            </a:pPr>
            <a:r>
              <a:rPr lang="en-US" altLang="en-US" sz="2000">
                <a:solidFill>
                  <a:srgbClr val="FFFFFF"/>
                </a:solidFill>
                <a:latin typeface="+mn-lt"/>
                <a:ea typeface="+mn-ea"/>
              </a:rPr>
              <a:t>Instructions posted on TEAMS</a:t>
            </a:r>
          </a:p>
          <a:p>
            <a:pPr indent="-182880" defTabSz="914400" eaLnBrk="1" hangingPunct="1">
              <a:lnSpc>
                <a:spcPct val="90000"/>
              </a:lnSpc>
              <a:spcBef>
                <a:spcPts val="700"/>
              </a:spcBef>
              <a:buClr>
                <a:schemeClr val="accent1"/>
              </a:buClr>
              <a:buFont typeface="Wingdings 2" pitchFamily="18" charset="2"/>
              <a:buChar char=""/>
              <a:defRPr/>
            </a:pPr>
            <a:endParaRPr lang="en-US" altLang="en-US" sz="2000">
              <a:solidFill>
                <a:srgbClr val="FFFFFF"/>
              </a:solidFill>
              <a:latin typeface="+mn-lt"/>
              <a:ea typeface="+mn-ea"/>
            </a:endParaRPr>
          </a:p>
          <a:p>
            <a:pPr marL="274320" defTabSz="914400" eaLnBrk="1" hangingPunct="1">
              <a:lnSpc>
                <a:spcPct val="90000"/>
              </a:lnSpc>
              <a:spcBef>
                <a:spcPts val="700"/>
              </a:spcBef>
              <a:buClr>
                <a:schemeClr val="accent1"/>
              </a:buClr>
              <a:defRPr/>
            </a:pPr>
            <a:r>
              <a:rPr lang="en-US" altLang="en-US" sz="2000">
                <a:solidFill>
                  <a:srgbClr val="FFFFFF"/>
                </a:solidFill>
                <a:latin typeface="+mn-lt"/>
                <a:ea typeface="+mn-ea"/>
              </a:rPr>
              <a:t>Hand in Course Selection Form to </a:t>
            </a:r>
          </a:p>
          <a:p>
            <a:pPr marL="274320" defTabSz="914400" eaLnBrk="1" hangingPunct="1">
              <a:lnSpc>
                <a:spcPct val="90000"/>
              </a:lnSpc>
              <a:spcBef>
                <a:spcPts val="700"/>
              </a:spcBef>
              <a:buClr>
                <a:schemeClr val="accent1"/>
              </a:buClr>
              <a:defRPr/>
            </a:pPr>
            <a:r>
              <a:rPr lang="en-US" altLang="en-US" sz="2000">
                <a:solidFill>
                  <a:srgbClr val="FFFFFF"/>
                </a:solidFill>
                <a:latin typeface="+mn-lt"/>
                <a:ea typeface="+mn-ea"/>
              </a:rPr>
              <a:t>Mr. Tse in computer lab</a:t>
            </a:r>
          </a:p>
          <a:p>
            <a:pPr indent="-182880" defTabSz="914400" eaLnBrk="1" hangingPunct="1">
              <a:lnSpc>
                <a:spcPct val="90000"/>
              </a:lnSpc>
              <a:spcBef>
                <a:spcPts val="700"/>
              </a:spcBef>
              <a:buClr>
                <a:schemeClr val="accent1"/>
              </a:buClr>
              <a:buFont typeface="Wingdings 2" pitchFamily="18" charset="2"/>
              <a:buChar char=""/>
              <a:defRPr/>
            </a:pPr>
            <a:endParaRPr lang="en-US" altLang="en-US" sz="2000">
              <a:solidFill>
                <a:srgbClr val="FFFFFF"/>
              </a:solidFill>
              <a:latin typeface="+mn-lt"/>
              <a:ea typeface="+mn-ea"/>
            </a:endParaRPr>
          </a:p>
          <a:p>
            <a:pPr marL="274320" defTabSz="914400" eaLnBrk="1" hangingPunct="1">
              <a:lnSpc>
                <a:spcPct val="90000"/>
              </a:lnSpc>
              <a:spcBef>
                <a:spcPts val="700"/>
              </a:spcBef>
              <a:buClr>
                <a:schemeClr val="accent1"/>
              </a:buClr>
              <a:defRPr/>
            </a:pPr>
            <a:r>
              <a:rPr lang="en-US" altLang="en-US" sz="2000">
                <a:solidFill>
                  <a:srgbClr val="FFFFFF"/>
                </a:solidFill>
                <a:latin typeface="+mn-lt"/>
                <a:ea typeface="+mn-ea"/>
              </a:rPr>
              <a:t>Deadline February 20</a:t>
            </a:r>
          </a:p>
          <a:p>
            <a:pPr marL="457200" indent="-182880" defTabSz="914400" eaLnBrk="1" hangingPunct="1">
              <a:lnSpc>
                <a:spcPct val="90000"/>
              </a:lnSpc>
              <a:spcBef>
                <a:spcPts val="700"/>
              </a:spcBef>
              <a:buClr>
                <a:schemeClr val="accent1"/>
              </a:buClr>
              <a:buFont typeface="Wingdings 2" pitchFamily="18" charset="2"/>
              <a:buChar char=""/>
              <a:defRPr/>
            </a:pPr>
            <a:endParaRPr lang="en-US" altLang="en-US" sz="1300">
              <a:solidFill>
                <a:srgbClr val="FFFFFF"/>
              </a:solidFill>
              <a:latin typeface="+mn-lt"/>
              <a:ea typeface="+mn-ea"/>
            </a:endParaRPr>
          </a:p>
          <a:p>
            <a:pPr indent="-182880" defTabSz="914400" eaLnBrk="1" hangingPunct="1">
              <a:lnSpc>
                <a:spcPct val="90000"/>
              </a:lnSpc>
              <a:spcBef>
                <a:spcPts val="700"/>
              </a:spcBef>
              <a:buClr>
                <a:schemeClr val="accent1"/>
              </a:buClr>
              <a:buFont typeface="Wingdings 2" pitchFamily="18" charset="2"/>
              <a:buChar char=""/>
              <a:defRPr/>
            </a:pPr>
            <a:endParaRPr lang="en-US" altLang="en-US" sz="1300">
              <a:solidFill>
                <a:srgbClr val="FFFFFF"/>
              </a:solidFill>
              <a:latin typeface="+mn-lt"/>
              <a:ea typeface="+mn-ea"/>
            </a:endParaRPr>
          </a:p>
          <a:p>
            <a:pPr indent="-182880" defTabSz="914400" eaLnBrk="1" hangingPunct="1">
              <a:lnSpc>
                <a:spcPct val="90000"/>
              </a:lnSpc>
              <a:spcBef>
                <a:spcPts val="600"/>
              </a:spcBef>
              <a:buClr>
                <a:schemeClr val="accent1"/>
              </a:buClr>
              <a:buFont typeface="Wingdings 2" pitchFamily="18" charset="2"/>
              <a:buChar char=""/>
              <a:defRPr/>
            </a:pPr>
            <a:endParaRPr lang="en-US" altLang="en-US" sz="1300">
              <a:solidFill>
                <a:srgbClr val="FFFFFF"/>
              </a:solidFill>
              <a:latin typeface="+mn-lt"/>
              <a:ea typeface="+mn-ea"/>
            </a:endParaRPr>
          </a:p>
          <a:p>
            <a:pPr indent="-182880" defTabSz="914400" eaLnBrk="1" hangingPunct="1">
              <a:lnSpc>
                <a:spcPct val="90000"/>
              </a:lnSpc>
              <a:spcBef>
                <a:spcPts val="500"/>
              </a:spcBef>
              <a:buClr>
                <a:schemeClr val="accent1"/>
              </a:buClr>
              <a:buSzPct val="75000"/>
              <a:buFont typeface="Wingdings 2" pitchFamily="18" charset="2"/>
              <a:buChar char=""/>
              <a:defRPr/>
            </a:pPr>
            <a:endParaRPr lang="en-US" altLang="en-US" sz="1300">
              <a:solidFill>
                <a:srgbClr val="FFFFFF"/>
              </a:solidFill>
              <a:latin typeface="+mn-lt"/>
              <a:ea typeface="+mn-ea"/>
            </a:endParaRPr>
          </a:p>
          <a:p>
            <a:pPr indent="-182880" defTabSz="914400" eaLnBrk="1" hangingPunct="1">
              <a:lnSpc>
                <a:spcPct val="90000"/>
              </a:lnSpc>
              <a:spcBef>
                <a:spcPts val="500"/>
              </a:spcBef>
              <a:buClr>
                <a:schemeClr val="accent1"/>
              </a:buClr>
              <a:buSzPct val="75000"/>
              <a:buFont typeface="Wingdings 2" pitchFamily="18" charset="2"/>
              <a:buChar char=""/>
              <a:defRPr/>
            </a:pPr>
            <a:endParaRPr lang="en-US" altLang="en-US" sz="1300">
              <a:solidFill>
                <a:srgbClr val="FFFFFF"/>
              </a:solidFill>
              <a:latin typeface="+mn-lt"/>
              <a:ea typeface="+mn-ea"/>
            </a:endParaRPr>
          </a:p>
        </p:txBody>
      </p:sp>
      <p:pic>
        <p:nvPicPr>
          <p:cNvPr id="2" name="Picture 2" descr="A screenshot of a computer&#10;&#10;Description automatically generated">
            <a:extLst>
              <a:ext uri="{FF2B5EF4-FFF2-40B4-BE49-F238E27FC236}">
                <a16:creationId xmlns:a16="http://schemas.microsoft.com/office/drawing/2014/main" id="{8D1988CF-FB10-4946-A5B6-7C8292B9BFEF}"/>
              </a:ext>
            </a:extLst>
          </p:cNvPr>
          <p:cNvPicPr>
            <a:picLocks noChangeAspect="1"/>
          </p:cNvPicPr>
          <p:nvPr/>
        </p:nvPicPr>
        <p:blipFill>
          <a:blip r:embed="rId2"/>
          <a:stretch>
            <a:fillRect/>
          </a:stretch>
        </p:blipFill>
        <p:spPr>
          <a:xfrm>
            <a:off x="4401543" y="753848"/>
            <a:ext cx="4264761" cy="5330952"/>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8850" name="Text Box 1"/>
          <p:cNvSpPr txBox="1">
            <a:spLocks noChangeArrowheads="1"/>
          </p:cNvSpPr>
          <p:nvPr/>
        </p:nvSpPr>
        <p:spPr bwMode="auto">
          <a:xfrm>
            <a:off x="379073" y="620688"/>
            <a:ext cx="7780337"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9pPr>
          </a:lstStyle>
          <a:p>
            <a:pPr eaLnBrk="1" hangingPunct="1">
              <a:lnSpc>
                <a:spcPct val="90000"/>
              </a:lnSpc>
              <a:buClr>
                <a:srgbClr val="000000"/>
              </a:buClr>
              <a:buSzPct val="100000"/>
              <a:buFont typeface="Times New Roman" charset="0"/>
            </a:pPr>
            <a:r>
              <a:rPr lang="en-CA" altLang="en-US" sz="3600" b="1">
                <a:solidFill>
                  <a:schemeClr val="tx1"/>
                </a:solidFill>
                <a:latin typeface="Corbel"/>
                <a:ea typeface="MS Gothic"/>
                <a:cs typeface="Arial"/>
              </a:rPr>
              <a:t>Final Words of Wisdom</a:t>
            </a:r>
            <a:endParaRPr lang="en-US">
              <a:solidFill>
                <a:schemeClr val="tx1"/>
              </a:solidFill>
              <a:latin typeface="Corbel"/>
              <a:cs typeface="Arial"/>
            </a:endParaRPr>
          </a:p>
        </p:txBody>
      </p:sp>
      <p:pic>
        <p:nvPicPr>
          <p:cNvPr id="7885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0"/>
            <a:ext cx="3347864" cy="2512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2951" name="Text Box 2">
            <a:extLst>
              <a:ext uri="{FF2B5EF4-FFF2-40B4-BE49-F238E27FC236}">
                <a16:creationId xmlns:a16="http://schemas.microsoft.com/office/drawing/2014/main" id="{E1E426D5-344B-553A-CF56-65438CB9B539}"/>
              </a:ext>
            </a:extLst>
          </p:cNvPr>
          <p:cNvGraphicFramePr/>
          <p:nvPr>
            <p:extLst>
              <p:ext uri="{D42A27DB-BD31-4B8C-83A1-F6EECF244321}">
                <p14:modId xmlns:p14="http://schemas.microsoft.com/office/powerpoint/2010/main" val="1601759956"/>
              </p:ext>
            </p:extLst>
          </p:nvPr>
        </p:nvGraphicFramePr>
        <p:xfrm>
          <a:off x="379073" y="2922988"/>
          <a:ext cx="8451850" cy="3581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cover dir="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5" name="Rectangle 22534">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537" name="Rectangle 22536">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539" name="Rectangle 22538">
            <a:extLst>
              <a:ext uri="{FF2B5EF4-FFF2-40B4-BE49-F238E27FC236}">
                <a16:creationId xmlns:a16="http://schemas.microsoft.com/office/drawing/2014/main" id="{1FCF8D96-ACCE-4A38-BFE7-4D631184D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254"/>
            <a:ext cx="4206191"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1C756029-63BA-CCAD-557E-2DF2FEC0D99E}"/>
              </a:ext>
            </a:extLst>
          </p:cNvPr>
          <p:cNvSpPr txBox="1"/>
          <p:nvPr/>
        </p:nvSpPr>
        <p:spPr>
          <a:xfrm>
            <a:off x="216936" y="1052736"/>
            <a:ext cx="3749222" cy="5037168"/>
          </a:xfrm>
          <a:prstGeom prst="rect">
            <a:avLst/>
          </a:prstGeom>
        </p:spPr>
        <p:txBody>
          <a:bodyPr vert="horz" lIns="91440" tIns="45720" rIns="91440" bIns="45720" rtlCol="0" anchor="t">
            <a:normAutofit/>
          </a:bodyPr>
          <a:lstStyle/>
          <a:p>
            <a:pPr defTabSz="914400" eaLnBrk="1" hangingPunct="1">
              <a:lnSpc>
                <a:spcPct val="90000"/>
              </a:lnSpc>
              <a:spcAft>
                <a:spcPts val="600"/>
              </a:spcAft>
              <a:buClr>
                <a:schemeClr val="accent1"/>
              </a:buClr>
            </a:pPr>
            <a:r>
              <a:rPr lang="en-US" sz="3200">
                <a:solidFill>
                  <a:srgbClr val="FFFFFF"/>
                </a:solidFill>
                <a:latin typeface="+mn-lt"/>
                <a:ea typeface="+mn-ea"/>
              </a:rPr>
              <a:t>Questions regarding course planning for Grade 12:</a:t>
            </a:r>
          </a:p>
          <a:p>
            <a:pPr indent="-182880" defTabSz="914400" eaLnBrk="1" hangingPunct="1">
              <a:lnSpc>
                <a:spcPct val="90000"/>
              </a:lnSpc>
              <a:spcAft>
                <a:spcPts val="600"/>
              </a:spcAft>
              <a:buClr>
                <a:schemeClr val="accent1"/>
              </a:buClr>
              <a:buFont typeface="Wingdings 2" pitchFamily="18" charset="2"/>
              <a:buChar char=""/>
            </a:pPr>
            <a:endParaRPr lang="en-US" sz="2400">
              <a:solidFill>
                <a:srgbClr val="FFFFFF"/>
              </a:solidFill>
              <a:latin typeface="+mn-lt"/>
              <a:ea typeface="+mn-ea"/>
            </a:endParaRPr>
          </a:p>
          <a:p>
            <a:pPr indent="-182880" defTabSz="914400" eaLnBrk="1" hangingPunct="1">
              <a:lnSpc>
                <a:spcPct val="90000"/>
              </a:lnSpc>
              <a:spcAft>
                <a:spcPts val="600"/>
              </a:spcAft>
              <a:buClr>
                <a:schemeClr val="accent1"/>
              </a:buClr>
              <a:buFont typeface="Wingdings 2" pitchFamily="18" charset="2"/>
              <a:buChar char=""/>
            </a:pPr>
            <a:endParaRPr lang="en-US" sz="2400">
              <a:solidFill>
                <a:srgbClr val="FFFFFF"/>
              </a:solidFill>
              <a:latin typeface="+mn-lt"/>
              <a:ea typeface="+mn-ea"/>
            </a:endParaRPr>
          </a:p>
          <a:p>
            <a:pPr defTabSz="914400" eaLnBrk="1" hangingPunct="1">
              <a:lnSpc>
                <a:spcPct val="90000"/>
              </a:lnSpc>
              <a:spcAft>
                <a:spcPts val="600"/>
              </a:spcAft>
              <a:buClr>
                <a:schemeClr val="accent1"/>
              </a:buClr>
            </a:pPr>
            <a:r>
              <a:rPr lang="en-US" sz="2400">
                <a:solidFill>
                  <a:srgbClr val="FFFFFF"/>
                </a:solidFill>
                <a:latin typeface="+mn-lt"/>
                <a:ea typeface="+mn-ea"/>
              </a:rPr>
              <a:t>Please come talk to me</a:t>
            </a:r>
          </a:p>
          <a:p>
            <a:pPr indent="-182880" defTabSz="914400" eaLnBrk="1" hangingPunct="1">
              <a:lnSpc>
                <a:spcPct val="90000"/>
              </a:lnSpc>
              <a:spcAft>
                <a:spcPts val="600"/>
              </a:spcAft>
              <a:buClr>
                <a:schemeClr val="accent1"/>
              </a:buClr>
              <a:buFont typeface="Wingdings 2" pitchFamily="18" charset="2"/>
              <a:buChar char=""/>
            </a:pPr>
            <a:endParaRPr lang="en-US" sz="2400">
              <a:solidFill>
                <a:srgbClr val="FFFFFF"/>
              </a:solidFill>
              <a:latin typeface="+mn-lt"/>
              <a:ea typeface="+mn-ea"/>
            </a:endParaRPr>
          </a:p>
          <a:p>
            <a:pPr defTabSz="914400" eaLnBrk="1" hangingPunct="1">
              <a:lnSpc>
                <a:spcPct val="90000"/>
              </a:lnSpc>
              <a:spcAft>
                <a:spcPts val="600"/>
              </a:spcAft>
              <a:buClr>
                <a:schemeClr val="accent1"/>
              </a:buClr>
            </a:pPr>
            <a:r>
              <a:rPr lang="en-US" sz="2400">
                <a:solidFill>
                  <a:srgbClr val="FFFFFF"/>
                </a:solidFill>
                <a:latin typeface="+mn-lt"/>
                <a:ea typeface="+mn-ea"/>
              </a:rPr>
              <a:t>Make an appointment</a:t>
            </a:r>
          </a:p>
          <a:p>
            <a:pPr indent="-182880" defTabSz="914400" eaLnBrk="1" hangingPunct="1">
              <a:lnSpc>
                <a:spcPct val="90000"/>
              </a:lnSpc>
              <a:spcAft>
                <a:spcPts val="600"/>
              </a:spcAft>
              <a:buClr>
                <a:schemeClr val="accent1"/>
              </a:buClr>
              <a:buFont typeface="Wingdings 2" pitchFamily="18" charset="2"/>
              <a:buChar char=""/>
            </a:pPr>
            <a:endParaRPr lang="en-US" sz="2400">
              <a:solidFill>
                <a:srgbClr val="FFFFFF"/>
              </a:solidFill>
              <a:latin typeface="+mn-lt"/>
              <a:ea typeface="+mn-ea"/>
            </a:endParaRPr>
          </a:p>
          <a:p>
            <a:pPr defTabSz="914400" eaLnBrk="1" hangingPunct="1">
              <a:lnSpc>
                <a:spcPct val="90000"/>
              </a:lnSpc>
              <a:spcAft>
                <a:spcPts val="600"/>
              </a:spcAft>
              <a:buClr>
                <a:schemeClr val="accent1"/>
              </a:buClr>
            </a:pPr>
            <a:r>
              <a:rPr lang="en-US" sz="2400">
                <a:solidFill>
                  <a:srgbClr val="FFFFFF"/>
                </a:solidFill>
                <a:latin typeface="+mn-lt"/>
                <a:ea typeface="+mn-ea"/>
              </a:rPr>
              <a:t>Send an email ctse@vsb.bc.ca</a:t>
            </a:r>
          </a:p>
        </p:txBody>
      </p:sp>
      <p:pic>
        <p:nvPicPr>
          <p:cNvPr id="22530" name="Picture 2" descr="Prince of Wales Secondary School ...">
            <a:extLst>
              <a:ext uri="{FF2B5EF4-FFF2-40B4-BE49-F238E27FC236}">
                <a16:creationId xmlns:a16="http://schemas.microsoft.com/office/drawing/2014/main" id="{E55E16B4-2173-110A-0D98-C65E091AB8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6984" r="13971" b="-1"/>
          <a:stretch/>
        </p:blipFill>
        <p:spPr bwMode="auto">
          <a:xfrm>
            <a:off x="4562371" y="759254"/>
            <a:ext cx="3928755" cy="533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580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89" name="Rectangle 7188">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190" name="Rectangle 7189">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7191" name="Rectangle 7190">
            <a:extLst>
              <a:ext uri="{FF2B5EF4-FFF2-40B4-BE49-F238E27FC236}">
                <a16:creationId xmlns:a16="http://schemas.microsoft.com/office/drawing/2014/main" id="{64D545DB-8A58-4FDC-8FF8-F99D917C37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2" name="Rectangle 7191">
            <a:extLst>
              <a:ext uri="{FF2B5EF4-FFF2-40B4-BE49-F238E27FC236}">
                <a16:creationId xmlns:a16="http://schemas.microsoft.com/office/drawing/2014/main" id="{53F02532-0429-47BE-B7D5-89B31C0C8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2546" y="757325"/>
            <a:ext cx="2661858"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TextBox 4"/>
          <p:cNvSpPr txBox="1">
            <a:spLocks noChangeArrowheads="1"/>
          </p:cNvSpPr>
          <p:nvPr/>
        </p:nvSpPr>
        <p:spPr bwMode="auto">
          <a:xfrm>
            <a:off x="6096612" y="1123837"/>
            <a:ext cx="2661858" cy="46011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algn="ctr" defTabSz="914400" eaLnBrk="1" hangingPunct="1">
              <a:lnSpc>
                <a:spcPct val="90000"/>
              </a:lnSpc>
              <a:spcAft>
                <a:spcPts val="600"/>
              </a:spcAft>
            </a:pPr>
            <a:r>
              <a:rPr lang="en-US" altLang="en-US" sz="3600" b="1" spc="-60">
                <a:solidFill>
                  <a:srgbClr val="FFFFFF"/>
                </a:solidFill>
                <a:latin typeface="+mj-lt"/>
                <a:ea typeface="+mj-ea"/>
                <a:cs typeface="+mj-cs"/>
              </a:rPr>
              <a:t>Graduation Check List</a:t>
            </a:r>
          </a:p>
        </p:txBody>
      </p:sp>
      <p:sp>
        <p:nvSpPr>
          <p:cNvPr id="2" name="TextBox 1">
            <a:extLst>
              <a:ext uri="{FF2B5EF4-FFF2-40B4-BE49-F238E27FC236}">
                <a16:creationId xmlns:a16="http://schemas.microsoft.com/office/drawing/2014/main" id="{108B799E-535A-7FE2-70B4-588C1EE9004D}"/>
              </a:ext>
            </a:extLst>
          </p:cNvPr>
          <p:cNvSpPr txBox="1"/>
          <p:nvPr/>
        </p:nvSpPr>
        <p:spPr>
          <a:xfrm>
            <a:off x="379596" y="309298"/>
            <a:ext cx="5613588" cy="6336704"/>
          </a:xfrm>
          <a:prstGeom prst="rect">
            <a:avLst/>
          </a:prstGeom>
        </p:spPr>
        <p:txBody>
          <a:bodyPr vert="horz" lIns="91440" tIns="45720" rIns="91440" bIns="45720" rtlCol="0" anchor="ctr">
            <a:normAutofit/>
          </a:bodyPr>
          <a:lstStyle/>
          <a:p>
            <a:pPr defTabSz="914400" eaLnBrk="1" hangingPunct="1">
              <a:lnSpc>
                <a:spcPct val="90000"/>
              </a:lnSpc>
              <a:spcAft>
                <a:spcPts val="600"/>
              </a:spcAft>
              <a:buClr>
                <a:schemeClr val="accent1"/>
              </a:buClr>
            </a:pPr>
            <a:r>
              <a:rPr lang="en-US" sz="2000" b="1">
                <a:solidFill>
                  <a:schemeClr val="tx1"/>
                </a:solidFill>
                <a:latin typeface="+mn-lt"/>
                <a:ea typeface="+mn-ea"/>
              </a:rPr>
              <a:t>The B.C. Certificate of Graduation:</a:t>
            </a:r>
          </a:p>
          <a:p>
            <a:pPr defTabSz="914400" eaLnBrk="1" hangingPunct="1">
              <a:lnSpc>
                <a:spcPct val="90000"/>
              </a:lnSpc>
              <a:spcAft>
                <a:spcPts val="600"/>
              </a:spcAft>
              <a:buClr>
                <a:schemeClr val="accent1"/>
              </a:buClr>
            </a:pPr>
            <a:r>
              <a:rPr lang="en-US" sz="2000" b="1">
                <a:solidFill>
                  <a:schemeClr val="tx1"/>
                </a:solidFill>
                <a:latin typeface="+mn-lt"/>
                <a:ea typeface="+mn-ea"/>
              </a:rPr>
              <a:t> Dogwood Diploma</a:t>
            </a:r>
          </a:p>
          <a:p>
            <a:pPr defTabSz="914400" eaLnBrk="1" hangingPunct="1">
              <a:lnSpc>
                <a:spcPct val="90000"/>
              </a:lnSpc>
              <a:spcAft>
                <a:spcPts val="600"/>
              </a:spcAft>
              <a:buClr>
                <a:schemeClr val="accent1"/>
              </a:buClr>
            </a:pPr>
            <a:endParaRPr lang="en-US" b="1">
              <a:solidFill>
                <a:schemeClr val="tx1"/>
              </a:solidFill>
              <a:latin typeface="+mn-lt"/>
              <a:ea typeface="+mn-ea"/>
            </a:endParaRPr>
          </a:p>
          <a:p>
            <a:pPr marL="228600" indent="-182880" defTabSz="914400" eaLnBrk="1" hangingPunct="1">
              <a:lnSpc>
                <a:spcPct val="90000"/>
              </a:lnSpc>
              <a:spcAft>
                <a:spcPts val="600"/>
              </a:spcAft>
              <a:buClr>
                <a:schemeClr val="accent1"/>
              </a:buClr>
              <a:buFont typeface="Wingdings 2" pitchFamily="18" charset="2"/>
              <a:buChar char=""/>
            </a:pPr>
            <a:r>
              <a:rPr lang="en-US">
                <a:solidFill>
                  <a:schemeClr val="tx1"/>
                </a:solidFill>
                <a:latin typeface="+mn-lt"/>
                <a:ea typeface="+mn-ea"/>
              </a:rPr>
              <a:t>Complete a total of 80 credits - each course is 4 credits</a:t>
            </a:r>
          </a:p>
          <a:p>
            <a:pPr marL="228600" indent="-182880" defTabSz="914400" eaLnBrk="1" hangingPunct="1">
              <a:lnSpc>
                <a:spcPct val="90000"/>
              </a:lnSpc>
              <a:spcAft>
                <a:spcPts val="600"/>
              </a:spcAft>
              <a:buClr>
                <a:schemeClr val="accent1"/>
              </a:buClr>
              <a:buFont typeface="Wingdings 2" pitchFamily="18" charset="2"/>
              <a:buChar char=""/>
            </a:pPr>
            <a:r>
              <a:rPr lang="en-US">
                <a:solidFill>
                  <a:schemeClr val="tx1"/>
                </a:solidFill>
                <a:latin typeface="+mn-lt"/>
                <a:ea typeface="+mn-ea"/>
              </a:rPr>
              <a:t>52 credits are required from the following: </a:t>
            </a:r>
          </a:p>
          <a:p>
            <a:pPr marL="628650" indent="-182880" defTabSz="914400" eaLnBrk="1" hangingPunct="1">
              <a:lnSpc>
                <a:spcPct val="90000"/>
              </a:lnSpc>
              <a:spcAft>
                <a:spcPts val="600"/>
              </a:spcAft>
              <a:buClr>
                <a:schemeClr val="accent1"/>
              </a:buClr>
              <a:buFont typeface="Wingdings 2" pitchFamily="18" charset="2"/>
              <a:buChar char=""/>
            </a:pPr>
            <a:r>
              <a:rPr lang="en-US">
                <a:solidFill>
                  <a:schemeClr val="tx1"/>
                </a:solidFill>
                <a:latin typeface="+mn-lt"/>
                <a:ea typeface="+mn-ea"/>
              </a:rPr>
              <a:t> Physical and Health Education 10</a:t>
            </a:r>
          </a:p>
          <a:p>
            <a:pPr marL="628650" indent="-182880" defTabSz="914400" eaLnBrk="1" hangingPunct="1">
              <a:lnSpc>
                <a:spcPct val="90000"/>
              </a:lnSpc>
              <a:spcAft>
                <a:spcPts val="600"/>
              </a:spcAft>
              <a:buClr>
                <a:schemeClr val="accent1"/>
              </a:buClr>
              <a:buFont typeface="Wingdings 2" pitchFamily="18" charset="2"/>
              <a:buChar char=""/>
            </a:pPr>
            <a:r>
              <a:rPr lang="en-US">
                <a:solidFill>
                  <a:schemeClr val="tx1"/>
                </a:solidFill>
                <a:latin typeface="+mn-lt"/>
                <a:ea typeface="+mn-ea"/>
              </a:rPr>
              <a:t> Science 10 and a Science 11 or 12</a:t>
            </a:r>
          </a:p>
          <a:p>
            <a:pPr marL="628650" indent="-182880" defTabSz="914400" eaLnBrk="1" hangingPunct="1">
              <a:lnSpc>
                <a:spcPct val="90000"/>
              </a:lnSpc>
              <a:spcAft>
                <a:spcPts val="600"/>
              </a:spcAft>
              <a:buClr>
                <a:schemeClr val="accent1"/>
              </a:buClr>
              <a:buFont typeface="Wingdings 2" pitchFamily="18" charset="2"/>
              <a:buChar char=""/>
            </a:pPr>
            <a:r>
              <a:rPr lang="en-US">
                <a:solidFill>
                  <a:schemeClr val="tx1"/>
                </a:solidFill>
                <a:latin typeface="+mn-lt"/>
                <a:ea typeface="+mn-ea"/>
              </a:rPr>
              <a:t>Social Studies 10 and a Social Studies 11 or 12</a:t>
            </a:r>
          </a:p>
          <a:p>
            <a:pPr marL="628650" indent="-182880" defTabSz="914400" eaLnBrk="1" hangingPunct="1">
              <a:lnSpc>
                <a:spcPct val="90000"/>
              </a:lnSpc>
              <a:spcAft>
                <a:spcPts val="600"/>
              </a:spcAft>
              <a:buClr>
                <a:schemeClr val="accent1"/>
              </a:buClr>
              <a:buFont typeface="Wingdings 2" pitchFamily="18" charset="2"/>
              <a:buChar char=""/>
            </a:pPr>
            <a:r>
              <a:rPr lang="en-US">
                <a:solidFill>
                  <a:schemeClr val="tx1"/>
                </a:solidFill>
                <a:latin typeface="+mn-lt"/>
                <a:ea typeface="+mn-ea"/>
              </a:rPr>
              <a:t>A Math 10 and a Math 11 or 12 course</a:t>
            </a:r>
          </a:p>
          <a:p>
            <a:pPr marL="628650" indent="-182880" defTabSz="914400" eaLnBrk="1" hangingPunct="1">
              <a:lnSpc>
                <a:spcPct val="90000"/>
              </a:lnSpc>
              <a:spcAft>
                <a:spcPts val="600"/>
              </a:spcAft>
              <a:buClr>
                <a:schemeClr val="accent1"/>
              </a:buClr>
              <a:buFont typeface="Wingdings 2" pitchFamily="18" charset="2"/>
              <a:buChar char=""/>
            </a:pPr>
            <a:r>
              <a:rPr lang="en-US">
                <a:solidFill>
                  <a:schemeClr val="tx1"/>
                </a:solidFill>
                <a:latin typeface="+mn-lt"/>
                <a:ea typeface="+mn-ea"/>
              </a:rPr>
              <a:t>A Language Arts 10, 11, and 12 course</a:t>
            </a:r>
          </a:p>
          <a:p>
            <a:pPr marL="628650" indent="-182880" defTabSz="914400" eaLnBrk="1" hangingPunct="1">
              <a:lnSpc>
                <a:spcPct val="90000"/>
              </a:lnSpc>
              <a:spcAft>
                <a:spcPts val="600"/>
              </a:spcAft>
              <a:buClr>
                <a:schemeClr val="accent1"/>
              </a:buClr>
              <a:buFont typeface="Wingdings 2" pitchFamily="18" charset="2"/>
              <a:buChar char=""/>
            </a:pPr>
            <a:r>
              <a:rPr lang="en-US">
                <a:solidFill>
                  <a:schemeClr val="tx1"/>
                </a:solidFill>
                <a:latin typeface="+mn-lt"/>
                <a:ea typeface="+mn-ea"/>
              </a:rPr>
              <a:t>An Arts Education 10, 11, or 12 </a:t>
            </a:r>
            <a:r>
              <a:rPr lang="en-US" b="1">
                <a:solidFill>
                  <a:schemeClr val="tx1"/>
                </a:solidFill>
                <a:latin typeface="+mn-lt"/>
                <a:ea typeface="+mn-ea"/>
              </a:rPr>
              <a:t>and/or </a:t>
            </a:r>
            <a:r>
              <a:rPr lang="en-US">
                <a:solidFill>
                  <a:schemeClr val="tx1"/>
                </a:solidFill>
                <a:latin typeface="+mn-lt"/>
                <a:ea typeface="+mn-ea"/>
              </a:rPr>
              <a:t>an Applied Design, Skills, and Technologies 10, 11, or 12</a:t>
            </a:r>
          </a:p>
          <a:p>
            <a:pPr marL="628650" indent="-182880" defTabSz="914400" eaLnBrk="1" hangingPunct="1">
              <a:lnSpc>
                <a:spcPct val="90000"/>
              </a:lnSpc>
              <a:spcAft>
                <a:spcPts val="600"/>
              </a:spcAft>
              <a:buClr>
                <a:schemeClr val="accent1"/>
              </a:buClr>
              <a:buFont typeface="Wingdings 2" pitchFamily="18" charset="2"/>
              <a:buChar char=""/>
            </a:pPr>
            <a:r>
              <a:rPr lang="en-US">
                <a:solidFill>
                  <a:schemeClr val="tx1"/>
                </a:solidFill>
                <a:latin typeface="+mn-lt"/>
                <a:ea typeface="+mn-ea"/>
              </a:rPr>
              <a:t>Career-Life Education 10 and Career-Life Connections 12</a:t>
            </a:r>
          </a:p>
          <a:p>
            <a:pPr marL="628650" indent="-182880" defTabSz="914400" eaLnBrk="1" hangingPunct="1">
              <a:lnSpc>
                <a:spcPct val="90000"/>
              </a:lnSpc>
              <a:spcAft>
                <a:spcPts val="600"/>
              </a:spcAft>
              <a:buClr>
                <a:schemeClr val="accent1"/>
              </a:buClr>
              <a:buFont typeface="Wingdings 2" pitchFamily="18" charset="2"/>
              <a:buChar char=""/>
            </a:pPr>
            <a:r>
              <a:rPr lang="en-US">
                <a:solidFill>
                  <a:schemeClr val="tx1"/>
                </a:solidFill>
                <a:latin typeface="+mn-lt"/>
                <a:ea typeface="+mn-ea"/>
              </a:rPr>
              <a:t>Indigenous-focused course</a:t>
            </a:r>
          </a:p>
          <a:p>
            <a:pPr marL="228600" indent="-182880" defTabSz="914400" eaLnBrk="1" hangingPunct="1">
              <a:lnSpc>
                <a:spcPct val="90000"/>
              </a:lnSpc>
              <a:spcAft>
                <a:spcPts val="600"/>
              </a:spcAft>
              <a:buClr>
                <a:schemeClr val="accent1"/>
              </a:buClr>
              <a:buFont typeface="Wingdings 2" pitchFamily="18" charset="2"/>
              <a:buChar char=""/>
            </a:pPr>
            <a:r>
              <a:rPr lang="en-US">
                <a:solidFill>
                  <a:schemeClr val="tx1"/>
                </a:solidFill>
                <a:latin typeface="+mn-lt"/>
                <a:ea typeface="+mn-ea"/>
              </a:rPr>
              <a:t>At least 28 credits must be elective course credits </a:t>
            </a:r>
          </a:p>
          <a:p>
            <a:pPr marL="228600" indent="-182880" defTabSz="914400" eaLnBrk="1" hangingPunct="1">
              <a:lnSpc>
                <a:spcPct val="90000"/>
              </a:lnSpc>
              <a:spcAft>
                <a:spcPts val="600"/>
              </a:spcAft>
              <a:buClr>
                <a:schemeClr val="accent1"/>
              </a:buClr>
              <a:buFont typeface="Wingdings 2" pitchFamily="18" charset="2"/>
              <a:buChar char=""/>
            </a:pPr>
            <a:r>
              <a:rPr lang="en-US">
                <a:solidFill>
                  <a:schemeClr val="tx1"/>
                </a:solidFill>
                <a:latin typeface="+mn-lt"/>
                <a:ea typeface="+mn-ea"/>
              </a:rPr>
              <a:t>At least 16 credits must be at the Grade 12 level, including a required Language Arts 12 course and the Career-Life Connections course </a:t>
            </a:r>
          </a:p>
          <a:p>
            <a:pPr indent="-182880" defTabSz="914400" eaLnBrk="1" hangingPunct="1">
              <a:lnSpc>
                <a:spcPct val="90000"/>
              </a:lnSpc>
              <a:spcAft>
                <a:spcPts val="600"/>
              </a:spcAft>
              <a:buClr>
                <a:schemeClr val="accent1"/>
              </a:buClr>
              <a:buFont typeface="Wingdings 2" pitchFamily="18" charset="2"/>
              <a:buChar char=""/>
            </a:pPr>
            <a:endParaRPr lang="en-US" sz="1400">
              <a:solidFill>
                <a:schemeClr val="tx1"/>
              </a:solidFill>
              <a:latin typeface="+mn-lt"/>
              <a:ea typeface="+mn-ea"/>
            </a:endParaRPr>
          </a:p>
        </p:txBody>
      </p:sp>
      <p:sp>
        <p:nvSpPr>
          <p:cNvPr id="7193" name="Rectangle 7192">
            <a:extLst>
              <a:ext uri="{FF2B5EF4-FFF2-40B4-BE49-F238E27FC236}">
                <a16:creationId xmlns:a16="http://schemas.microsoft.com/office/drawing/2014/main" id="{E3401C9A-B20D-42B0-B7C0-0E4D1CE58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0545"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171" name="Rectangle 4"/>
          <p:cNvSpPr>
            <a:spLocks noChangeArrowheads="1"/>
          </p:cNvSpPr>
          <p:nvPr/>
        </p:nvSpPr>
        <p:spPr bwMode="auto">
          <a:xfrm>
            <a:off x="2155825" y="20812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ltLang="en-US"/>
          </a:p>
        </p:txBody>
      </p:sp>
      <p:sp>
        <p:nvSpPr>
          <p:cNvPr id="7172" name="Rectangle 5"/>
          <p:cNvSpPr>
            <a:spLocks noChangeArrowheads="1"/>
          </p:cNvSpPr>
          <p:nvPr/>
        </p:nvSpPr>
        <p:spPr bwMode="auto">
          <a:xfrm>
            <a:off x="2155825" y="20812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ltLang="en-US"/>
          </a:p>
        </p:txBody>
      </p:sp>
      <p:pic>
        <p:nvPicPr>
          <p:cNvPr id="3074" name="Picture 2" descr="graduates The back image of the graduates wearing a yellow tassel hat. graduation stock pictures, royalty-free photos &amp; images">
            <a:extLst>
              <a:ext uri="{FF2B5EF4-FFF2-40B4-BE49-F238E27FC236}">
                <a16:creationId xmlns:a16="http://schemas.microsoft.com/office/drawing/2014/main" id="{746C9EF1-04F0-6A09-3282-59606771F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0596" y="309298"/>
            <a:ext cx="2657874" cy="17719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827088" y="376238"/>
            <a:ext cx="7194550"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9pPr>
          </a:lstStyle>
          <a:p>
            <a:pPr eaLnBrk="1" hangingPunct="1">
              <a:lnSpc>
                <a:spcPct val="90000"/>
              </a:lnSpc>
              <a:buClr>
                <a:srgbClr val="000000"/>
              </a:buClr>
              <a:buSzPct val="100000"/>
            </a:pPr>
            <a:r>
              <a:rPr lang="en-CA" altLang="en-US" sz="3600" b="1">
                <a:solidFill>
                  <a:schemeClr val="tx1"/>
                </a:solidFill>
                <a:latin typeface="Corbel"/>
                <a:ea typeface="MS Gothic"/>
              </a:rPr>
              <a:t>The Road to Graduation</a:t>
            </a:r>
            <a:endParaRPr lang="en-CA" altLang="en-US" sz="3200" b="1">
              <a:solidFill>
                <a:schemeClr val="tx1"/>
              </a:solidFill>
              <a:ea typeface="MS Gothic" charset="-128"/>
            </a:endParaRPr>
          </a:p>
        </p:txBody>
      </p:sp>
      <p:sp>
        <p:nvSpPr>
          <p:cNvPr id="15363" name="Text Box 2">
            <a:extLst>
              <a:ext uri="{FF2B5EF4-FFF2-40B4-BE49-F238E27FC236}">
                <a16:creationId xmlns:a16="http://schemas.microsoft.com/office/drawing/2014/main" id="{0BB38A83-200B-4A55-AE3F-6D032E122937}"/>
              </a:ext>
            </a:extLst>
          </p:cNvPr>
          <p:cNvSpPr txBox="1">
            <a:spLocks noChangeArrowheads="1"/>
          </p:cNvSpPr>
          <p:nvPr/>
        </p:nvSpPr>
        <p:spPr bwMode="auto">
          <a:xfrm>
            <a:off x="533401" y="2238375"/>
            <a:ext cx="3890962" cy="4139482"/>
          </a:xfrm>
          <a:prstGeom prst="rect">
            <a:avLst/>
          </a:prstGeom>
          <a:noFill/>
          <a:ln>
            <a:solidFill>
              <a:schemeClr val="tx1"/>
            </a:solidFill>
          </a:ln>
          <a:extLst>
            <a:ext uri="{909E8E84-426E-40dd-AFC4-6F175D3DCCD1}"/>
            <a:ext uri="{91240B29-F687-4f45-9708-019B960494DF}"/>
          </a:extLst>
        </p:spPr>
        <p:txBody>
          <a:bodyPr lIns="91440" tIns="45720" rIns="91440" bIns="45720" anchor="t"/>
          <a:lstStyle>
            <a:lvl1pPr marL="531813" indent="-531813">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panose="020B0604020202020204" pitchFamily="34" charset="0"/>
                <a:ea typeface="ＭＳ Ｐゴシック" panose="020B0600070205080204" pitchFamily="34" charset="-128"/>
              </a:defRPr>
            </a:lvl1pPr>
            <a:lvl2pPr>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panose="020B0604020202020204" pitchFamily="34" charset="0"/>
                <a:ea typeface="ＭＳ Ｐゴシック" panose="020B0600070205080204" pitchFamily="34" charset="-128"/>
              </a:defRPr>
            </a:lvl2pPr>
            <a:lvl3pPr>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panose="020B0604020202020204" pitchFamily="34" charset="0"/>
                <a:ea typeface="ＭＳ Ｐゴシック" panose="020B0600070205080204" pitchFamily="34" charset="-128"/>
              </a:defRPr>
            </a:lvl3pPr>
            <a:lvl4pPr>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panose="020B0604020202020204" pitchFamily="34" charset="0"/>
                <a:ea typeface="ＭＳ Ｐゴシック" panose="020B0600070205080204" pitchFamily="34" charset="-128"/>
              </a:defRPr>
            </a:lvl4pPr>
            <a:lvl5pPr>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panose="020B0604020202020204" pitchFamily="34" charset="0"/>
                <a:ea typeface="ＭＳ Ｐゴシック" panose="020B0600070205080204" pitchFamily="34" charset="-128"/>
              </a:defRPr>
            </a:lvl9pPr>
          </a:lstStyle>
          <a:p>
            <a:pPr marL="47625" indent="-47625" eaLnBrk="1" hangingPunct="1">
              <a:defRPr/>
            </a:pPr>
            <a:r>
              <a:rPr lang="en-US" altLang="en-US" sz="2400">
                <a:solidFill>
                  <a:schemeClr val="tx1"/>
                </a:solidFill>
                <a:latin typeface="Corbel"/>
                <a:ea typeface="ＭＳ Ｐゴシック"/>
                <a:cs typeface="Arial"/>
              </a:rPr>
              <a:t>REQUIRED COURSES in Grade 10:</a:t>
            </a:r>
          </a:p>
          <a:p>
            <a:pPr marL="531495" indent="-531495" eaLnBrk="1" hangingPunct="1">
              <a:defRPr/>
            </a:pPr>
            <a:endParaRPr lang="en-US" altLang="en-US" sz="2400">
              <a:solidFill>
                <a:schemeClr val="tx1"/>
              </a:solidFill>
              <a:latin typeface="Corbel"/>
              <a:cs typeface="Arial"/>
            </a:endParaRPr>
          </a:p>
          <a:p>
            <a:pPr marL="531495" indent="-531495" eaLnBrk="1" hangingPunct="1">
              <a:defRPr/>
            </a:pPr>
            <a:r>
              <a:rPr lang="en-US" altLang="en-US" sz="2400">
                <a:solidFill>
                  <a:schemeClr val="tx1"/>
                </a:solidFill>
                <a:latin typeface="Corbel"/>
                <a:ea typeface="ＭＳ Ｐゴシック"/>
                <a:cs typeface="Arial"/>
              </a:rPr>
              <a:t>1. English 10</a:t>
            </a:r>
          </a:p>
          <a:p>
            <a:pPr marL="531495" indent="-531495" eaLnBrk="1" hangingPunct="1">
              <a:defRPr/>
            </a:pPr>
            <a:r>
              <a:rPr lang="en-US" altLang="en-US" sz="2400">
                <a:solidFill>
                  <a:schemeClr val="tx1"/>
                </a:solidFill>
                <a:latin typeface="Corbel"/>
                <a:ea typeface="ＭＳ Ｐゴシック"/>
                <a:cs typeface="Arial"/>
              </a:rPr>
              <a:t>2. Social Studies 10</a:t>
            </a:r>
          </a:p>
          <a:p>
            <a:pPr marL="531495" indent="-531495" eaLnBrk="1" hangingPunct="1">
              <a:defRPr/>
            </a:pPr>
            <a:r>
              <a:rPr lang="en-US" altLang="en-US" sz="2400">
                <a:solidFill>
                  <a:schemeClr val="tx1"/>
                </a:solidFill>
                <a:latin typeface="Corbel"/>
                <a:ea typeface="ＭＳ Ｐゴシック"/>
                <a:cs typeface="Arial"/>
              </a:rPr>
              <a:t>3. Science 10 </a:t>
            </a:r>
            <a:endParaRPr lang="en-US" altLang="en-US" sz="2400">
              <a:solidFill>
                <a:schemeClr val="tx1"/>
              </a:solidFill>
              <a:latin typeface="Corbel"/>
              <a:cs typeface="Arial"/>
            </a:endParaRPr>
          </a:p>
          <a:p>
            <a:pPr marL="531495" indent="-531495" eaLnBrk="1" hangingPunct="1">
              <a:defRPr/>
            </a:pPr>
            <a:r>
              <a:rPr lang="en-US" altLang="en-US" sz="2400">
                <a:solidFill>
                  <a:schemeClr val="tx1"/>
                </a:solidFill>
                <a:latin typeface="Corbel"/>
                <a:ea typeface="ＭＳ Ｐゴシック"/>
                <a:cs typeface="Arial"/>
              </a:rPr>
              <a:t>4. Math 10</a:t>
            </a:r>
          </a:p>
          <a:p>
            <a:pPr marL="531495" indent="-531495" eaLnBrk="1" hangingPunct="1">
              <a:defRPr/>
            </a:pPr>
            <a:r>
              <a:rPr lang="en-US" altLang="en-US" sz="2400">
                <a:solidFill>
                  <a:schemeClr val="tx1"/>
                </a:solidFill>
                <a:latin typeface="Corbel"/>
                <a:ea typeface="ＭＳ Ｐゴシック"/>
                <a:cs typeface="Arial"/>
              </a:rPr>
              <a:t>5. PE 10</a:t>
            </a:r>
          </a:p>
          <a:p>
            <a:pPr marL="531495" indent="-531495" eaLnBrk="1" hangingPunct="1">
              <a:defRPr/>
            </a:pPr>
            <a:r>
              <a:rPr lang="en-US" altLang="en-US" sz="2400">
                <a:solidFill>
                  <a:schemeClr val="tx1"/>
                </a:solidFill>
                <a:latin typeface="Corbel"/>
                <a:ea typeface="ＭＳ Ｐゴシック"/>
                <a:cs typeface="Arial"/>
              </a:rPr>
              <a:t>6. CLE 10</a:t>
            </a:r>
          </a:p>
          <a:p>
            <a:pPr marL="531495" indent="-531495" eaLnBrk="1" hangingPunct="1">
              <a:defRPr/>
            </a:pPr>
            <a:r>
              <a:rPr lang="en-US" altLang="en-US" sz="2400">
                <a:solidFill>
                  <a:schemeClr val="tx1"/>
                </a:solidFill>
                <a:latin typeface="Corbel"/>
                <a:ea typeface="ＭＳ Ｐゴシック"/>
                <a:cs typeface="Arial"/>
              </a:rPr>
              <a:t>7. 2 elective courses</a:t>
            </a:r>
          </a:p>
        </p:txBody>
      </p:sp>
      <p:sp>
        <p:nvSpPr>
          <p:cNvPr id="4" name="Text Box 2">
            <a:extLst>
              <a:ext uri="{FF2B5EF4-FFF2-40B4-BE49-F238E27FC236}">
                <a16:creationId xmlns:a16="http://schemas.microsoft.com/office/drawing/2014/main" id="{EEFDBF03-88D6-5D96-D9D4-093B2448F8EB}"/>
              </a:ext>
            </a:extLst>
          </p:cNvPr>
          <p:cNvSpPr txBox="1">
            <a:spLocks noChangeArrowheads="1"/>
          </p:cNvSpPr>
          <p:nvPr/>
        </p:nvSpPr>
        <p:spPr bwMode="auto">
          <a:xfrm>
            <a:off x="4583992" y="2238375"/>
            <a:ext cx="3890962" cy="4139482"/>
          </a:xfrm>
          <a:prstGeom prst="rect">
            <a:avLst/>
          </a:prstGeom>
          <a:noFill/>
          <a:ln>
            <a:solidFill>
              <a:schemeClr val="tx1"/>
            </a:solidFill>
          </a:ln>
          <a:extLst>
            <a:ext uri="{909E8E84-426E-40dd-AFC4-6F175D3DCCD1}"/>
            <a:ext uri="{91240B29-F687-4f45-9708-019B960494DF}"/>
          </a:extLst>
        </p:spPr>
        <p:txBody>
          <a:bodyPr lIns="91440" tIns="45720" rIns="91440" bIns="45720" anchor="t"/>
          <a:lstStyle>
            <a:lvl1pPr marL="531813" indent="-531813">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panose="020B0604020202020204" pitchFamily="34" charset="0"/>
                <a:ea typeface="ＭＳ Ｐゴシック" panose="020B0600070205080204" pitchFamily="34" charset="-128"/>
              </a:defRPr>
            </a:lvl1pPr>
            <a:lvl2pPr>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panose="020B0604020202020204" pitchFamily="34" charset="0"/>
                <a:ea typeface="ＭＳ Ｐゴシック" panose="020B0600070205080204" pitchFamily="34" charset="-128"/>
              </a:defRPr>
            </a:lvl2pPr>
            <a:lvl3pPr>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panose="020B0604020202020204" pitchFamily="34" charset="0"/>
                <a:ea typeface="ＭＳ Ｐゴシック" panose="020B0600070205080204" pitchFamily="34" charset="-128"/>
              </a:defRPr>
            </a:lvl3pPr>
            <a:lvl4pPr>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panose="020B0604020202020204" pitchFamily="34" charset="0"/>
                <a:ea typeface="ＭＳ Ｐゴシック" panose="020B0600070205080204" pitchFamily="34" charset="-128"/>
              </a:defRPr>
            </a:lvl4pPr>
            <a:lvl5pPr>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panose="020B0604020202020204" pitchFamily="34" charset="0"/>
                <a:ea typeface="ＭＳ Ｐゴシック" panose="020B0600070205080204" pitchFamily="34" charset="-128"/>
              </a:defRPr>
            </a:lvl9pPr>
          </a:lstStyle>
          <a:p>
            <a:pPr marL="9525" indent="-9525" eaLnBrk="1" hangingPunct="1">
              <a:defRPr/>
            </a:pPr>
            <a:r>
              <a:rPr lang="en-US" altLang="en-US" sz="2400">
                <a:solidFill>
                  <a:schemeClr val="tx1"/>
                </a:solidFill>
                <a:latin typeface="Corbel"/>
                <a:ea typeface="ＭＳ Ｐゴシック"/>
                <a:cs typeface="Arial"/>
              </a:rPr>
              <a:t>REQUIRED COURSES in Grade 11:</a:t>
            </a:r>
          </a:p>
          <a:p>
            <a:pPr marL="531495" indent="-531495" eaLnBrk="1" hangingPunct="1">
              <a:defRPr/>
            </a:pPr>
            <a:endParaRPr lang="en-US" altLang="en-US" sz="2400">
              <a:solidFill>
                <a:schemeClr val="tx1"/>
              </a:solidFill>
              <a:latin typeface="Corbel"/>
              <a:cs typeface="Arial"/>
            </a:endParaRPr>
          </a:p>
          <a:p>
            <a:pPr marL="531495" indent="-531495" eaLnBrk="1" hangingPunct="1">
              <a:defRPr/>
            </a:pPr>
            <a:r>
              <a:rPr lang="en-US" altLang="en-US" sz="2400">
                <a:solidFill>
                  <a:schemeClr val="tx1"/>
                </a:solidFill>
                <a:latin typeface="Corbel"/>
                <a:ea typeface="ＭＳ Ｐゴシック"/>
                <a:cs typeface="Arial"/>
              </a:rPr>
              <a:t>1.	English 11</a:t>
            </a:r>
          </a:p>
          <a:p>
            <a:pPr marL="531495" indent="-531495" eaLnBrk="1" hangingPunct="1">
              <a:defRPr/>
            </a:pPr>
            <a:r>
              <a:rPr lang="en-US" altLang="en-US" sz="2400">
                <a:solidFill>
                  <a:schemeClr val="tx1"/>
                </a:solidFill>
                <a:latin typeface="Corbel"/>
                <a:ea typeface="ＭＳ Ｐゴシック"/>
                <a:cs typeface="Arial"/>
              </a:rPr>
              <a:t>2. 	Social Studies 11 or 12</a:t>
            </a:r>
          </a:p>
          <a:p>
            <a:pPr marL="531495" indent="-531495" eaLnBrk="1" hangingPunct="1">
              <a:defRPr/>
            </a:pPr>
            <a:r>
              <a:rPr lang="en-US" altLang="en-US" sz="2400">
                <a:solidFill>
                  <a:schemeClr val="tx1"/>
                </a:solidFill>
                <a:latin typeface="Corbel"/>
                <a:ea typeface="ＭＳ Ｐゴシック"/>
                <a:cs typeface="Arial"/>
              </a:rPr>
              <a:t>3. 	A Science 11 </a:t>
            </a:r>
            <a:endParaRPr lang="en-US" altLang="en-US" sz="2400">
              <a:solidFill>
                <a:schemeClr val="tx1"/>
              </a:solidFill>
              <a:latin typeface="Corbel"/>
              <a:cs typeface="Arial"/>
            </a:endParaRPr>
          </a:p>
          <a:p>
            <a:pPr marL="531495" indent="-531495" eaLnBrk="1" hangingPunct="1">
              <a:defRPr/>
            </a:pPr>
            <a:r>
              <a:rPr lang="en-US" altLang="en-US" sz="2400">
                <a:solidFill>
                  <a:schemeClr val="tx1"/>
                </a:solidFill>
                <a:latin typeface="Corbel"/>
                <a:ea typeface="ＭＳ Ｐゴシック"/>
                <a:cs typeface="Arial"/>
              </a:rPr>
              <a:t>4. 	A Math 11</a:t>
            </a:r>
          </a:p>
          <a:p>
            <a:pPr marL="531495" indent="-531495" eaLnBrk="1" hangingPunct="1">
              <a:defRPr/>
            </a:pPr>
            <a:r>
              <a:rPr lang="en-US" altLang="en-US" sz="2400">
                <a:solidFill>
                  <a:schemeClr val="tx1"/>
                </a:solidFill>
                <a:latin typeface="Corbel"/>
                <a:ea typeface="ＭＳ Ｐゴシック"/>
                <a:cs typeface="Arial"/>
              </a:rPr>
              <a:t>5.	4 Elective courses</a:t>
            </a:r>
          </a:p>
        </p:txBody>
      </p:sp>
      <p:pic>
        <p:nvPicPr>
          <p:cNvPr id="4098" name="Picture 2" descr="The silhouette of Student Celebrating Graduation watching the sunlight The silhouette of Student Celebrating Graduation watching the sunlight graduation stock pictures, royalty-free photos &amp; images">
            <a:extLst>
              <a:ext uri="{FF2B5EF4-FFF2-40B4-BE49-F238E27FC236}">
                <a16:creationId xmlns:a16="http://schemas.microsoft.com/office/drawing/2014/main" id="{3B509018-0CC8-1E45-396B-FB31AB0E62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279" t="34880" r="15722"/>
          <a:stretch/>
        </p:blipFill>
        <p:spPr bwMode="auto">
          <a:xfrm>
            <a:off x="5796136" y="65276"/>
            <a:ext cx="3203848" cy="202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7" name="Rectangle 11276">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279" name="Rectangle 11278">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1281" name="Rectangle 11280">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3" name="Rectangle 11282">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4635" y="758953"/>
            <a:ext cx="528936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266" name="Text Box 1"/>
          <p:cNvSpPr txBox="1">
            <a:spLocks noChangeArrowheads="1"/>
          </p:cNvSpPr>
          <p:nvPr/>
        </p:nvSpPr>
        <p:spPr bwMode="auto">
          <a:xfrm>
            <a:off x="4088731" y="1123837"/>
            <a:ext cx="4838333" cy="12554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9pPr>
          </a:lstStyle>
          <a:p>
            <a:pPr marL="1674495" lvl="2" indent="-182880" algn="r" defTabSz="914400" eaLnBrk="1" hangingPunct="1">
              <a:lnSpc>
                <a:spcPct val="90000"/>
              </a:lnSpc>
              <a:spcAft>
                <a:spcPts val="600"/>
              </a:spcAft>
              <a:buClr>
                <a:schemeClr val="accent1"/>
              </a:buClr>
            </a:pPr>
            <a:r>
              <a:rPr lang="en-US" altLang="en-US" sz="3300" b="1" spc="-60">
                <a:solidFill>
                  <a:srgbClr val="FFFFFF"/>
                </a:solidFill>
                <a:latin typeface="+mj-lt"/>
                <a:ea typeface="+mj-ea"/>
                <a:cs typeface="+mj-cs"/>
              </a:rPr>
              <a:t>Required Courses in Grade 12</a:t>
            </a:r>
          </a:p>
        </p:txBody>
      </p:sp>
      <p:sp>
        <p:nvSpPr>
          <p:cNvPr id="11285" name="Rectangle 11284">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4"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 name="Picture 2" descr="A graduation cap and diploma on a table&#10;&#10;Description automatically generated">
            <a:extLst>
              <a:ext uri="{FF2B5EF4-FFF2-40B4-BE49-F238E27FC236}">
                <a16:creationId xmlns:a16="http://schemas.microsoft.com/office/drawing/2014/main" id="{9C5B1555-F2E6-40A8-8895-EFE6505F9C8C}"/>
              </a:ext>
            </a:extLst>
          </p:cNvPr>
          <p:cNvPicPr>
            <a:picLocks noChangeAspect="1"/>
          </p:cNvPicPr>
          <p:nvPr/>
        </p:nvPicPr>
        <p:blipFill>
          <a:blip r:embed="rId3"/>
          <a:stretch>
            <a:fillRect/>
          </a:stretch>
        </p:blipFill>
        <p:spPr>
          <a:xfrm>
            <a:off x="645578" y="2363003"/>
            <a:ext cx="2833714" cy="2122550"/>
          </a:xfrm>
          <a:prstGeom prst="rect">
            <a:avLst/>
          </a:prstGeom>
        </p:spPr>
      </p:pic>
      <p:sp>
        <p:nvSpPr>
          <p:cNvPr id="11267" name="Text Box 2"/>
          <p:cNvSpPr txBox="1">
            <a:spLocks noChangeArrowheads="1"/>
          </p:cNvSpPr>
          <p:nvPr/>
        </p:nvSpPr>
        <p:spPr bwMode="auto">
          <a:xfrm>
            <a:off x="4088733" y="2510395"/>
            <a:ext cx="4838331" cy="32745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92500" lnSpcReduction="20000"/>
          </a:bodyPr>
          <a:lstStyle>
            <a:lvl1pPr marL="531813" indent="-531813">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MS PGothic" charset="-128"/>
              </a:defRPr>
            </a:lvl1pPr>
            <a:lvl2pPr>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MS PGothic" charset="-128"/>
              </a:defRPr>
            </a:lvl2pPr>
            <a:lvl3pPr>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MS PGothic" charset="-128"/>
              </a:defRPr>
            </a:lvl3pPr>
            <a:lvl4pPr>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MS PGothic" charset="-128"/>
              </a:defRPr>
            </a:lvl4pPr>
            <a:lvl5pPr>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1101725" algn="l"/>
                <a:tab pos="2016125" algn="l"/>
                <a:tab pos="2930525" algn="l"/>
                <a:tab pos="3844925" algn="l"/>
                <a:tab pos="4759325" algn="l"/>
                <a:tab pos="5673725" algn="l"/>
                <a:tab pos="6588125" algn="l"/>
                <a:tab pos="7502525" algn="l"/>
                <a:tab pos="8416925" algn="l"/>
                <a:tab pos="9331325" algn="l"/>
                <a:tab pos="10245725" algn="l"/>
              </a:tabLst>
              <a:defRPr>
                <a:solidFill>
                  <a:schemeClr val="bg1"/>
                </a:solidFill>
                <a:latin typeface="Arial" charset="0"/>
                <a:ea typeface="MS PGothic" charset="-128"/>
              </a:defRPr>
            </a:lvl9pPr>
          </a:lstStyle>
          <a:p>
            <a:pPr marL="531495" indent="-182880" defTabSz="914400" eaLnBrk="1" hangingPunct="1">
              <a:lnSpc>
                <a:spcPct val="90000"/>
              </a:lnSpc>
              <a:buClr>
                <a:schemeClr val="accent1"/>
              </a:buClr>
              <a:buFont typeface="Wingdings 2" pitchFamily="18" charset="2"/>
              <a:buChar char=""/>
            </a:pPr>
            <a:endParaRPr lang="en-US" altLang="en-US">
              <a:solidFill>
                <a:srgbClr val="FFFFFF"/>
              </a:solidFill>
              <a:latin typeface="+mn-lt"/>
              <a:ea typeface="+mn-ea"/>
            </a:endParaRPr>
          </a:p>
          <a:p>
            <a:pPr marL="531495" indent="-182880" defTabSz="914400" eaLnBrk="1" hangingPunct="1">
              <a:lnSpc>
                <a:spcPct val="90000"/>
              </a:lnSpc>
              <a:buClr>
                <a:schemeClr val="accent1"/>
              </a:buClr>
              <a:buFont typeface="Wingdings 2" pitchFamily="18" charset="2"/>
              <a:buChar char=""/>
            </a:pPr>
            <a:r>
              <a:rPr lang="en-US" altLang="en-US" sz="2800">
                <a:solidFill>
                  <a:srgbClr val="FFFFFF"/>
                </a:solidFill>
                <a:latin typeface="+mn-lt"/>
                <a:ea typeface="+mn-ea"/>
              </a:rPr>
              <a:t>English Studies 12 or </a:t>
            </a:r>
          </a:p>
          <a:p>
            <a:pPr marL="531495" indent="-182880" defTabSz="914400" eaLnBrk="1" hangingPunct="1">
              <a:lnSpc>
                <a:spcPct val="90000"/>
              </a:lnSpc>
              <a:buClr>
                <a:schemeClr val="accent1"/>
              </a:buClr>
              <a:buFont typeface="Wingdings 2" pitchFamily="18" charset="2"/>
              <a:buChar char=""/>
            </a:pPr>
            <a:r>
              <a:rPr lang="en-US" altLang="en-US" sz="2800">
                <a:solidFill>
                  <a:srgbClr val="FFFFFF"/>
                </a:solidFill>
                <a:latin typeface="+mn-lt"/>
                <a:ea typeface="+mn-ea"/>
              </a:rPr>
              <a:t>English First Peoples 12</a:t>
            </a:r>
          </a:p>
          <a:p>
            <a:pPr marL="531495" indent="-182880" defTabSz="914400" eaLnBrk="1" hangingPunct="1">
              <a:lnSpc>
                <a:spcPct val="90000"/>
              </a:lnSpc>
              <a:buClr>
                <a:schemeClr val="accent1"/>
              </a:buClr>
              <a:buFont typeface="Wingdings 2" pitchFamily="18" charset="2"/>
              <a:buChar char=""/>
            </a:pPr>
            <a:endParaRPr lang="en-US" altLang="en-US" sz="2800">
              <a:solidFill>
                <a:srgbClr val="FFFFFF"/>
              </a:solidFill>
              <a:latin typeface="+mn-lt"/>
              <a:ea typeface="+mn-ea"/>
            </a:endParaRPr>
          </a:p>
          <a:p>
            <a:pPr marL="531495" indent="-182880" defTabSz="914400" eaLnBrk="1" hangingPunct="1">
              <a:lnSpc>
                <a:spcPct val="90000"/>
              </a:lnSpc>
              <a:spcBef>
                <a:spcPts val="700"/>
              </a:spcBef>
              <a:buClr>
                <a:schemeClr val="accent1"/>
              </a:buClr>
              <a:buSzPct val="75000"/>
              <a:buFont typeface="Wingdings 2" pitchFamily="18" charset="2"/>
              <a:buChar char=""/>
            </a:pPr>
            <a:r>
              <a:rPr lang="en-US" altLang="en-US" sz="2800">
                <a:solidFill>
                  <a:srgbClr val="FFFFFF"/>
                </a:solidFill>
                <a:latin typeface="+mn-lt"/>
                <a:ea typeface="+mn-ea"/>
              </a:rPr>
              <a:t>2 other Grade 12 courses</a:t>
            </a:r>
          </a:p>
          <a:p>
            <a:pPr marL="531495" indent="-182880" defTabSz="914400" eaLnBrk="1" hangingPunct="1">
              <a:lnSpc>
                <a:spcPct val="90000"/>
              </a:lnSpc>
              <a:spcBef>
                <a:spcPts val="700"/>
              </a:spcBef>
              <a:buClr>
                <a:schemeClr val="accent1"/>
              </a:buClr>
              <a:buSzPct val="75000"/>
              <a:buFont typeface="Wingdings 2" pitchFamily="18" charset="2"/>
              <a:buChar char=""/>
            </a:pPr>
            <a:endParaRPr lang="en-US" altLang="en-US" sz="2800">
              <a:solidFill>
                <a:srgbClr val="FFFFFF"/>
              </a:solidFill>
              <a:latin typeface="+mn-lt"/>
              <a:ea typeface="+mn-ea"/>
            </a:endParaRPr>
          </a:p>
          <a:p>
            <a:pPr marL="531495" indent="-182880" defTabSz="914400" eaLnBrk="1" hangingPunct="1">
              <a:lnSpc>
                <a:spcPct val="90000"/>
              </a:lnSpc>
              <a:spcBef>
                <a:spcPts val="700"/>
              </a:spcBef>
              <a:buClr>
                <a:schemeClr val="accent1"/>
              </a:buClr>
              <a:buSzPct val="75000"/>
              <a:buFont typeface="Wingdings 2" pitchFamily="18" charset="2"/>
              <a:buChar char=""/>
            </a:pPr>
            <a:r>
              <a:rPr lang="en-US" altLang="en-US" sz="2800">
                <a:solidFill>
                  <a:srgbClr val="FFFFFF"/>
                </a:solidFill>
                <a:latin typeface="+mn-lt"/>
                <a:ea typeface="+mn-ea"/>
              </a:rPr>
              <a:t>Everything else is a choice</a:t>
            </a:r>
          </a:p>
          <a:p>
            <a:pPr marL="531495" indent="-182880" defTabSz="914400" eaLnBrk="1" hangingPunct="1">
              <a:lnSpc>
                <a:spcPct val="90000"/>
              </a:lnSpc>
              <a:spcBef>
                <a:spcPts val="700"/>
              </a:spcBef>
              <a:buClr>
                <a:schemeClr val="accent1"/>
              </a:buClr>
              <a:buSzPct val="75000"/>
              <a:buFont typeface="Wingdings 2" pitchFamily="18" charset="2"/>
              <a:buChar char=""/>
            </a:pPr>
            <a:endParaRPr lang="en-US" altLang="en-US" sz="2800">
              <a:solidFill>
                <a:srgbClr val="FFFFFF"/>
              </a:solidFill>
              <a:latin typeface="+mn-lt"/>
              <a:ea typeface="+mn-ea"/>
            </a:endParaRPr>
          </a:p>
          <a:p>
            <a:pPr marL="531495" indent="-182880" defTabSz="914400" eaLnBrk="1" hangingPunct="1">
              <a:lnSpc>
                <a:spcPct val="90000"/>
              </a:lnSpc>
              <a:spcBef>
                <a:spcPts val="700"/>
              </a:spcBef>
              <a:buClr>
                <a:schemeClr val="accent1"/>
              </a:buClr>
              <a:buSzPct val="75000"/>
              <a:buFont typeface="Wingdings 2" pitchFamily="18" charset="2"/>
              <a:buChar char=""/>
            </a:pPr>
            <a:r>
              <a:rPr lang="en-US" altLang="en-US" sz="2800">
                <a:solidFill>
                  <a:srgbClr val="FFFFFF"/>
                </a:solidFill>
                <a:latin typeface="+mn-lt"/>
                <a:ea typeface="+mn-ea"/>
              </a:rPr>
              <a:t>CLC 12 (completed off-timetable)</a:t>
            </a:r>
          </a:p>
          <a:p>
            <a:pPr marL="531495" indent="-182880" defTabSz="914400" eaLnBrk="1" hangingPunct="1">
              <a:lnSpc>
                <a:spcPct val="90000"/>
              </a:lnSpc>
              <a:spcBef>
                <a:spcPts val="700"/>
              </a:spcBef>
              <a:buClr>
                <a:schemeClr val="accent1"/>
              </a:buClr>
              <a:buSzPct val="75000"/>
              <a:buFont typeface="Wingdings 2" pitchFamily="18" charset="2"/>
              <a:buChar char=""/>
            </a:pPr>
            <a:endParaRPr lang="en-US" altLang="en-US" b="1">
              <a:solidFill>
                <a:srgbClr val="FFFFFF"/>
              </a:solidFill>
              <a:latin typeface="+mn-lt"/>
              <a:ea typeface="+mn-ea"/>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5" name="Rectangle 20504">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507" name="Rectangle 20506">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509" name="Rectangle 20508">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528936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482" name="Text Box 1"/>
          <p:cNvSpPr txBox="1">
            <a:spLocks noChangeArrowheads="1"/>
          </p:cNvSpPr>
          <p:nvPr/>
        </p:nvSpPr>
        <p:spPr bwMode="auto">
          <a:xfrm>
            <a:off x="216936" y="1123837"/>
            <a:ext cx="4838332" cy="12554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9pPr>
          </a:lstStyle>
          <a:p>
            <a:pPr defTabSz="914400" eaLnBrk="1" hangingPunct="1">
              <a:lnSpc>
                <a:spcPct val="90000"/>
              </a:lnSpc>
              <a:spcAft>
                <a:spcPts val="600"/>
              </a:spcAft>
              <a:buClr>
                <a:srgbClr val="000000"/>
              </a:buClr>
              <a:buSzPct val="100000"/>
            </a:pPr>
            <a:r>
              <a:rPr lang="en-US" altLang="en-US" sz="3600" b="1" spc="-60">
                <a:solidFill>
                  <a:srgbClr val="FFFFFF"/>
                </a:solidFill>
                <a:latin typeface="+mj-lt"/>
                <a:ea typeface="+mj-ea"/>
                <a:cs typeface="+mj-cs"/>
              </a:rPr>
              <a:t>Course Choices</a:t>
            </a:r>
          </a:p>
        </p:txBody>
      </p:sp>
      <p:pic>
        <p:nvPicPr>
          <p:cNvPr id="2" name="Picture 2" descr="Young Asian man posing on blue background Young Asian man posing on blue background student thinking stock pictures, royalty-free photos &amp; images">
            <a:extLst>
              <a:ext uri="{FF2B5EF4-FFF2-40B4-BE49-F238E27FC236}">
                <a16:creationId xmlns:a16="http://schemas.microsoft.com/office/drawing/2014/main" id="{AE6F8AEF-F18F-FCB0-EC30-BC69BB35C8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633" r="31883"/>
          <a:stretch/>
        </p:blipFill>
        <p:spPr bwMode="auto">
          <a:xfrm>
            <a:off x="5658774" y="759599"/>
            <a:ext cx="2833714" cy="53306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487" name="Text Box 2">
            <a:extLst>
              <a:ext uri="{FF2B5EF4-FFF2-40B4-BE49-F238E27FC236}">
                <a16:creationId xmlns:a16="http://schemas.microsoft.com/office/drawing/2014/main" id="{C3DF6DDD-5A9D-4F2B-8237-609EEEA9EA38}"/>
              </a:ext>
            </a:extLst>
          </p:cNvPr>
          <p:cNvGraphicFramePr/>
          <p:nvPr>
            <p:extLst>
              <p:ext uri="{D42A27DB-BD31-4B8C-83A1-F6EECF244321}">
                <p14:modId xmlns:p14="http://schemas.microsoft.com/office/powerpoint/2010/main" val="3739884741"/>
              </p:ext>
            </p:extLst>
          </p:nvPr>
        </p:nvGraphicFramePr>
        <p:xfrm>
          <a:off x="216936" y="2204864"/>
          <a:ext cx="4838331" cy="35801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0" name="Rectangle 30729">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735" name="Rectangle 30734">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30737" name="Rectangle 30736">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9" name="Rectangle 30738">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4635" y="758953"/>
            <a:ext cx="528936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721" name="Text Box 1"/>
          <p:cNvSpPr txBox="1">
            <a:spLocks noChangeArrowheads="1"/>
          </p:cNvSpPr>
          <p:nvPr/>
        </p:nvSpPr>
        <p:spPr bwMode="auto">
          <a:xfrm>
            <a:off x="4088731" y="1123837"/>
            <a:ext cx="4838333" cy="12554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S PGothic" charset="-128"/>
              </a:defRPr>
            </a:lvl9pPr>
          </a:lstStyle>
          <a:p>
            <a:pPr defTabSz="914400" eaLnBrk="1" hangingPunct="1">
              <a:lnSpc>
                <a:spcPct val="90000"/>
              </a:lnSpc>
              <a:spcAft>
                <a:spcPts val="600"/>
              </a:spcAft>
              <a:buClr>
                <a:srgbClr val="000000"/>
              </a:buClr>
              <a:buSzPct val="100000"/>
            </a:pPr>
            <a:r>
              <a:rPr lang="en-US" altLang="en-US" sz="3600" b="1" spc="-60">
                <a:solidFill>
                  <a:srgbClr val="FFFFFF"/>
                </a:solidFill>
                <a:latin typeface="+mj-lt"/>
                <a:ea typeface="+mj-ea"/>
                <a:cs typeface="+mj-cs"/>
              </a:rPr>
              <a:t>Course Choices</a:t>
            </a:r>
          </a:p>
        </p:txBody>
      </p:sp>
      <p:sp>
        <p:nvSpPr>
          <p:cNvPr id="30741" name="Rectangle 30740">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4"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6146" name="Picture 2" descr="Graduate study abroad program to broaden learner's world view, education concept Graduation cap, foreign books on a table. Graduate study abroad program to broaden learner's world view, education concept Graduation cap, foreign books on a table. The image depicting students attempt to study from a distance or learning from home. steps to graduation stock pictures, royalty-free photos &amp; images">
            <a:extLst>
              <a:ext uri="{FF2B5EF4-FFF2-40B4-BE49-F238E27FC236}">
                <a16:creationId xmlns:a16="http://schemas.microsoft.com/office/drawing/2014/main" id="{5C9D70EA-5BF1-534A-580F-F9E4993ABD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2386" r="8418"/>
          <a:stretch/>
        </p:blipFill>
        <p:spPr bwMode="auto">
          <a:xfrm>
            <a:off x="645578" y="1501859"/>
            <a:ext cx="2833714" cy="38448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724" name="Text Box 2">
            <a:extLst>
              <a:ext uri="{FF2B5EF4-FFF2-40B4-BE49-F238E27FC236}">
                <a16:creationId xmlns:a16="http://schemas.microsoft.com/office/drawing/2014/main" id="{A77BD403-0F14-40E6-8190-2B26EDDC0615}"/>
              </a:ext>
            </a:extLst>
          </p:cNvPr>
          <p:cNvGraphicFramePr/>
          <p:nvPr>
            <p:extLst>
              <p:ext uri="{D42A27DB-BD31-4B8C-83A1-F6EECF244321}">
                <p14:modId xmlns:p14="http://schemas.microsoft.com/office/powerpoint/2010/main" val="1474829961"/>
              </p:ext>
            </p:extLst>
          </p:nvPr>
        </p:nvGraphicFramePr>
        <p:xfrm>
          <a:off x="4088733" y="2510395"/>
          <a:ext cx="4838331" cy="32745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731AAD5-4385-3B4E-847C-7C7466D2406D}">
  <we:reference id="4b785c87-866c-4bad-85d8-5d1ae467ac9a" version="3.15.0.0" store="EXCatalog" storeType="EXCatalog"/>
  <we:alternateReferences>
    <we:reference id="WA104381909" version="3.15.0.0" store="en-CA"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TM04033921[[fn=Damask]]</Template>
  <TotalTime>0</TotalTime>
  <Words>1828</Words>
  <Application>Microsoft Office PowerPoint</Application>
  <PresentationFormat>On-screen Show (4:3)</PresentationFormat>
  <Paragraphs>386</Paragraphs>
  <Slides>47</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MS Gothic</vt:lpstr>
      <vt:lpstr>MS PGothic</vt:lpstr>
      <vt:lpstr>MS PGothic</vt:lpstr>
      <vt:lpstr>Arial</vt:lpstr>
      <vt:lpstr>Calibri</vt:lpstr>
      <vt:lpstr>Corbel</vt:lpstr>
      <vt:lpstr>Times New Roman</vt:lpstr>
      <vt:lpstr>Wingdings 2</vt:lpstr>
      <vt:lpstr>Frame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Emily Carr University of Art &amp; Design</vt:lpstr>
      <vt:lpstr>Queen’s University Admission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Christopher Tse</cp:lastModifiedBy>
  <cp:revision>1</cp:revision>
  <cp:lastPrinted>2025-02-05T17:17:15Z</cp:lastPrinted>
  <dcterms:created xsi:type="dcterms:W3CDTF">2016-02-04T19:32:13Z</dcterms:created>
  <dcterms:modified xsi:type="dcterms:W3CDTF">2026-01-29T21:14:36Z</dcterms:modified>
</cp:coreProperties>
</file>