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3" r:id="rId3"/>
    <p:sldId id="292" r:id="rId4"/>
    <p:sldId id="259" r:id="rId5"/>
    <p:sldId id="260" r:id="rId6"/>
    <p:sldId id="302" r:id="rId7"/>
    <p:sldId id="257" r:id="rId8"/>
    <p:sldId id="262" r:id="rId9"/>
    <p:sldId id="261" r:id="rId10"/>
    <p:sldId id="267" r:id="rId11"/>
    <p:sldId id="268" r:id="rId12"/>
    <p:sldId id="296" r:id="rId13"/>
    <p:sldId id="269" r:id="rId14"/>
    <p:sldId id="297" r:id="rId15"/>
    <p:sldId id="271" r:id="rId16"/>
    <p:sldId id="273" r:id="rId17"/>
    <p:sldId id="286" r:id="rId18"/>
    <p:sldId id="28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63" r:id="rId27"/>
    <p:sldId id="299" r:id="rId28"/>
    <p:sldId id="301" r:id="rId29"/>
    <p:sldId id="288" r:id="rId30"/>
    <p:sldId id="283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0B87D-5BCF-45DE-B8F1-AB4B8F78C0ED}" v="9" dt="2026-01-22T20:25:43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683"/>
    <p:restoredTop sz="94663"/>
  </p:normalViewPr>
  <p:slideViewPr>
    <p:cSldViewPr snapToGrid="0" snapToObjects="1">
      <p:cViewPr varScale="1">
        <p:scale>
          <a:sx n="54" d="100"/>
          <a:sy n="54" d="100"/>
        </p:scale>
        <p:origin x="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Tse" userId="527d0fbc-2649-43ef-b33f-75fe27fdc504" providerId="ADAL" clId="{EF5E446A-78E8-480E-B8D1-42094A0C849D}"/>
    <pc:docChg chg="undo custSel addSld delSld modSld sldOrd">
      <pc:chgData name="Christopher Tse" userId="527d0fbc-2649-43ef-b33f-75fe27fdc504" providerId="ADAL" clId="{EF5E446A-78E8-480E-B8D1-42094A0C849D}" dt="2026-01-22T20:44:28.645" v="500" actId="1076"/>
      <pc:docMkLst>
        <pc:docMk/>
      </pc:docMkLst>
      <pc:sldChg chg="addSp modSp mod">
        <pc:chgData name="Christopher Tse" userId="527d0fbc-2649-43ef-b33f-75fe27fdc504" providerId="ADAL" clId="{EF5E446A-78E8-480E-B8D1-42094A0C849D}" dt="2026-01-22T19:56:31.195" v="333" actId="20577"/>
        <pc:sldMkLst>
          <pc:docMk/>
          <pc:sldMk cId="2993545327" sldId="263"/>
        </pc:sldMkLst>
        <pc:spChg chg="mod">
          <ac:chgData name="Christopher Tse" userId="527d0fbc-2649-43ef-b33f-75fe27fdc504" providerId="ADAL" clId="{EF5E446A-78E8-480E-B8D1-42094A0C849D}" dt="2026-01-22T19:56:00.142" v="323" actId="1076"/>
          <ac:spMkLst>
            <pc:docMk/>
            <pc:sldMk cId="2993545327" sldId="263"/>
            <ac:spMk id="2" creationId="{99F00D27-0158-7E41-B144-A4457F6C6408}"/>
          </ac:spMkLst>
        </pc:spChg>
        <pc:graphicFrameChg chg="modGraphic">
          <ac:chgData name="Christopher Tse" userId="527d0fbc-2649-43ef-b33f-75fe27fdc504" providerId="ADAL" clId="{EF5E446A-78E8-480E-B8D1-42094A0C849D}" dt="2026-01-22T19:56:31.195" v="333" actId="20577"/>
          <ac:graphicFrameMkLst>
            <pc:docMk/>
            <pc:sldMk cId="2993545327" sldId="263"/>
            <ac:graphicFrameMk id="5" creationId="{4C88B4CE-BC10-49AB-A91C-A61EAC6F9923}"/>
          </ac:graphicFrameMkLst>
        </pc:graphicFrameChg>
        <pc:picChg chg="add mod">
          <ac:chgData name="Christopher Tse" userId="527d0fbc-2649-43ef-b33f-75fe27fdc504" providerId="ADAL" clId="{EF5E446A-78E8-480E-B8D1-42094A0C849D}" dt="2026-01-22T19:37:04.210" v="4"/>
          <ac:picMkLst>
            <pc:docMk/>
            <pc:sldMk cId="2993545327" sldId="263"/>
            <ac:picMk id="4" creationId="{E5A45664-3E50-1568-797E-2089EBDD5FBE}"/>
          </ac:picMkLst>
        </pc:picChg>
      </pc:sldChg>
      <pc:sldChg chg="del">
        <pc:chgData name="Christopher Tse" userId="527d0fbc-2649-43ef-b33f-75fe27fdc504" providerId="ADAL" clId="{EF5E446A-78E8-480E-B8D1-42094A0C849D}" dt="2026-01-22T19:59:37.740" v="462" actId="47"/>
        <pc:sldMkLst>
          <pc:docMk/>
          <pc:sldMk cId="1134218107" sldId="264"/>
        </pc:sldMkLst>
      </pc:sldChg>
      <pc:sldChg chg="del">
        <pc:chgData name="Christopher Tse" userId="527d0fbc-2649-43ef-b33f-75fe27fdc504" providerId="ADAL" clId="{EF5E446A-78E8-480E-B8D1-42094A0C849D}" dt="2026-01-22T19:59:34.658" v="460" actId="47"/>
        <pc:sldMkLst>
          <pc:docMk/>
          <pc:sldMk cId="547597180" sldId="265"/>
        </pc:sldMkLst>
      </pc:sldChg>
      <pc:sldChg chg="del">
        <pc:chgData name="Christopher Tse" userId="527d0fbc-2649-43ef-b33f-75fe27fdc504" providerId="ADAL" clId="{EF5E446A-78E8-480E-B8D1-42094A0C849D}" dt="2026-01-22T19:59:35.913" v="461" actId="47"/>
        <pc:sldMkLst>
          <pc:docMk/>
          <pc:sldMk cId="2079169420" sldId="266"/>
        </pc:sldMkLst>
      </pc:sldChg>
      <pc:sldChg chg="modSp mod">
        <pc:chgData name="Christopher Tse" userId="527d0fbc-2649-43ef-b33f-75fe27fdc504" providerId="ADAL" clId="{EF5E446A-78E8-480E-B8D1-42094A0C849D}" dt="2026-01-22T19:54:56.730" v="289" actId="20577"/>
        <pc:sldMkLst>
          <pc:docMk/>
          <pc:sldMk cId="568296819" sldId="278"/>
        </pc:sldMkLst>
        <pc:spChg chg="mod">
          <ac:chgData name="Christopher Tse" userId="527d0fbc-2649-43ef-b33f-75fe27fdc504" providerId="ADAL" clId="{EF5E446A-78E8-480E-B8D1-42094A0C849D}" dt="2026-01-22T19:54:56.730" v="289" actId="20577"/>
          <ac:spMkLst>
            <pc:docMk/>
            <pc:sldMk cId="568296819" sldId="278"/>
            <ac:spMk id="3" creationId="{5363E6F4-6F06-1C4F-809E-BAD65CB58B1E}"/>
          </ac:spMkLst>
        </pc:spChg>
      </pc:sldChg>
      <pc:sldChg chg="modSp mod">
        <pc:chgData name="Christopher Tse" userId="527d0fbc-2649-43ef-b33f-75fe27fdc504" providerId="ADAL" clId="{EF5E446A-78E8-480E-B8D1-42094A0C849D}" dt="2026-01-22T19:55:36.884" v="321" actId="20577"/>
        <pc:sldMkLst>
          <pc:docMk/>
          <pc:sldMk cId="1522779116" sldId="280"/>
        </pc:sldMkLst>
        <pc:graphicFrameChg chg="modGraphic">
          <ac:chgData name="Christopher Tse" userId="527d0fbc-2649-43ef-b33f-75fe27fdc504" providerId="ADAL" clId="{EF5E446A-78E8-480E-B8D1-42094A0C849D}" dt="2026-01-22T19:55:36.884" v="321" actId="20577"/>
          <ac:graphicFrameMkLst>
            <pc:docMk/>
            <pc:sldMk cId="1522779116" sldId="280"/>
            <ac:graphicFrameMk id="5" creationId="{87F50FB6-8F37-43AA-8C1B-7AA2D5FFFB6E}"/>
          </ac:graphicFrameMkLst>
        </pc:graphicFrameChg>
      </pc:sldChg>
      <pc:sldChg chg="addSp delSp modSp mod">
        <pc:chgData name="Christopher Tse" userId="527d0fbc-2649-43ef-b33f-75fe27fdc504" providerId="ADAL" clId="{EF5E446A-78E8-480E-B8D1-42094A0C849D}" dt="2026-01-22T20:43:32.656" v="499" actId="1076"/>
        <pc:sldMkLst>
          <pc:docMk/>
          <pc:sldMk cId="3436561117" sldId="283"/>
        </pc:sldMkLst>
        <pc:spChg chg="mod">
          <ac:chgData name="Christopher Tse" userId="527d0fbc-2649-43ef-b33f-75fe27fdc504" providerId="ADAL" clId="{EF5E446A-78E8-480E-B8D1-42094A0C849D}" dt="2026-01-22T20:43:32.656" v="499" actId="1076"/>
          <ac:spMkLst>
            <pc:docMk/>
            <pc:sldMk cId="3436561117" sldId="283"/>
            <ac:spMk id="3" creationId="{CE870B98-3828-4442-819F-F522C4DE2F5B}"/>
          </ac:spMkLst>
        </pc:spChg>
        <pc:spChg chg="add mod">
          <ac:chgData name="Christopher Tse" userId="527d0fbc-2649-43ef-b33f-75fe27fdc504" providerId="ADAL" clId="{EF5E446A-78E8-480E-B8D1-42094A0C849D}" dt="2026-01-22T20:27:12.211" v="496" actId="6549"/>
          <ac:spMkLst>
            <pc:docMk/>
            <pc:sldMk cId="3436561117" sldId="283"/>
            <ac:spMk id="8" creationId="{44A05976-C084-5634-3CD6-C4795ABB4C2C}"/>
          </ac:spMkLst>
        </pc:spChg>
        <pc:graphicFrameChg chg="del">
          <ac:chgData name="Christopher Tse" userId="527d0fbc-2649-43ef-b33f-75fe27fdc504" providerId="ADAL" clId="{EF5E446A-78E8-480E-B8D1-42094A0C849D}" dt="2026-01-22T19:46:17.416" v="91" actId="478"/>
          <ac:graphicFrameMkLst>
            <pc:docMk/>
            <pc:sldMk cId="3436561117" sldId="283"/>
            <ac:graphicFrameMk id="7" creationId="{A103AA06-365D-2021-9734-52380F3649D0}"/>
          </ac:graphicFrameMkLst>
        </pc:graphicFrameChg>
        <pc:picChg chg="add mod">
          <ac:chgData name="Christopher Tse" userId="527d0fbc-2649-43ef-b33f-75fe27fdc504" providerId="ADAL" clId="{EF5E446A-78E8-480E-B8D1-42094A0C849D}" dt="2026-01-22T20:43:13.486" v="498" actId="1036"/>
          <ac:picMkLst>
            <pc:docMk/>
            <pc:sldMk cId="3436561117" sldId="283"/>
            <ac:picMk id="6" creationId="{DA6E18BD-4697-1FE1-AC11-621598F94C21}"/>
          </ac:picMkLst>
        </pc:picChg>
      </pc:sldChg>
      <pc:sldChg chg="modSp mod ord">
        <pc:chgData name="Christopher Tse" userId="527d0fbc-2649-43ef-b33f-75fe27fdc504" providerId="ADAL" clId="{EF5E446A-78E8-480E-B8D1-42094A0C849D}" dt="2026-01-22T20:44:28.645" v="500" actId="1076"/>
        <pc:sldMkLst>
          <pc:docMk/>
          <pc:sldMk cId="3590049863" sldId="288"/>
        </pc:sldMkLst>
        <pc:spChg chg="mod">
          <ac:chgData name="Christopher Tse" userId="527d0fbc-2649-43ef-b33f-75fe27fdc504" providerId="ADAL" clId="{EF5E446A-78E8-480E-B8D1-42094A0C849D}" dt="2026-01-22T19:58:29.752" v="425" actId="20577"/>
          <ac:spMkLst>
            <pc:docMk/>
            <pc:sldMk cId="3590049863" sldId="288"/>
            <ac:spMk id="7" creationId="{99D9880E-4F7C-884F-B65E-97B980504C6A}"/>
          </ac:spMkLst>
        </pc:spChg>
        <pc:picChg chg="mod">
          <ac:chgData name="Christopher Tse" userId="527d0fbc-2649-43ef-b33f-75fe27fdc504" providerId="ADAL" clId="{EF5E446A-78E8-480E-B8D1-42094A0C849D}" dt="2026-01-22T20:44:28.645" v="500" actId="1076"/>
          <ac:picMkLst>
            <pc:docMk/>
            <pc:sldMk cId="3590049863" sldId="288"/>
            <ac:picMk id="4" creationId="{445D80D3-76AE-6B48-9930-278F9E30BDEE}"/>
          </ac:picMkLst>
        </pc:picChg>
        <pc:picChg chg="mod">
          <ac:chgData name="Christopher Tse" userId="527d0fbc-2649-43ef-b33f-75fe27fdc504" providerId="ADAL" clId="{EF5E446A-78E8-480E-B8D1-42094A0C849D}" dt="2026-01-22T19:58:02.282" v="334" actId="1076"/>
          <ac:picMkLst>
            <pc:docMk/>
            <pc:sldMk cId="3590049863" sldId="288"/>
            <ac:picMk id="5" creationId="{CAEA5F0D-AC6E-0C4B-BA86-C1FF4E5E967D}"/>
          </ac:picMkLst>
        </pc:picChg>
      </pc:sldChg>
      <pc:sldChg chg="del">
        <pc:chgData name="Christopher Tse" userId="527d0fbc-2649-43ef-b33f-75fe27fdc504" providerId="ADAL" clId="{EF5E446A-78E8-480E-B8D1-42094A0C849D}" dt="2026-01-22T19:45:22.285" v="70" actId="47"/>
        <pc:sldMkLst>
          <pc:docMk/>
          <pc:sldMk cId="1851519680" sldId="289"/>
        </pc:sldMkLst>
      </pc:sldChg>
      <pc:sldChg chg="modSp mod">
        <pc:chgData name="Christopher Tse" userId="527d0fbc-2649-43ef-b33f-75fe27fdc504" providerId="ADAL" clId="{EF5E446A-78E8-480E-B8D1-42094A0C849D}" dt="2026-01-22T19:52:40.266" v="272" actId="20577"/>
        <pc:sldMkLst>
          <pc:docMk/>
          <pc:sldMk cId="1416557062" sldId="296"/>
        </pc:sldMkLst>
        <pc:graphicFrameChg chg="modGraphic">
          <ac:chgData name="Christopher Tse" userId="527d0fbc-2649-43ef-b33f-75fe27fdc504" providerId="ADAL" clId="{EF5E446A-78E8-480E-B8D1-42094A0C849D}" dt="2026-01-22T19:52:40.266" v="272" actId="20577"/>
          <ac:graphicFrameMkLst>
            <pc:docMk/>
            <pc:sldMk cId="1416557062" sldId="296"/>
            <ac:graphicFrameMk id="5" creationId="{ADA7F31F-CE76-B8B4-7495-45877D76D751}"/>
          </ac:graphicFrameMkLst>
        </pc:graphicFrameChg>
      </pc:sldChg>
      <pc:sldChg chg="addSp delSp modSp mod">
        <pc:chgData name="Christopher Tse" userId="527d0fbc-2649-43ef-b33f-75fe27fdc504" providerId="ADAL" clId="{EF5E446A-78E8-480E-B8D1-42094A0C849D}" dt="2026-01-22T19:44:04.124" v="52" actId="1076"/>
        <pc:sldMkLst>
          <pc:docMk/>
          <pc:sldMk cId="2704575106" sldId="299"/>
        </pc:sldMkLst>
        <pc:spChg chg="add del mod">
          <ac:chgData name="Christopher Tse" userId="527d0fbc-2649-43ef-b33f-75fe27fdc504" providerId="ADAL" clId="{EF5E446A-78E8-480E-B8D1-42094A0C849D}" dt="2026-01-22T19:43:57.590" v="51" actId="478"/>
          <ac:spMkLst>
            <pc:docMk/>
            <pc:sldMk cId="2704575106" sldId="299"/>
            <ac:spMk id="4" creationId="{98EB113E-5E46-C9E5-749A-F222B001358E}"/>
          </ac:spMkLst>
        </pc:spChg>
        <pc:picChg chg="add mod">
          <ac:chgData name="Christopher Tse" userId="527d0fbc-2649-43ef-b33f-75fe27fdc504" providerId="ADAL" clId="{EF5E446A-78E8-480E-B8D1-42094A0C849D}" dt="2026-01-22T19:44:04.124" v="52" actId="1076"/>
          <ac:picMkLst>
            <pc:docMk/>
            <pc:sldMk cId="2704575106" sldId="299"/>
            <ac:picMk id="6" creationId="{75801298-6C24-EEE7-7BCF-3086B4F74B98}"/>
          </ac:picMkLst>
        </pc:picChg>
        <pc:picChg chg="del">
          <ac:chgData name="Christopher Tse" userId="527d0fbc-2649-43ef-b33f-75fe27fdc504" providerId="ADAL" clId="{EF5E446A-78E8-480E-B8D1-42094A0C849D}" dt="2026-01-22T19:41:02.278" v="43" actId="478"/>
          <ac:picMkLst>
            <pc:docMk/>
            <pc:sldMk cId="2704575106" sldId="299"/>
            <ac:picMk id="8" creationId="{DE88ED6F-D03C-8D64-FDDD-8BE70E534553}"/>
          </ac:picMkLst>
        </pc:picChg>
      </pc:sldChg>
      <pc:sldChg chg="del">
        <pc:chgData name="Christopher Tse" userId="527d0fbc-2649-43ef-b33f-75fe27fdc504" providerId="ADAL" clId="{EF5E446A-78E8-480E-B8D1-42094A0C849D}" dt="2026-01-22T19:59:33.708" v="459" actId="47"/>
        <pc:sldMkLst>
          <pc:docMk/>
          <pc:sldMk cId="863167362" sldId="300"/>
        </pc:sldMkLst>
      </pc:sldChg>
      <pc:sldChg chg="addSp delSp modSp add mod">
        <pc:chgData name="Christopher Tse" userId="527d0fbc-2649-43ef-b33f-75fe27fdc504" providerId="ADAL" clId="{EF5E446A-78E8-480E-B8D1-42094A0C849D}" dt="2026-01-22T19:44:32.394" v="66" actId="1076"/>
        <pc:sldMkLst>
          <pc:docMk/>
          <pc:sldMk cId="529215359" sldId="301"/>
        </pc:sldMkLst>
        <pc:spChg chg="del">
          <ac:chgData name="Christopher Tse" userId="527d0fbc-2649-43ef-b33f-75fe27fdc504" providerId="ADAL" clId="{EF5E446A-78E8-480E-B8D1-42094A0C849D}" dt="2026-01-22T19:43:52.035" v="50" actId="478"/>
          <ac:spMkLst>
            <pc:docMk/>
            <pc:sldMk cId="529215359" sldId="301"/>
            <ac:spMk id="4" creationId="{F524D1DC-6D5E-8E1D-E1B1-29721B2A4A1A}"/>
          </ac:spMkLst>
        </pc:spChg>
        <pc:picChg chg="add mod">
          <ac:chgData name="Christopher Tse" userId="527d0fbc-2649-43ef-b33f-75fe27fdc504" providerId="ADAL" clId="{EF5E446A-78E8-480E-B8D1-42094A0C849D}" dt="2026-01-22T19:44:32.394" v="66" actId="1076"/>
          <ac:picMkLst>
            <pc:docMk/>
            <pc:sldMk cId="529215359" sldId="301"/>
            <ac:picMk id="5" creationId="{4A7CB239-ABC0-4462-DFDE-FCF18A7A349E}"/>
          </ac:picMkLst>
        </pc:picChg>
        <pc:picChg chg="del">
          <ac:chgData name="Christopher Tse" userId="527d0fbc-2649-43ef-b33f-75fe27fdc504" providerId="ADAL" clId="{EF5E446A-78E8-480E-B8D1-42094A0C849D}" dt="2026-01-22T19:43:40.386" v="47" actId="478"/>
          <ac:picMkLst>
            <pc:docMk/>
            <pc:sldMk cId="529215359" sldId="301"/>
            <ac:picMk id="6" creationId="{63A40C11-8620-29EE-215D-4581FCFD582C}"/>
          </ac:picMkLst>
        </pc:picChg>
      </pc:sldChg>
      <pc:sldChg chg="modSp add mod">
        <pc:chgData name="Christopher Tse" userId="527d0fbc-2649-43ef-b33f-75fe27fdc504" providerId="ADAL" clId="{EF5E446A-78E8-480E-B8D1-42094A0C849D}" dt="2026-01-22T19:49:40.323" v="249" actId="20577"/>
        <pc:sldMkLst>
          <pc:docMk/>
          <pc:sldMk cId="1191720194" sldId="302"/>
        </pc:sldMkLst>
        <pc:spChg chg="mod">
          <ac:chgData name="Christopher Tse" userId="527d0fbc-2649-43ef-b33f-75fe27fdc504" providerId="ADAL" clId="{EF5E446A-78E8-480E-B8D1-42094A0C849D}" dt="2026-01-22T19:47:41.545" v="116" actId="20577"/>
          <ac:spMkLst>
            <pc:docMk/>
            <pc:sldMk cId="1191720194" sldId="302"/>
            <ac:spMk id="2" creationId="{8AAA1CCA-0515-8C9D-2614-526CF2423F04}"/>
          </ac:spMkLst>
        </pc:spChg>
        <pc:graphicFrameChg chg="mod modGraphic">
          <ac:chgData name="Christopher Tse" userId="527d0fbc-2649-43ef-b33f-75fe27fdc504" providerId="ADAL" clId="{EF5E446A-78E8-480E-B8D1-42094A0C849D}" dt="2026-01-22T19:49:40.323" v="249" actId="20577"/>
          <ac:graphicFrameMkLst>
            <pc:docMk/>
            <pc:sldMk cId="1191720194" sldId="302"/>
            <ac:graphicFrameMk id="5" creationId="{5216E560-9643-ACAF-98CE-04B9BCB9FBB0}"/>
          </ac:graphicFrameMkLst>
        </pc:graphicFrameChg>
      </pc:sldChg>
      <pc:sldMasterChg chg="delSldLayout">
        <pc:chgData name="Christopher Tse" userId="527d0fbc-2649-43ef-b33f-75fe27fdc504" providerId="ADAL" clId="{EF5E446A-78E8-480E-B8D1-42094A0C849D}" dt="2026-01-22T19:59:37.740" v="462" actId="47"/>
        <pc:sldMasterMkLst>
          <pc:docMk/>
          <pc:sldMasterMk cId="3851327355" sldId="2147483660"/>
        </pc:sldMasterMkLst>
        <pc:sldLayoutChg chg="del">
          <pc:chgData name="Christopher Tse" userId="527d0fbc-2649-43ef-b33f-75fe27fdc504" providerId="ADAL" clId="{EF5E446A-78E8-480E-B8D1-42094A0C849D}" dt="2026-01-22T19:59:37.740" v="462" actId="47"/>
          <pc:sldLayoutMkLst>
            <pc:docMk/>
            <pc:sldMasterMk cId="3851327355" sldId="2147483660"/>
            <pc:sldLayoutMk cId="3419958309" sldId="214748367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sb.bc.ca/prince-wales/course-plannin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sb.bc.ca/prince-wales/course-plann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A066F-681F-4EAF-A3D7-A6E1286D50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3A9B6-B80F-4337-A12D-4FAB417B19BC}">
      <dgm:prSet custT="1"/>
      <dgm:spPr/>
      <dgm:t>
        <a:bodyPr/>
        <a:lstStyle/>
        <a:p>
          <a:r>
            <a:rPr lang="en-CA" sz="2800" dirty="0"/>
            <a:t>The course selection sheet is like a contract</a:t>
          </a:r>
          <a:endParaRPr lang="en-US" sz="2800" dirty="0"/>
        </a:p>
      </dgm:t>
    </dgm:pt>
    <dgm:pt modelId="{49F56D33-81E5-4DE8-84D5-A8B9BC5D7FDC}" type="parTrans" cxnId="{C588C164-4390-496B-B32A-DC9832B14B29}">
      <dgm:prSet/>
      <dgm:spPr/>
      <dgm:t>
        <a:bodyPr/>
        <a:lstStyle/>
        <a:p>
          <a:endParaRPr lang="en-US"/>
        </a:p>
      </dgm:t>
    </dgm:pt>
    <dgm:pt modelId="{55338A93-E393-4A40-96BE-6287735C0D09}" type="sibTrans" cxnId="{C588C164-4390-496B-B32A-DC9832B14B29}">
      <dgm:prSet/>
      <dgm:spPr/>
      <dgm:t>
        <a:bodyPr/>
        <a:lstStyle/>
        <a:p>
          <a:endParaRPr lang="en-US"/>
        </a:p>
      </dgm:t>
    </dgm:pt>
    <dgm:pt modelId="{B2B6A02C-22E6-4738-88ED-B9790AF0209B}">
      <dgm:prSet custT="1"/>
      <dgm:spPr/>
      <dgm:t>
        <a:bodyPr/>
        <a:lstStyle/>
        <a:p>
          <a:r>
            <a:rPr lang="en-CA" sz="2800" dirty="0"/>
            <a:t>Schools are staffed and time-tabled according to the information on these forms</a:t>
          </a:r>
          <a:endParaRPr lang="en-US" sz="2800" dirty="0"/>
        </a:p>
      </dgm:t>
    </dgm:pt>
    <dgm:pt modelId="{6BBCE738-D41E-489E-9400-190E492A7BBA}" type="parTrans" cxnId="{E85DB574-9C07-4F05-A5A4-46BE6D02C36E}">
      <dgm:prSet/>
      <dgm:spPr/>
      <dgm:t>
        <a:bodyPr/>
        <a:lstStyle/>
        <a:p>
          <a:endParaRPr lang="en-US"/>
        </a:p>
      </dgm:t>
    </dgm:pt>
    <dgm:pt modelId="{EFB7F3A6-3962-45F2-9B6D-F8EF33BB42C5}" type="sibTrans" cxnId="{E85DB574-9C07-4F05-A5A4-46BE6D02C36E}">
      <dgm:prSet/>
      <dgm:spPr/>
      <dgm:t>
        <a:bodyPr/>
        <a:lstStyle/>
        <a:p>
          <a:endParaRPr lang="en-US"/>
        </a:p>
      </dgm:t>
    </dgm:pt>
    <dgm:pt modelId="{0F922764-93B8-45CE-A2CE-85F6DE989F4A}">
      <dgm:prSet custT="1"/>
      <dgm:spPr/>
      <dgm:t>
        <a:bodyPr/>
        <a:lstStyle/>
        <a:p>
          <a:r>
            <a:rPr lang="en-CA" sz="2800" dirty="0"/>
            <a:t>Only those courses with a sufficient number of students registered will be available</a:t>
          </a:r>
          <a:endParaRPr lang="en-US" sz="2800" dirty="0"/>
        </a:p>
      </dgm:t>
    </dgm:pt>
    <dgm:pt modelId="{370B0F42-6043-4FCB-BF5D-B521A4B723F2}" type="parTrans" cxnId="{7E8E70A3-FC49-4F1A-AD85-8A98A6194181}">
      <dgm:prSet/>
      <dgm:spPr/>
      <dgm:t>
        <a:bodyPr/>
        <a:lstStyle/>
        <a:p>
          <a:endParaRPr lang="en-US"/>
        </a:p>
      </dgm:t>
    </dgm:pt>
    <dgm:pt modelId="{E88FEC0E-9E28-44A7-AB0F-C5079FF07510}" type="sibTrans" cxnId="{7E8E70A3-FC49-4F1A-AD85-8A98A6194181}">
      <dgm:prSet/>
      <dgm:spPr/>
      <dgm:t>
        <a:bodyPr/>
        <a:lstStyle/>
        <a:p>
          <a:endParaRPr lang="en-US"/>
        </a:p>
      </dgm:t>
    </dgm:pt>
    <dgm:pt modelId="{E2B5F84A-D93C-4A35-BECB-B1915B814AD9}" type="pres">
      <dgm:prSet presAssocID="{1D4A066F-681F-4EAF-A3D7-A6E1286D50D7}" presName="root" presStyleCnt="0">
        <dgm:presLayoutVars>
          <dgm:dir/>
          <dgm:resizeHandles val="exact"/>
        </dgm:presLayoutVars>
      </dgm:prSet>
      <dgm:spPr/>
    </dgm:pt>
    <dgm:pt modelId="{6FD0E248-6021-4C5B-B5F3-2D64D63C37CE}" type="pres">
      <dgm:prSet presAssocID="{C3C3A9B6-B80F-4337-A12D-4FAB417B19BC}" presName="compNode" presStyleCnt="0"/>
      <dgm:spPr/>
    </dgm:pt>
    <dgm:pt modelId="{0E4AFC23-247E-43A8-844E-17309C41D2BF}" type="pres">
      <dgm:prSet presAssocID="{C3C3A9B6-B80F-4337-A12D-4FAB417B19BC}" presName="bgRect" presStyleLbl="bgShp" presStyleIdx="0" presStyleCnt="3"/>
      <dgm:spPr/>
    </dgm:pt>
    <dgm:pt modelId="{8DF283DC-433C-4D54-8E7C-ADD566DFA2CD}" type="pres">
      <dgm:prSet presAssocID="{C3C3A9B6-B80F-4337-A12D-4FAB417B19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81BF2BE-F3B0-4ADA-9B7F-7628FD380079}" type="pres">
      <dgm:prSet presAssocID="{C3C3A9B6-B80F-4337-A12D-4FAB417B19BC}" presName="spaceRect" presStyleCnt="0"/>
      <dgm:spPr/>
    </dgm:pt>
    <dgm:pt modelId="{E38A2BC6-2222-4381-AECD-EB09F2CFFA5E}" type="pres">
      <dgm:prSet presAssocID="{C3C3A9B6-B80F-4337-A12D-4FAB417B19BC}" presName="parTx" presStyleLbl="revTx" presStyleIdx="0" presStyleCnt="3">
        <dgm:presLayoutVars>
          <dgm:chMax val="0"/>
          <dgm:chPref val="0"/>
        </dgm:presLayoutVars>
      </dgm:prSet>
      <dgm:spPr/>
    </dgm:pt>
    <dgm:pt modelId="{2504AD9A-EB65-4A08-8E37-D99926FCA47A}" type="pres">
      <dgm:prSet presAssocID="{55338A93-E393-4A40-96BE-6287735C0D09}" presName="sibTrans" presStyleCnt="0"/>
      <dgm:spPr/>
    </dgm:pt>
    <dgm:pt modelId="{E53B9278-5C5A-46A5-8A73-F2EFD29DDD9A}" type="pres">
      <dgm:prSet presAssocID="{B2B6A02C-22E6-4738-88ED-B9790AF0209B}" presName="compNode" presStyleCnt="0"/>
      <dgm:spPr/>
    </dgm:pt>
    <dgm:pt modelId="{78F0E96C-5F80-415F-8980-C458959AFB39}" type="pres">
      <dgm:prSet presAssocID="{B2B6A02C-22E6-4738-88ED-B9790AF0209B}" presName="bgRect" presStyleLbl="bgShp" presStyleIdx="1" presStyleCnt="3"/>
      <dgm:spPr/>
    </dgm:pt>
    <dgm:pt modelId="{75D3D01C-9926-4F0D-8829-AFCDA56843CD}" type="pres">
      <dgm:prSet presAssocID="{B2B6A02C-22E6-4738-88ED-B9790AF020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B942346-58CD-44C7-A3FD-CAF027562BC9}" type="pres">
      <dgm:prSet presAssocID="{B2B6A02C-22E6-4738-88ED-B9790AF0209B}" presName="spaceRect" presStyleCnt="0"/>
      <dgm:spPr/>
    </dgm:pt>
    <dgm:pt modelId="{4640C197-C413-4CD3-AA99-F235C44F50F3}" type="pres">
      <dgm:prSet presAssocID="{B2B6A02C-22E6-4738-88ED-B9790AF0209B}" presName="parTx" presStyleLbl="revTx" presStyleIdx="1" presStyleCnt="3">
        <dgm:presLayoutVars>
          <dgm:chMax val="0"/>
          <dgm:chPref val="0"/>
        </dgm:presLayoutVars>
      </dgm:prSet>
      <dgm:spPr/>
    </dgm:pt>
    <dgm:pt modelId="{6C9D4B4D-56E6-49F5-B184-8F3CD6651091}" type="pres">
      <dgm:prSet presAssocID="{EFB7F3A6-3962-45F2-9B6D-F8EF33BB42C5}" presName="sibTrans" presStyleCnt="0"/>
      <dgm:spPr/>
    </dgm:pt>
    <dgm:pt modelId="{8445472F-06DA-427B-A88B-D5200E15A5E3}" type="pres">
      <dgm:prSet presAssocID="{0F922764-93B8-45CE-A2CE-85F6DE989F4A}" presName="compNode" presStyleCnt="0"/>
      <dgm:spPr/>
    </dgm:pt>
    <dgm:pt modelId="{ACE8783D-66DA-4600-A613-0345DE747885}" type="pres">
      <dgm:prSet presAssocID="{0F922764-93B8-45CE-A2CE-85F6DE989F4A}" presName="bgRect" presStyleLbl="bgShp" presStyleIdx="2" presStyleCnt="3"/>
      <dgm:spPr/>
    </dgm:pt>
    <dgm:pt modelId="{699C755D-FC61-4BD0-A5BC-B9DD514A7D28}" type="pres">
      <dgm:prSet presAssocID="{0F922764-93B8-45CE-A2CE-85F6DE989F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5AB8A86-7200-485A-8E7B-67FB32084A80}" type="pres">
      <dgm:prSet presAssocID="{0F922764-93B8-45CE-A2CE-85F6DE989F4A}" presName="spaceRect" presStyleCnt="0"/>
      <dgm:spPr/>
    </dgm:pt>
    <dgm:pt modelId="{C524B88C-A8AD-4F44-BBF9-B6A65D05DCC3}" type="pres">
      <dgm:prSet presAssocID="{0F922764-93B8-45CE-A2CE-85F6DE989F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5AAE29-D86D-4EA1-9705-EBD8A609954F}" type="presOf" srcId="{C3C3A9B6-B80F-4337-A12D-4FAB417B19BC}" destId="{E38A2BC6-2222-4381-AECD-EB09F2CFFA5E}" srcOrd="0" destOrd="0" presId="urn:microsoft.com/office/officeart/2018/2/layout/IconVerticalSolidList"/>
    <dgm:cxn modelId="{C588C164-4390-496B-B32A-DC9832B14B29}" srcId="{1D4A066F-681F-4EAF-A3D7-A6E1286D50D7}" destId="{C3C3A9B6-B80F-4337-A12D-4FAB417B19BC}" srcOrd="0" destOrd="0" parTransId="{49F56D33-81E5-4DE8-84D5-A8B9BC5D7FDC}" sibTransId="{55338A93-E393-4A40-96BE-6287735C0D09}"/>
    <dgm:cxn modelId="{E85DB574-9C07-4F05-A5A4-46BE6D02C36E}" srcId="{1D4A066F-681F-4EAF-A3D7-A6E1286D50D7}" destId="{B2B6A02C-22E6-4738-88ED-B9790AF0209B}" srcOrd="1" destOrd="0" parTransId="{6BBCE738-D41E-489E-9400-190E492A7BBA}" sibTransId="{EFB7F3A6-3962-45F2-9B6D-F8EF33BB42C5}"/>
    <dgm:cxn modelId="{F5E2CF94-763D-4319-B8A9-8ED7DFD7BB9E}" type="presOf" srcId="{B2B6A02C-22E6-4738-88ED-B9790AF0209B}" destId="{4640C197-C413-4CD3-AA99-F235C44F50F3}" srcOrd="0" destOrd="0" presId="urn:microsoft.com/office/officeart/2018/2/layout/IconVerticalSolidList"/>
    <dgm:cxn modelId="{7E8E70A3-FC49-4F1A-AD85-8A98A6194181}" srcId="{1D4A066F-681F-4EAF-A3D7-A6E1286D50D7}" destId="{0F922764-93B8-45CE-A2CE-85F6DE989F4A}" srcOrd="2" destOrd="0" parTransId="{370B0F42-6043-4FCB-BF5D-B521A4B723F2}" sibTransId="{E88FEC0E-9E28-44A7-AB0F-C5079FF07510}"/>
    <dgm:cxn modelId="{C5B38ED6-C9FB-4060-996B-0285AE64DE31}" type="presOf" srcId="{1D4A066F-681F-4EAF-A3D7-A6E1286D50D7}" destId="{E2B5F84A-D93C-4A35-BECB-B1915B814AD9}" srcOrd="0" destOrd="0" presId="urn:microsoft.com/office/officeart/2018/2/layout/IconVerticalSolidList"/>
    <dgm:cxn modelId="{CCA5CDDE-B2A3-4FC1-826D-E0C6EDD0DFEC}" type="presOf" srcId="{0F922764-93B8-45CE-A2CE-85F6DE989F4A}" destId="{C524B88C-A8AD-4F44-BBF9-B6A65D05DCC3}" srcOrd="0" destOrd="0" presId="urn:microsoft.com/office/officeart/2018/2/layout/IconVerticalSolidList"/>
    <dgm:cxn modelId="{93C25B34-9BB4-40CC-83BD-5FCBE1F8A660}" type="presParOf" srcId="{E2B5F84A-D93C-4A35-BECB-B1915B814AD9}" destId="{6FD0E248-6021-4C5B-B5F3-2D64D63C37CE}" srcOrd="0" destOrd="0" presId="urn:microsoft.com/office/officeart/2018/2/layout/IconVerticalSolidList"/>
    <dgm:cxn modelId="{FB0FD9E8-24C5-4482-9842-627C872FB67A}" type="presParOf" srcId="{6FD0E248-6021-4C5B-B5F3-2D64D63C37CE}" destId="{0E4AFC23-247E-43A8-844E-17309C41D2BF}" srcOrd="0" destOrd="0" presId="urn:microsoft.com/office/officeart/2018/2/layout/IconVerticalSolidList"/>
    <dgm:cxn modelId="{6E40B69D-4498-42D4-808B-74891C60E2C1}" type="presParOf" srcId="{6FD0E248-6021-4C5B-B5F3-2D64D63C37CE}" destId="{8DF283DC-433C-4D54-8E7C-ADD566DFA2CD}" srcOrd="1" destOrd="0" presId="urn:microsoft.com/office/officeart/2018/2/layout/IconVerticalSolidList"/>
    <dgm:cxn modelId="{6108B786-6A93-4040-B40D-249D5E13AC90}" type="presParOf" srcId="{6FD0E248-6021-4C5B-B5F3-2D64D63C37CE}" destId="{481BF2BE-F3B0-4ADA-9B7F-7628FD380079}" srcOrd="2" destOrd="0" presId="urn:microsoft.com/office/officeart/2018/2/layout/IconVerticalSolidList"/>
    <dgm:cxn modelId="{F56452BE-94AC-48B4-83EC-081C6192DE11}" type="presParOf" srcId="{6FD0E248-6021-4C5B-B5F3-2D64D63C37CE}" destId="{E38A2BC6-2222-4381-AECD-EB09F2CFFA5E}" srcOrd="3" destOrd="0" presId="urn:microsoft.com/office/officeart/2018/2/layout/IconVerticalSolidList"/>
    <dgm:cxn modelId="{02FD4D13-4407-4D2F-B704-B3EB4A169AAF}" type="presParOf" srcId="{E2B5F84A-D93C-4A35-BECB-B1915B814AD9}" destId="{2504AD9A-EB65-4A08-8E37-D99926FCA47A}" srcOrd="1" destOrd="0" presId="urn:microsoft.com/office/officeart/2018/2/layout/IconVerticalSolidList"/>
    <dgm:cxn modelId="{C141E9E2-5441-4468-8D7D-B42C3B6E3649}" type="presParOf" srcId="{E2B5F84A-D93C-4A35-BECB-B1915B814AD9}" destId="{E53B9278-5C5A-46A5-8A73-F2EFD29DDD9A}" srcOrd="2" destOrd="0" presId="urn:microsoft.com/office/officeart/2018/2/layout/IconVerticalSolidList"/>
    <dgm:cxn modelId="{256E8D62-A9FD-4336-AEC8-EE78C4B0D666}" type="presParOf" srcId="{E53B9278-5C5A-46A5-8A73-F2EFD29DDD9A}" destId="{78F0E96C-5F80-415F-8980-C458959AFB39}" srcOrd="0" destOrd="0" presId="urn:microsoft.com/office/officeart/2018/2/layout/IconVerticalSolidList"/>
    <dgm:cxn modelId="{86D11C4F-F54E-414A-966C-786748923A55}" type="presParOf" srcId="{E53B9278-5C5A-46A5-8A73-F2EFD29DDD9A}" destId="{75D3D01C-9926-4F0D-8829-AFCDA56843CD}" srcOrd="1" destOrd="0" presId="urn:microsoft.com/office/officeart/2018/2/layout/IconVerticalSolidList"/>
    <dgm:cxn modelId="{4F78E380-8270-4D45-8C5D-C51F4D2E5DB6}" type="presParOf" srcId="{E53B9278-5C5A-46A5-8A73-F2EFD29DDD9A}" destId="{7B942346-58CD-44C7-A3FD-CAF027562BC9}" srcOrd="2" destOrd="0" presId="urn:microsoft.com/office/officeart/2018/2/layout/IconVerticalSolidList"/>
    <dgm:cxn modelId="{066AD813-300A-4F5D-B5F8-93B7586EED7D}" type="presParOf" srcId="{E53B9278-5C5A-46A5-8A73-F2EFD29DDD9A}" destId="{4640C197-C413-4CD3-AA99-F235C44F50F3}" srcOrd="3" destOrd="0" presId="urn:microsoft.com/office/officeart/2018/2/layout/IconVerticalSolidList"/>
    <dgm:cxn modelId="{F029B1E6-DCEC-41E9-8EA6-4D57DEE85A2B}" type="presParOf" srcId="{E2B5F84A-D93C-4A35-BECB-B1915B814AD9}" destId="{6C9D4B4D-56E6-49F5-B184-8F3CD6651091}" srcOrd="3" destOrd="0" presId="urn:microsoft.com/office/officeart/2018/2/layout/IconVerticalSolidList"/>
    <dgm:cxn modelId="{2DB277FA-D8C7-49BF-AD67-B3159FA970F7}" type="presParOf" srcId="{E2B5F84A-D93C-4A35-BECB-B1915B814AD9}" destId="{8445472F-06DA-427B-A88B-D5200E15A5E3}" srcOrd="4" destOrd="0" presId="urn:microsoft.com/office/officeart/2018/2/layout/IconVerticalSolidList"/>
    <dgm:cxn modelId="{C07591AA-D4BE-45DB-9826-AFE36CC05BAF}" type="presParOf" srcId="{8445472F-06DA-427B-A88B-D5200E15A5E3}" destId="{ACE8783D-66DA-4600-A613-0345DE747885}" srcOrd="0" destOrd="0" presId="urn:microsoft.com/office/officeart/2018/2/layout/IconVerticalSolidList"/>
    <dgm:cxn modelId="{E407F79F-017C-4683-A367-DD50A4D9238A}" type="presParOf" srcId="{8445472F-06DA-427B-A88B-D5200E15A5E3}" destId="{699C755D-FC61-4BD0-A5BC-B9DD514A7D28}" srcOrd="1" destOrd="0" presId="urn:microsoft.com/office/officeart/2018/2/layout/IconVerticalSolidList"/>
    <dgm:cxn modelId="{FAF5D444-8B9C-40AE-A830-155D668121FF}" type="presParOf" srcId="{8445472F-06DA-427B-A88B-D5200E15A5E3}" destId="{25AB8A86-7200-485A-8E7B-67FB32084A80}" srcOrd="2" destOrd="0" presId="urn:microsoft.com/office/officeart/2018/2/layout/IconVerticalSolidList"/>
    <dgm:cxn modelId="{20FD61CB-72FA-4214-B32A-A8921B32FC5F}" type="presParOf" srcId="{8445472F-06DA-427B-A88B-D5200E15A5E3}" destId="{C524B88C-A8AD-4F44-BBF9-B6A65D05DC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F36FA2-3541-422B-A428-96AD9257EC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B6DBE7-72EF-41E9-B5EC-8A9F4C3253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French 9, 10, 11, 12</a:t>
          </a:r>
        </a:p>
      </dgm:t>
    </dgm:pt>
    <dgm:pt modelId="{2E1ACC48-0138-48A8-8EE3-0B369C53359E}" type="parTrans" cxnId="{DA5F1745-8080-48C0-BEE3-530E9426D45B}">
      <dgm:prSet/>
      <dgm:spPr/>
      <dgm:t>
        <a:bodyPr/>
        <a:lstStyle/>
        <a:p>
          <a:endParaRPr lang="en-US"/>
        </a:p>
      </dgm:t>
    </dgm:pt>
    <dgm:pt modelId="{2C0EBFBD-4423-4B55-B676-0907E573C898}" type="sibTrans" cxnId="{DA5F1745-8080-48C0-BEE3-530E9426D45B}">
      <dgm:prSet/>
      <dgm:spPr/>
      <dgm:t>
        <a:bodyPr/>
        <a:lstStyle/>
        <a:p>
          <a:endParaRPr lang="en-US"/>
        </a:p>
      </dgm:t>
    </dgm:pt>
    <dgm:pt modelId="{B67F18CF-3CE6-4328-8F06-42D889D61D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Spanish 9</a:t>
          </a:r>
        </a:p>
      </dgm:t>
    </dgm:pt>
    <dgm:pt modelId="{B07D36A4-ECFD-479E-890A-99063C9718EF}" type="parTrans" cxnId="{5A94D925-951F-4B59-9918-09EFE0508BB3}">
      <dgm:prSet/>
      <dgm:spPr/>
      <dgm:t>
        <a:bodyPr/>
        <a:lstStyle/>
        <a:p>
          <a:endParaRPr lang="en-US"/>
        </a:p>
      </dgm:t>
    </dgm:pt>
    <dgm:pt modelId="{E7435754-5EC7-49D4-8D53-A5C952F96338}" type="sibTrans" cxnId="{5A94D925-951F-4B59-9918-09EFE0508BB3}">
      <dgm:prSet/>
      <dgm:spPr/>
      <dgm:t>
        <a:bodyPr/>
        <a:lstStyle/>
        <a:p>
          <a:endParaRPr lang="en-US"/>
        </a:p>
      </dgm:t>
    </dgm:pt>
    <dgm:pt modelId="{6A629136-DFFE-4992-A779-9B557434D1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 2</a:t>
          </a:r>
          <a:r>
            <a:rPr lang="en-US" sz="2400" baseline="30000" dirty="0"/>
            <a:t>nd</a:t>
          </a:r>
          <a:r>
            <a:rPr lang="en-US" sz="2400" dirty="0"/>
            <a:t> language is not required for graduation or university</a:t>
          </a:r>
        </a:p>
      </dgm:t>
    </dgm:pt>
    <dgm:pt modelId="{961B5E6B-DB11-46B9-A76C-5F5E9CA4F666}" type="parTrans" cxnId="{1719208F-205B-49A0-8BFD-997A4BECCCAF}">
      <dgm:prSet/>
      <dgm:spPr/>
      <dgm:t>
        <a:bodyPr/>
        <a:lstStyle/>
        <a:p>
          <a:endParaRPr lang="en-US"/>
        </a:p>
      </dgm:t>
    </dgm:pt>
    <dgm:pt modelId="{B4D1C65D-C029-44D8-A23B-6757041743F1}" type="sibTrans" cxnId="{1719208F-205B-49A0-8BFD-997A4BECCCAF}">
      <dgm:prSet/>
      <dgm:spPr/>
      <dgm:t>
        <a:bodyPr/>
        <a:lstStyle/>
        <a:p>
          <a:endParaRPr lang="en-US"/>
        </a:p>
      </dgm:t>
    </dgm:pt>
    <dgm:pt modelId="{CDAC426B-8577-474E-9DE2-CB101D7E57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ELL Students may be eligible for a Language 10, 11 or 12 credit</a:t>
          </a:r>
        </a:p>
      </dgm:t>
    </dgm:pt>
    <dgm:pt modelId="{EB25C49E-5593-46FA-A6E1-8C668B147B48}" type="parTrans" cxnId="{75395C72-52B8-4AE5-A43A-0451B1CD169D}">
      <dgm:prSet/>
      <dgm:spPr/>
      <dgm:t>
        <a:bodyPr/>
        <a:lstStyle/>
        <a:p>
          <a:endParaRPr lang="en-US"/>
        </a:p>
      </dgm:t>
    </dgm:pt>
    <dgm:pt modelId="{2F79AAE8-F62A-4DDC-8BCB-3FBA477AD360}" type="sibTrans" cxnId="{75395C72-52B8-4AE5-A43A-0451B1CD169D}">
      <dgm:prSet/>
      <dgm:spPr/>
      <dgm:t>
        <a:bodyPr/>
        <a:lstStyle/>
        <a:p>
          <a:endParaRPr lang="en-US"/>
        </a:p>
      </dgm:t>
    </dgm:pt>
    <dgm:pt modelId="{4D7261E7-6372-4FDD-995D-A8FDC6641BA0}" type="pres">
      <dgm:prSet presAssocID="{5FF36FA2-3541-422B-A428-96AD9257ECFB}" presName="root" presStyleCnt="0">
        <dgm:presLayoutVars>
          <dgm:dir/>
          <dgm:resizeHandles val="exact"/>
        </dgm:presLayoutVars>
      </dgm:prSet>
      <dgm:spPr/>
    </dgm:pt>
    <dgm:pt modelId="{C6554483-7516-4227-8E6A-064143EEE785}" type="pres">
      <dgm:prSet presAssocID="{63B6DBE7-72EF-41E9-B5EC-8A9F4C3253A9}" presName="compNode" presStyleCnt="0"/>
      <dgm:spPr/>
    </dgm:pt>
    <dgm:pt modelId="{E127EE31-20B7-4E69-903E-C0946E6D23BB}" type="pres">
      <dgm:prSet presAssocID="{63B6DBE7-72EF-41E9-B5EC-8A9F4C3253A9}" presName="bgRect" presStyleLbl="bgShp" presStyleIdx="0" presStyleCnt="4" custLinFactNeighborX="-284"/>
      <dgm:spPr/>
    </dgm:pt>
    <dgm:pt modelId="{B6B685AA-BC98-4920-81F2-5D61C7F2342F}" type="pres">
      <dgm:prSet presAssocID="{63B6DBE7-72EF-41E9-B5EC-8A9F4C3253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2917133-F2F3-4574-95F1-4FC414D9B9A3}" type="pres">
      <dgm:prSet presAssocID="{63B6DBE7-72EF-41E9-B5EC-8A9F4C3253A9}" presName="spaceRect" presStyleCnt="0"/>
      <dgm:spPr/>
    </dgm:pt>
    <dgm:pt modelId="{E3F774AB-E654-4EBD-A643-56A45D2D2DFD}" type="pres">
      <dgm:prSet presAssocID="{63B6DBE7-72EF-41E9-B5EC-8A9F4C3253A9}" presName="parTx" presStyleLbl="revTx" presStyleIdx="0" presStyleCnt="4">
        <dgm:presLayoutVars>
          <dgm:chMax val="0"/>
          <dgm:chPref val="0"/>
        </dgm:presLayoutVars>
      </dgm:prSet>
      <dgm:spPr/>
    </dgm:pt>
    <dgm:pt modelId="{B8564F04-888A-458E-AC8D-AB78A1991662}" type="pres">
      <dgm:prSet presAssocID="{2C0EBFBD-4423-4B55-B676-0907E573C898}" presName="sibTrans" presStyleCnt="0"/>
      <dgm:spPr/>
    </dgm:pt>
    <dgm:pt modelId="{B23014B2-5F7D-4935-A3AB-897335324220}" type="pres">
      <dgm:prSet presAssocID="{B67F18CF-3CE6-4328-8F06-42D889D61DE5}" presName="compNode" presStyleCnt="0"/>
      <dgm:spPr/>
    </dgm:pt>
    <dgm:pt modelId="{5E96E6FF-F3D3-439B-BA4C-2451D97337E0}" type="pres">
      <dgm:prSet presAssocID="{B67F18CF-3CE6-4328-8F06-42D889D61DE5}" presName="bgRect" presStyleLbl="bgShp" presStyleIdx="1" presStyleCnt="4"/>
      <dgm:spPr/>
    </dgm:pt>
    <dgm:pt modelId="{88152D10-9519-41F1-8230-0FB175B1F459}" type="pres">
      <dgm:prSet presAssocID="{B67F18CF-3CE6-4328-8F06-42D889D61D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4018A23-55D6-4626-9C8C-732201F07B4E}" type="pres">
      <dgm:prSet presAssocID="{B67F18CF-3CE6-4328-8F06-42D889D61DE5}" presName="spaceRect" presStyleCnt="0"/>
      <dgm:spPr/>
    </dgm:pt>
    <dgm:pt modelId="{1EB7EC53-373A-4FBA-B880-926257CA9811}" type="pres">
      <dgm:prSet presAssocID="{B67F18CF-3CE6-4328-8F06-42D889D61DE5}" presName="parTx" presStyleLbl="revTx" presStyleIdx="1" presStyleCnt="4">
        <dgm:presLayoutVars>
          <dgm:chMax val="0"/>
          <dgm:chPref val="0"/>
        </dgm:presLayoutVars>
      </dgm:prSet>
      <dgm:spPr/>
    </dgm:pt>
    <dgm:pt modelId="{BD04A497-8942-4AC6-B76B-09C32C8E56B8}" type="pres">
      <dgm:prSet presAssocID="{E7435754-5EC7-49D4-8D53-A5C952F96338}" presName="sibTrans" presStyleCnt="0"/>
      <dgm:spPr/>
    </dgm:pt>
    <dgm:pt modelId="{A0C52B43-B228-4BA4-94B4-05649D938F8D}" type="pres">
      <dgm:prSet presAssocID="{6A629136-DFFE-4992-A779-9B557434D1C3}" presName="compNode" presStyleCnt="0"/>
      <dgm:spPr/>
    </dgm:pt>
    <dgm:pt modelId="{B5EF354F-E2D8-44C1-B9FF-7483D913E0A4}" type="pres">
      <dgm:prSet presAssocID="{6A629136-DFFE-4992-A779-9B557434D1C3}" presName="bgRect" presStyleLbl="bgShp" presStyleIdx="2" presStyleCnt="4"/>
      <dgm:spPr/>
    </dgm:pt>
    <dgm:pt modelId="{06F48C3B-D273-4CB2-A3DF-F0EF79848FD7}" type="pres">
      <dgm:prSet presAssocID="{6A629136-DFFE-4992-A779-9B557434D1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B2DDB9BD-8683-484B-BF89-E27EBCF11AE2}" type="pres">
      <dgm:prSet presAssocID="{6A629136-DFFE-4992-A779-9B557434D1C3}" presName="spaceRect" presStyleCnt="0"/>
      <dgm:spPr/>
    </dgm:pt>
    <dgm:pt modelId="{8E781390-D210-40F6-B854-722CD5FC3ABA}" type="pres">
      <dgm:prSet presAssocID="{6A629136-DFFE-4992-A779-9B557434D1C3}" presName="parTx" presStyleLbl="revTx" presStyleIdx="2" presStyleCnt="4">
        <dgm:presLayoutVars>
          <dgm:chMax val="0"/>
          <dgm:chPref val="0"/>
        </dgm:presLayoutVars>
      </dgm:prSet>
      <dgm:spPr/>
    </dgm:pt>
    <dgm:pt modelId="{B647AD67-8CE7-4657-B4B5-6C04726BF813}" type="pres">
      <dgm:prSet presAssocID="{B4D1C65D-C029-44D8-A23B-6757041743F1}" presName="sibTrans" presStyleCnt="0"/>
      <dgm:spPr/>
    </dgm:pt>
    <dgm:pt modelId="{8651C4F7-2509-4E20-8ACE-79AC9BB2D0EE}" type="pres">
      <dgm:prSet presAssocID="{CDAC426B-8577-474E-9DE2-CB101D7E570F}" presName="compNode" presStyleCnt="0"/>
      <dgm:spPr/>
    </dgm:pt>
    <dgm:pt modelId="{BA05FE5A-BBA0-41A6-A7D1-0CCC5E2D212C}" type="pres">
      <dgm:prSet presAssocID="{CDAC426B-8577-474E-9DE2-CB101D7E570F}" presName="bgRect" presStyleLbl="bgShp" presStyleIdx="3" presStyleCnt="4"/>
      <dgm:spPr/>
    </dgm:pt>
    <dgm:pt modelId="{16053DA7-A251-4450-9C2B-E1EEF8B359FA}" type="pres">
      <dgm:prSet presAssocID="{CDAC426B-8577-474E-9DE2-CB101D7E57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78A0A85-E126-4C8D-9A14-E856D7EE5341}" type="pres">
      <dgm:prSet presAssocID="{CDAC426B-8577-474E-9DE2-CB101D7E570F}" presName="spaceRect" presStyleCnt="0"/>
      <dgm:spPr/>
    </dgm:pt>
    <dgm:pt modelId="{237390C3-9EE3-4290-A2A7-40965B1EADFD}" type="pres">
      <dgm:prSet presAssocID="{CDAC426B-8577-474E-9DE2-CB101D7E57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C96AD08-7D0A-6E42-BB86-5C3A26D57340}" type="presOf" srcId="{B67F18CF-3CE6-4328-8F06-42D889D61DE5}" destId="{1EB7EC53-373A-4FBA-B880-926257CA9811}" srcOrd="0" destOrd="0" presId="urn:microsoft.com/office/officeart/2018/2/layout/IconVerticalSolidList"/>
    <dgm:cxn modelId="{5A94D925-951F-4B59-9918-09EFE0508BB3}" srcId="{5FF36FA2-3541-422B-A428-96AD9257ECFB}" destId="{B67F18CF-3CE6-4328-8F06-42D889D61DE5}" srcOrd="1" destOrd="0" parTransId="{B07D36A4-ECFD-479E-890A-99063C9718EF}" sibTransId="{E7435754-5EC7-49D4-8D53-A5C952F96338}"/>
    <dgm:cxn modelId="{DA5F1745-8080-48C0-BEE3-530E9426D45B}" srcId="{5FF36FA2-3541-422B-A428-96AD9257ECFB}" destId="{63B6DBE7-72EF-41E9-B5EC-8A9F4C3253A9}" srcOrd="0" destOrd="0" parTransId="{2E1ACC48-0138-48A8-8EE3-0B369C53359E}" sibTransId="{2C0EBFBD-4423-4B55-B676-0907E573C898}"/>
    <dgm:cxn modelId="{75395C72-52B8-4AE5-A43A-0451B1CD169D}" srcId="{5FF36FA2-3541-422B-A428-96AD9257ECFB}" destId="{CDAC426B-8577-474E-9DE2-CB101D7E570F}" srcOrd="3" destOrd="0" parTransId="{EB25C49E-5593-46FA-A6E1-8C668B147B48}" sibTransId="{2F79AAE8-F62A-4DDC-8BCB-3FBA477AD360}"/>
    <dgm:cxn modelId="{1719208F-205B-49A0-8BFD-997A4BECCCAF}" srcId="{5FF36FA2-3541-422B-A428-96AD9257ECFB}" destId="{6A629136-DFFE-4992-A779-9B557434D1C3}" srcOrd="2" destOrd="0" parTransId="{961B5E6B-DB11-46B9-A76C-5F5E9CA4F666}" sibTransId="{B4D1C65D-C029-44D8-A23B-6757041743F1}"/>
    <dgm:cxn modelId="{4B578590-2E26-A04F-9CAF-029EA358DFFF}" type="presOf" srcId="{63B6DBE7-72EF-41E9-B5EC-8A9F4C3253A9}" destId="{E3F774AB-E654-4EBD-A643-56A45D2D2DFD}" srcOrd="0" destOrd="0" presId="urn:microsoft.com/office/officeart/2018/2/layout/IconVerticalSolidList"/>
    <dgm:cxn modelId="{E094E8A9-7B2D-DF41-A70E-E5F92107D9A9}" type="presOf" srcId="{CDAC426B-8577-474E-9DE2-CB101D7E570F}" destId="{237390C3-9EE3-4290-A2A7-40965B1EADFD}" srcOrd="0" destOrd="0" presId="urn:microsoft.com/office/officeart/2018/2/layout/IconVerticalSolidList"/>
    <dgm:cxn modelId="{1AB885B7-CBBE-684D-A700-4F7760279C0E}" type="presOf" srcId="{6A629136-DFFE-4992-A779-9B557434D1C3}" destId="{8E781390-D210-40F6-B854-722CD5FC3ABA}" srcOrd="0" destOrd="0" presId="urn:microsoft.com/office/officeart/2018/2/layout/IconVerticalSolidList"/>
    <dgm:cxn modelId="{E0E239DC-8741-D845-8A76-A35C543BC2E2}" type="presOf" srcId="{5FF36FA2-3541-422B-A428-96AD9257ECFB}" destId="{4D7261E7-6372-4FDD-995D-A8FDC6641BA0}" srcOrd="0" destOrd="0" presId="urn:microsoft.com/office/officeart/2018/2/layout/IconVerticalSolidList"/>
    <dgm:cxn modelId="{D9804D07-F32C-D94D-B096-71B2A46AFC2C}" type="presParOf" srcId="{4D7261E7-6372-4FDD-995D-A8FDC6641BA0}" destId="{C6554483-7516-4227-8E6A-064143EEE785}" srcOrd="0" destOrd="0" presId="urn:microsoft.com/office/officeart/2018/2/layout/IconVerticalSolidList"/>
    <dgm:cxn modelId="{0090D877-9199-9349-9B10-1E1F55C5462F}" type="presParOf" srcId="{C6554483-7516-4227-8E6A-064143EEE785}" destId="{E127EE31-20B7-4E69-903E-C0946E6D23BB}" srcOrd="0" destOrd="0" presId="urn:microsoft.com/office/officeart/2018/2/layout/IconVerticalSolidList"/>
    <dgm:cxn modelId="{56441466-44BC-614D-A3B3-5638DB47718A}" type="presParOf" srcId="{C6554483-7516-4227-8E6A-064143EEE785}" destId="{B6B685AA-BC98-4920-81F2-5D61C7F2342F}" srcOrd="1" destOrd="0" presId="urn:microsoft.com/office/officeart/2018/2/layout/IconVerticalSolidList"/>
    <dgm:cxn modelId="{74CBBB0B-B61C-C84B-BD70-9FDAA4E402FE}" type="presParOf" srcId="{C6554483-7516-4227-8E6A-064143EEE785}" destId="{72917133-F2F3-4574-95F1-4FC414D9B9A3}" srcOrd="2" destOrd="0" presId="urn:microsoft.com/office/officeart/2018/2/layout/IconVerticalSolidList"/>
    <dgm:cxn modelId="{6E7C0EE2-6552-5F41-B5AB-68E72027900C}" type="presParOf" srcId="{C6554483-7516-4227-8E6A-064143EEE785}" destId="{E3F774AB-E654-4EBD-A643-56A45D2D2DFD}" srcOrd="3" destOrd="0" presId="urn:microsoft.com/office/officeart/2018/2/layout/IconVerticalSolidList"/>
    <dgm:cxn modelId="{A5A9DB2B-1F20-EA4C-927D-AD64FDB00477}" type="presParOf" srcId="{4D7261E7-6372-4FDD-995D-A8FDC6641BA0}" destId="{B8564F04-888A-458E-AC8D-AB78A1991662}" srcOrd="1" destOrd="0" presId="urn:microsoft.com/office/officeart/2018/2/layout/IconVerticalSolidList"/>
    <dgm:cxn modelId="{D3F2D0D7-70DD-F349-8F84-AAE2C1F68A7E}" type="presParOf" srcId="{4D7261E7-6372-4FDD-995D-A8FDC6641BA0}" destId="{B23014B2-5F7D-4935-A3AB-897335324220}" srcOrd="2" destOrd="0" presId="urn:microsoft.com/office/officeart/2018/2/layout/IconVerticalSolidList"/>
    <dgm:cxn modelId="{D6484C6E-E67D-BB48-901E-95BC757C234C}" type="presParOf" srcId="{B23014B2-5F7D-4935-A3AB-897335324220}" destId="{5E96E6FF-F3D3-439B-BA4C-2451D97337E0}" srcOrd="0" destOrd="0" presId="urn:microsoft.com/office/officeart/2018/2/layout/IconVerticalSolidList"/>
    <dgm:cxn modelId="{EB711529-20FB-7E47-B3D9-65C5A1B68C3C}" type="presParOf" srcId="{B23014B2-5F7D-4935-A3AB-897335324220}" destId="{88152D10-9519-41F1-8230-0FB175B1F459}" srcOrd="1" destOrd="0" presId="urn:microsoft.com/office/officeart/2018/2/layout/IconVerticalSolidList"/>
    <dgm:cxn modelId="{655EEE36-6F76-A541-B7A1-8EE52BAB2BF3}" type="presParOf" srcId="{B23014B2-5F7D-4935-A3AB-897335324220}" destId="{C4018A23-55D6-4626-9C8C-732201F07B4E}" srcOrd="2" destOrd="0" presId="urn:microsoft.com/office/officeart/2018/2/layout/IconVerticalSolidList"/>
    <dgm:cxn modelId="{1E28443D-407D-AB44-99D3-E0D098CBA03F}" type="presParOf" srcId="{B23014B2-5F7D-4935-A3AB-897335324220}" destId="{1EB7EC53-373A-4FBA-B880-926257CA9811}" srcOrd="3" destOrd="0" presId="urn:microsoft.com/office/officeart/2018/2/layout/IconVerticalSolidList"/>
    <dgm:cxn modelId="{CF0F2048-4CBC-DE45-97B4-4F48D9AF9860}" type="presParOf" srcId="{4D7261E7-6372-4FDD-995D-A8FDC6641BA0}" destId="{BD04A497-8942-4AC6-B76B-09C32C8E56B8}" srcOrd="3" destOrd="0" presId="urn:microsoft.com/office/officeart/2018/2/layout/IconVerticalSolidList"/>
    <dgm:cxn modelId="{15988046-340B-A04E-83AF-35A164F63C35}" type="presParOf" srcId="{4D7261E7-6372-4FDD-995D-A8FDC6641BA0}" destId="{A0C52B43-B228-4BA4-94B4-05649D938F8D}" srcOrd="4" destOrd="0" presId="urn:microsoft.com/office/officeart/2018/2/layout/IconVerticalSolidList"/>
    <dgm:cxn modelId="{1BE0FCC4-EC34-EE4C-9AD1-771A63B9E4C8}" type="presParOf" srcId="{A0C52B43-B228-4BA4-94B4-05649D938F8D}" destId="{B5EF354F-E2D8-44C1-B9FF-7483D913E0A4}" srcOrd="0" destOrd="0" presId="urn:microsoft.com/office/officeart/2018/2/layout/IconVerticalSolidList"/>
    <dgm:cxn modelId="{A07540FC-C28B-624A-8098-32A81CB7518D}" type="presParOf" srcId="{A0C52B43-B228-4BA4-94B4-05649D938F8D}" destId="{06F48C3B-D273-4CB2-A3DF-F0EF79848FD7}" srcOrd="1" destOrd="0" presId="urn:microsoft.com/office/officeart/2018/2/layout/IconVerticalSolidList"/>
    <dgm:cxn modelId="{0D091D25-07E8-6843-9BC5-84EBE8EC628D}" type="presParOf" srcId="{A0C52B43-B228-4BA4-94B4-05649D938F8D}" destId="{B2DDB9BD-8683-484B-BF89-E27EBCF11AE2}" srcOrd="2" destOrd="0" presId="urn:microsoft.com/office/officeart/2018/2/layout/IconVerticalSolidList"/>
    <dgm:cxn modelId="{80BF616B-D2FF-6E4F-A393-EC05A056A814}" type="presParOf" srcId="{A0C52B43-B228-4BA4-94B4-05649D938F8D}" destId="{8E781390-D210-40F6-B854-722CD5FC3ABA}" srcOrd="3" destOrd="0" presId="urn:microsoft.com/office/officeart/2018/2/layout/IconVerticalSolidList"/>
    <dgm:cxn modelId="{30A0CC4B-3A66-A44E-A759-6D98389FEFE6}" type="presParOf" srcId="{4D7261E7-6372-4FDD-995D-A8FDC6641BA0}" destId="{B647AD67-8CE7-4657-B4B5-6C04726BF813}" srcOrd="5" destOrd="0" presId="urn:microsoft.com/office/officeart/2018/2/layout/IconVerticalSolidList"/>
    <dgm:cxn modelId="{3D187519-189D-AF4A-9EF8-8E2726491FB2}" type="presParOf" srcId="{4D7261E7-6372-4FDD-995D-A8FDC6641BA0}" destId="{8651C4F7-2509-4E20-8ACE-79AC9BB2D0EE}" srcOrd="6" destOrd="0" presId="urn:microsoft.com/office/officeart/2018/2/layout/IconVerticalSolidList"/>
    <dgm:cxn modelId="{F0440A0C-678F-6E42-B4BD-79BBAF2E07D9}" type="presParOf" srcId="{8651C4F7-2509-4E20-8ACE-79AC9BB2D0EE}" destId="{BA05FE5A-BBA0-41A6-A7D1-0CCC5E2D212C}" srcOrd="0" destOrd="0" presId="urn:microsoft.com/office/officeart/2018/2/layout/IconVerticalSolidList"/>
    <dgm:cxn modelId="{8F21BB6F-D3F0-C24E-9061-D49A56A55714}" type="presParOf" srcId="{8651C4F7-2509-4E20-8ACE-79AC9BB2D0EE}" destId="{16053DA7-A251-4450-9C2B-E1EEF8B359FA}" srcOrd="1" destOrd="0" presId="urn:microsoft.com/office/officeart/2018/2/layout/IconVerticalSolidList"/>
    <dgm:cxn modelId="{24871623-040F-B24D-805E-028165F03D34}" type="presParOf" srcId="{8651C4F7-2509-4E20-8ACE-79AC9BB2D0EE}" destId="{578A0A85-E126-4C8D-9A14-E856D7EE5341}" srcOrd="2" destOrd="0" presId="urn:microsoft.com/office/officeart/2018/2/layout/IconVerticalSolidList"/>
    <dgm:cxn modelId="{2220616B-C4E4-914A-996D-E43DE9E1D3E5}" type="presParOf" srcId="{8651C4F7-2509-4E20-8ACE-79AC9BB2D0EE}" destId="{237390C3-9EE3-4290-A2A7-40965B1EAD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51BAFF-D50E-45F4-A5E3-CE1E62E8D6E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C81EE1-8A6A-4FCF-8CA6-42A70D009861}">
      <dgm:prSet/>
      <dgm:spPr/>
      <dgm:t>
        <a:bodyPr/>
        <a:lstStyle/>
        <a:p>
          <a:endParaRPr lang="en-US" dirty="0"/>
        </a:p>
      </dgm:t>
    </dgm:pt>
    <dgm:pt modelId="{BE8BF9CB-2AD3-4042-89FB-5870F7EFF33A}" type="parTrans" cxnId="{8400EA72-21DB-4ADE-9860-ECB0C01B6CB2}">
      <dgm:prSet/>
      <dgm:spPr/>
      <dgm:t>
        <a:bodyPr/>
        <a:lstStyle/>
        <a:p>
          <a:endParaRPr lang="en-US"/>
        </a:p>
      </dgm:t>
    </dgm:pt>
    <dgm:pt modelId="{DB2A1FF6-2742-4229-BB4B-12BF1E391D64}" type="sibTrans" cxnId="{8400EA72-21DB-4ADE-9860-ECB0C01B6CB2}">
      <dgm:prSet/>
      <dgm:spPr/>
      <dgm:t>
        <a:bodyPr/>
        <a:lstStyle/>
        <a:p>
          <a:endParaRPr lang="en-US"/>
        </a:p>
      </dgm:t>
    </dgm:pt>
    <dgm:pt modelId="{D049018A-21C7-494C-876C-90DE4B3B8A95}">
      <dgm:prSet/>
      <dgm:spPr/>
      <dgm:t>
        <a:bodyPr/>
        <a:lstStyle/>
        <a:p>
          <a:r>
            <a:rPr lang="en-US" dirty="0"/>
            <a:t>Consult your teachers, counsellors, parents and friends</a:t>
          </a:r>
        </a:p>
      </dgm:t>
    </dgm:pt>
    <dgm:pt modelId="{12134E0A-9D09-4CFA-B2F6-F41A42192FAA}" type="parTrans" cxnId="{C544FF25-2E5D-4DB7-A3CE-8D861DFCB259}">
      <dgm:prSet/>
      <dgm:spPr/>
      <dgm:t>
        <a:bodyPr/>
        <a:lstStyle/>
        <a:p>
          <a:endParaRPr lang="en-US"/>
        </a:p>
      </dgm:t>
    </dgm:pt>
    <dgm:pt modelId="{A6B055D0-0AA2-4A06-A4FD-A20062EE3FBF}" type="sibTrans" cxnId="{C544FF25-2E5D-4DB7-A3CE-8D861DFCB259}">
      <dgm:prSet/>
      <dgm:spPr/>
      <dgm:t>
        <a:bodyPr/>
        <a:lstStyle/>
        <a:p>
          <a:endParaRPr lang="en-US"/>
        </a:p>
      </dgm:t>
    </dgm:pt>
    <dgm:pt modelId="{600DC758-BBC9-41AC-B7B4-96FA49C03D83}">
      <dgm:prSet/>
      <dgm:spPr/>
      <dgm:t>
        <a:bodyPr/>
        <a:lstStyle/>
        <a:p>
          <a:r>
            <a:rPr lang="en-US"/>
            <a:t>Read the course descriptions in the Course Planning Guide on the website</a:t>
          </a:r>
        </a:p>
      </dgm:t>
    </dgm:pt>
    <dgm:pt modelId="{73E608CA-3C3F-43A1-A60F-9F916ED3240F}" type="parTrans" cxnId="{546FE990-1725-4255-957F-50F47A09742D}">
      <dgm:prSet/>
      <dgm:spPr/>
      <dgm:t>
        <a:bodyPr/>
        <a:lstStyle/>
        <a:p>
          <a:endParaRPr lang="en-US"/>
        </a:p>
      </dgm:t>
    </dgm:pt>
    <dgm:pt modelId="{16093F73-96DE-447F-94E5-F54669BF7439}" type="sibTrans" cxnId="{546FE990-1725-4255-957F-50F47A09742D}">
      <dgm:prSet/>
      <dgm:spPr/>
      <dgm:t>
        <a:bodyPr/>
        <a:lstStyle/>
        <a:p>
          <a:endParaRPr lang="en-US"/>
        </a:p>
      </dgm:t>
    </dgm:pt>
    <dgm:pt modelId="{58AAC6A2-1646-4899-8676-6ECFC1D90E65}">
      <dgm:prSet/>
      <dgm:spPr/>
      <dgm:t>
        <a:bodyPr/>
        <a:lstStyle/>
        <a:p>
          <a:endParaRPr lang="en-US" dirty="0"/>
        </a:p>
      </dgm:t>
    </dgm:pt>
    <dgm:pt modelId="{8E3E1E5A-9F75-4F63-92D9-BFA0ECACB337}" type="parTrans" cxnId="{46544811-E5F6-41A3-B38B-EC0663D0F576}">
      <dgm:prSet/>
      <dgm:spPr/>
      <dgm:t>
        <a:bodyPr/>
        <a:lstStyle/>
        <a:p>
          <a:endParaRPr lang="en-US"/>
        </a:p>
      </dgm:t>
    </dgm:pt>
    <dgm:pt modelId="{76B32DDF-3515-456E-BCE8-227BD02F224F}" type="sibTrans" cxnId="{46544811-E5F6-41A3-B38B-EC0663D0F576}">
      <dgm:prSet/>
      <dgm:spPr/>
      <dgm:t>
        <a:bodyPr/>
        <a:lstStyle/>
        <a:p>
          <a:endParaRPr lang="en-US"/>
        </a:p>
      </dgm:t>
    </dgm:pt>
    <dgm:pt modelId="{BF12EF5B-E101-447C-8609-76519F6A8475}">
      <dgm:prSet/>
      <dgm:spPr/>
      <dgm:t>
        <a:bodyPr/>
        <a:lstStyle/>
        <a:p>
          <a:r>
            <a:rPr lang="en-US" dirty="0"/>
            <a:t>Complete your Grade 9 Course Planning Sheet</a:t>
          </a:r>
        </a:p>
      </dgm:t>
    </dgm:pt>
    <dgm:pt modelId="{79408123-7961-4877-9CE4-4EF37D4787ED}" type="parTrans" cxnId="{EBB6430E-009A-4464-9685-4AEDA2833E2E}">
      <dgm:prSet/>
      <dgm:spPr/>
      <dgm:t>
        <a:bodyPr/>
        <a:lstStyle/>
        <a:p>
          <a:endParaRPr lang="en-US"/>
        </a:p>
      </dgm:t>
    </dgm:pt>
    <dgm:pt modelId="{7E5DD358-56E2-4DF6-9AA0-E10CF567E9B3}" type="sibTrans" cxnId="{EBB6430E-009A-4464-9685-4AEDA2833E2E}">
      <dgm:prSet/>
      <dgm:spPr/>
      <dgm:t>
        <a:bodyPr/>
        <a:lstStyle/>
        <a:p>
          <a:endParaRPr lang="en-US"/>
        </a:p>
      </dgm:t>
    </dgm:pt>
    <dgm:pt modelId="{97015089-D6CA-4F26-960A-B8EC2E221E04}">
      <dgm:prSet/>
      <dgm:spPr/>
      <dgm:t>
        <a:bodyPr/>
        <a:lstStyle/>
        <a:p>
          <a:endParaRPr lang="en-US" dirty="0"/>
        </a:p>
      </dgm:t>
    </dgm:pt>
    <dgm:pt modelId="{C761DED4-E9D5-4B23-99DF-45CE62601C2D}" type="parTrans" cxnId="{D2F58D6A-62FA-4550-992E-89E013A469E1}">
      <dgm:prSet/>
      <dgm:spPr/>
      <dgm:t>
        <a:bodyPr/>
        <a:lstStyle/>
        <a:p>
          <a:endParaRPr lang="en-US"/>
        </a:p>
      </dgm:t>
    </dgm:pt>
    <dgm:pt modelId="{E3D9B7C0-BD1C-4AEB-9BB6-81E38D37B377}" type="sibTrans" cxnId="{D2F58D6A-62FA-4550-992E-89E013A469E1}">
      <dgm:prSet/>
      <dgm:spPr/>
      <dgm:t>
        <a:bodyPr/>
        <a:lstStyle/>
        <a:p>
          <a:endParaRPr lang="en-US"/>
        </a:p>
      </dgm:t>
    </dgm:pt>
    <dgm:pt modelId="{B14D39AD-7F4D-4374-A60B-F9BE2490287D}">
      <dgm:prSet/>
      <dgm:spPr/>
      <dgm:t>
        <a:bodyPr/>
        <a:lstStyle/>
        <a:p>
          <a:r>
            <a:rPr lang="en-US"/>
            <a:t>Utilize the Graduation Check List</a:t>
          </a:r>
        </a:p>
      </dgm:t>
    </dgm:pt>
    <dgm:pt modelId="{4F44F7D7-E2ED-4DEB-9F14-0B8843EA93AE}" type="parTrans" cxnId="{E01EAB4D-32B5-4EC2-86DA-0B7B83BA0701}">
      <dgm:prSet/>
      <dgm:spPr/>
      <dgm:t>
        <a:bodyPr/>
        <a:lstStyle/>
        <a:p>
          <a:endParaRPr lang="en-US"/>
        </a:p>
      </dgm:t>
    </dgm:pt>
    <dgm:pt modelId="{987FBAB2-B762-4381-9103-57DEC249AB0F}" type="sibTrans" cxnId="{E01EAB4D-32B5-4EC2-86DA-0B7B83BA0701}">
      <dgm:prSet/>
      <dgm:spPr/>
      <dgm:t>
        <a:bodyPr/>
        <a:lstStyle/>
        <a:p>
          <a:endParaRPr lang="en-US"/>
        </a:p>
      </dgm:t>
    </dgm:pt>
    <dgm:pt modelId="{657D25B2-51EA-421A-9ACF-16DE19C0FF41}">
      <dgm:prSet/>
      <dgm:spPr/>
      <dgm:t>
        <a:bodyPr/>
        <a:lstStyle/>
        <a:p>
          <a:endParaRPr lang="en-US" dirty="0"/>
        </a:p>
      </dgm:t>
    </dgm:pt>
    <dgm:pt modelId="{CEDF38EE-B738-4B02-990F-08865AE27C0A}" type="sibTrans" cxnId="{ED8A63DB-A19C-454A-BB70-125F712A4303}">
      <dgm:prSet/>
      <dgm:spPr/>
      <dgm:t>
        <a:bodyPr/>
        <a:lstStyle/>
        <a:p>
          <a:endParaRPr lang="en-US"/>
        </a:p>
      </dgm:t>
    </dgm:pt>
    <dgm:pt modelId="{87A94BF0-5564-45A8-82A5-A7004C11A1C8}" type="parTrans" cxnId="{ED8A63DB-A19C-454A-BB70-125F712A4303}">
      <dgm:prSet/>
      <dgm:spPr/>
      <dgm:t>
        <a:bodyPr/>
        <a:lstStyle/>
        <a:p>
          <a:endParaRPr lang="en-US"/>
        </a:p>
      </dgm:t>
    </dgm:pt>
    <dgm:pt modelId="{9BEE8999-A4DD-F84E-860F-49B9520CC85C}" type="pres">
      <dgm:prSet presAssocID="{8851BAFF-D50E-45F4-A5E3-CE1E62E8D6ED}" presName="vert0" presStyleCnt="0">
        <dgm:presLayoutVars>
          <dgm:dir/>
          <dgm:animOne val="branch"/>
          <dgm:animLvl val="lvl"/>
        </dgm:presLayoutVars>
      </dgm:prSet>
      <dgm:spPr/>
    </dgm:pt>
    <dgm:pt modelId="{EA025230-9B2B-D845-988B-79A105D4EBA7}" type="pres">
      <dgm:prSet presAssocID="{88C81EE1-8A6A-4FCF-8CA6-42A70D009861}" presName="thickLine" presStyleLbl="alignNode1" presStyleIdx="0" presStyleCnt="4"/>
      <dgm:spPr/>
    </dgm:pt>
    <dgm:pt modelId="{46C94E7E-7092-614F-BB5F-3E25DB719FF7}" type="pres">
      <dgm:prSet presAssocID="{88C81EE1-8A6A-4FCF-8CA6-42A70D009861}" presName="horz1" presStyleCnt="0"/>
      <dgm:spPr/>
    </dgm:pt>
    <dgm:pt modelId="{6CA7ACD8-E5BD-814A-A45D-ED6E14C9594F}" type="pres">
      <dgm:prSet presAssocID="{88C81EE1-8A6A-4FCF-8CA6-42A70D009861}" presName="tx1" presStyleLbl="revTx" presStyleIdx="0" presStyleCnt="8"/>
      <dgm:spPr/>
    </dgm:pt>
    <dgm:pt modelId="{F3AEB4F0-0FF1-9C4F-8D24-F6805FCCDDB7}" type="pres">
      <dgm:prSet presAssocID="{88C81EE1-8A6A-4FCF-8CA6-42A70D009861}" presName="vert1" presStyleCnt="0"/>
      <dgm:spPr/>
    </dgm:pt>
    <dgm:pt modelId="{E95A5ED2-3914-854B-8B45-6A9F42B7FD1F}" type="pres">
      <dgm:prSet presAssocID="{D049018A-21C7-494C-876C-90DE4B3B8A95}" presName="vertSpace2a" presStyleCnt="0"/>
      <dgm:spPr/>
    </dgm:pt>
    <dgm:pt modelId="{38D8566F-051A-DD42-ABE7-BEC0481BE699}" type="pres">
      <dgm:prSet presAssocID="{D049018A-21C7-494C-876C-90DE4B3B8A95}" presName="horz2" presStyleCnt="0"/>
      <dgm:spPr/>
    </dgm:pt>
    <dgm:pt modelId="{482B29F3-862E-A049-9F43-49B0694690D9}" type="pres">
      <dgm:prSet presAssocID="{D049018A-21C7-494C-876C-90DE4B3B8A95}" presName="horzSpace2" presStyleCnt="0"/>
      <dgm:spPr/>
    </dgm:pt>
    <dgm:pt modelId="{A682B862-CEE9-1748-8FF6-3EFE13228785}" type="pres">
      <dgm:prSet presAssocID="{D049018A-21C7-494C-876C-90DE4B3B8A95}" presName="tx2" presStyleLbl="revTx" presStyleIdx="1" presStyleCnt="8"/>
      <dgm:spPr/>
    </dgm:pt>
    <dgm:pt modelId="{9C43E9B1-6155-A740-8E52-BF73B826382C}" type="pres">
      <dgm:prSet presAssocID="{D049018A-21C7-494C-876C-90DE4B3B8A95}" presName="vert2" presStyleCnt="0"/>
      <dgm:spPr/>
    </dgm:pt>
    <dgm:pt modelId="{94933B59-503F-3943-A00F-4AC06FFE1019}" type="pres">
      <dgm:prSet presAssocID="{D049018A-21C7-494C-876C-90DE4B3B8A95}" presName="thinLine2b" presStyleLbl="callout" presStyleIdx="0" presStyleCnt="4"/>
      <dgm:spPr/>
    </dgm:pt>
    <dgm:pt modelId="{4DBD3B36-6709-8944-9E98-DAB4ED49AD94}" type="pres">
      <dgm:prSet presAssocID="{D049018A-21C7-494C-876C-90DE4B3B8A95}" presName="vertSpace2b" presStyleCnt="0"/>
      <dgm:spPr/>
    </dgm:pt>
    <dgm:pt modelId="{9DEA6098-E2D4-9D46-85D1-5304FA741D5D}" type="pres">
      <dgm:prSet presAssocID="{657D25B2-51EA-421A-9ACF-16DE19C0FF41}" presName="thickLine" presStyleLbl="alignNode1" presStyleIdx="1" presStyleCnt="4"/>
      <dgm:spPr/>
    </dgm:pt>
    <dgm:pt modelId="{51EBEEED-9B61-6B48-A7EB-36D7D59B9D97}" type="pres">
      <dgm:prSet presAssocID="{657D25B2-51EA-421A-9ACF-16DE19C0FF41}" presName="horz1" presStyleCnt="0"/>
      <dgm:spPr/>
    </dgm:pt>
    <dgm:pt modelId="{7FE3A915-8797-5F4A-80A7-1D01B0C836DA}" type="pres">
      <dgm:prSet presAssocID="{657D25B2-51EA-421A-9ACF-16DE19C0FF41}" presName="tx1" presStyleLbl="revTx" presStyleIdx="2" presStyleCnt="8"/>
      <dgm:spPr/>
    </dgm:pt>
    <dgm:pt modelId="{40E08304-9ADF-8C4C-9559-CC4C4B7A0433}" type="pres">
      <dgm:prSet presAssocID="{657D25B2-51EA-421A-9ACF-16DE19C0FF41}" presName="vert1" presStyleCnt="0"/>
      <dgm:spPr/>
    </dgm:pt>
    <dgm:pt modelId="{F76AEFDF-EA58-A847-BB71-B79BAECEE374}" type="pres">
      <dgm:prSet presAssocID="{600DC758-BBC9-41AC-B7B4-96FA49C03D83}" presName="vertSpace2a" presStyleCnt="0"/>
      <dgm:spPr/>
    </dgm:pt>
    <dgm:pt modelId="{5BED553E-BF9A-E840-9027-5AB1131B93B5}" type="pres">
      <dgm:prSet presAssocID="{600DC758-BBC9-41AC-B7B4-96FA49C03D83}" presName="horz2" presStyleCnt="0"/>
      <dgm:spPr/>
    </dgm:pt>
    <dgm:pt modelId="{DC23C02B-09FD-8D48-B8CA-741B3D4DB322}" type="pres">
      <dgm:prSet presAssocID="{600DC758-BBC9-41AC-B7B4-96FA49C03D83}" presName="horzSpace2" presStyleCnt="0"/>
      <dgm:spPr/>
    </dgm:pt>
    <dgm:pt modelId="{BB04D168-3D15-9D4C-AF6F-C4142C923FB7}" type="pres">
      <dgm:prSet presAssocID="{600DC758-BBC9-41AC-B7B4-96FA49C03D83}" presName="tx2" presStyleLbl="revTx" presStyleIdx="3" presStyleCnt="8"/>
      <dgm:spPr/>
    </dgm:pt>
    <dgm:pt modelId="{EC012E33-3FFB-B04F-8B68-D550B1B46DA6}" type="pres">
      <dgm:prSet presAssocID="{600DC758-BBC9-41AC-B7B4-96FA49C03D83}" presName="vert2" presStyleCnt="0"/>
      <dgm:spPr/>
    </dgm:pt>
    <dgm:pt modelId="{E075B373-0435-744F-905D-FF381985BCFA}" type="pres">
      <dgm:prSet presAssocID="{600DC758-BBC9-41AC-B7B4-96FA49C03D83}" presName="thinLine2b" presStyleLbl="callout" presStyleIdx="1" presStyleCnt="4"/>
      <dgm:spPr/>
    </dgm:pt>
    <dgm:pt modelId="{4A26C534-412C-4640-A90C-95CACCA05283}" type="pres">
      <dgm:prSet presAssocID="{600DC758-BBC9-41AC-B7B4-96FA49C03D83}" presName="vertSpace2b" presStyleCnt="0"/>
      <dgm:spPr/>
    </dgm:pt>
    <dgm:pt modelId="{E1CAC38B-AA07-8C4F-9D4F-FC3A5E85033D}" type="pres">
      <dgm:prSet presAssocID="{58AAC6A2-1646-4899-8676-6ECFC1D90E65}" presName="thickLine" presStyleLbl="alignNode1" presStyleIdx="2" presStyleCnt="4"/>
      <dgm:spPr/>
    </dgm:pt>
    <dgm:pt modelId="{A0304C14-1587-CD48-9313-A72FFA45B120}" type="pres">
      <dgm:prSet presAssocID="{58AAC6A2-1646-4899-8676-6ECFC1D90E65}" presName="horz1" presStyleCnt="0"/>
      <dgm:spPr/>
    </dgm:pt>
    <dgm:pt modelId="{A104D76D-8DDE-EE4D-9880-90D6DFD0B472}" type="pres">
      <dgm:prSet presAssocID="{58AAC6A2-1646-4899-8676-6ECFC1D90E65}" presName="tx1" presStyleLbl="revTx" presStyleIdx="4" presStyleCnt="8"/>
      <dgm:spPr/>
    </dgm:pt>
    <dgm:pt modelId="{498BF636-0ED0-4B45-8674-98082B7DB261}" type="pres">
      <dgm:prSet presAssocID="{58AAC6A2-1646-4899-8676-6ECFC1D90E65}" presName="vert1" presStyleCnt="0"/>
      <dgm:spPr/>
    </dgm:pt>
    <dgm:pt modelId="{D0AB0648-D4EF-FF42-8F43-1E417F32A353}" type="pres">
      <dgm:prSet presAssocID="{BF12EF5B-E101-447C-8609-76519F6A8475}" presName="vertSpace2a" presStyleCnt="0"/>
      <dgm:spPr/>
    </dgm:pt>
    <dgm:pt modelId="{B142C73A-F655-9048-923E-AE7AE47450EC}" type="pres">
      <dgm:prSet presAssocID="{BF12EF5B-E101-447C-8609-76519F6A8475}" presName="horz2" presStyleCnt="0"/>
      <dgm:spPr/>
    </dgm:pt>
    <dgm:pt modelId="{50564122-8246-2149-8EF6-876CC4C501C2}" type="pres">
      <dgm:prSet presAssocID="{BF12EF5B-E101-447C-8609-76519F6A8475}" presName="horzSpace2" presStyleCnt="0"/>
      <dgm:spPr/>
    </dgm:pt>
    <dgm:pt modelId="{7B6EE75B-E0F0-8643-9C58-D303D16503A7}" type="pres">
      <dgm:prSet presAssocID="{BF12EF5B-E101-447C-8609-76519F6A8475}" presName="tx2" presStyleLbl="revTx" presStyleIdx="5" presStyleCnt="8"/>
      <dgm:spPr/>
    </dgm:pt>
    <dgm:pt modelId="{AFA2F43B-4E53-2643-AAD5-C25D87CC45C5}" type="pres">
      <dgm:prSet presAssocID="{BF12EF5B-E101-447C-8609-76519F6A8475}" presName="vert2" presStyleCnt="0"/>
      <dgm:spPr/>
    </dgm:pt>
    <dgm:pt modelId="{80A34982-860D-674C-8CD8-3239915AC8B1}" type="pres">
      <dgm:prSet presAssocID="{BF12EF5B-E101-447C-8609-76519F6A8475}" presName="thinLine2b" presStyleLbl="callout" presStyleIdx="2" presStyleCnt="4"/>
      <dgm:spPr/>
    </dgm:pt>
    <dgm:pt modelId="{3AEE4591-5E92-5347-9255-7EDCC9E3984B}" type="pres">
      <dgm:prSet presAssocID="{BF12EF5B-E101-447C-8609-76519F6A8475}" presName="vertSpace2b" presStyleCnt="0"/>
      <dgm:spPr/>
    </dgm:pt>
    <dgm:pt modelId="{60EF9C16-163F-3540-93DB-5FA5AF1EA2B8}" type="pres">
      <dgm:prSet presAssocID="{97015089-D6CA-4F26-960A-B8EC2E221E04}" presName="thickLine" presStyleLbl="alignNode1" presStyleIdx="3" presStyleCnt="4"/>
      <dgm:spPr/>
    </dgm:pt>
    <dgm:pt modelId="{AFF4E215-22DE-6546-8312-E84A6E6AAAE5}" type="pres">
      <dgm:prSet presAssocID="{97015089-D6CA-4F26-960A-B8EC2E221E04}" presName="horz1" presStyleCnt="0"/>
      <dgm:spPr/>
    </dgm:pt>
    <dgm:pt modelId="{DF7AB241-48F3-F945-AD13-091749343074}" type="pres">
      <dgm:prSet presAssocID="{97015089-D6CA-4F26-960A-B8EC2E221E04}" presName="tx1" presStyleLbl="revTx" presStyleIdx="6" presStyleCnt="8"/>
      <dgm:spPr/>
    </dgm:pt>
    <dgm:pt modelId="{568E485E-901F-364E-A856-544C425629CE}" type="pres">
      <dgm:prSet presAssocID="{97015089-D6CA-4F26-960A-B8EC2E221E04}" presName="vert1" presStyleCnt="0"/>
      <dgm:spPr/>
    </dgm:pt>
    <dgm:pt modelId="{AAD06D53-EC54-BF4B-AF17-03CE6E025483}" type="pres">
      <dgm:prSet presAssocID="{B14D39AD-7F4D-4374-A60B-F9BE2490287D}" presName="vertSpace2a" presStyleCnt="0"/>
      <dgm:spPr/>
    </dgm:pt>
    <dgm:pt modelId="{AE14193B-CFAC-7C41-BEA8-17A63ADB9CB5}" type="pres">
      <dgm:prSet presAssocID="{B14D39AD-7F4D-4374-A60B-F9BE2490287D}" presName="horz2" presStyleCnt="0"/>
      <dgm:spPr/>
    </dgm:pt>
    <dgm:pt modelId="{30794B48-C345-F748-952D-439D40663416}" type="pres">
      <dgm:prSet presAssocID="{B14D39AD-7F4D-4374-A60B-F9BE2490287D}" presName="horzSpace2" presStyleCnt="0"/>
      <dgm:spPr/>
    </dgm:pt>
    <dgm:pt modelId="{0F76DD77-028E-574C-A650-A924BB9A0EA8}" type="pres">
      <dgm:prSet presAssocID="{B14D39AD-7F4D-4374-A60B-F9BE2490287D}" presName="tx2" presStyleLbl="revTx" presStyleIdx="7" presStyleCnt="8"/>
      <dgm:spPr/>
    </dgm:pt>
    <dgm:pt modelId="{19E58F94-BDAD-CB4E-9F3E-D6D2779F49E5}" type="pres">
      <dgm:prSet presAssocID="{B14D39AD-7F4D-4374-A60B-F9BE2490287D}" presName="vert2" presStyleCnt="0"/>
      <dgm:spPr/>
    </dgm:pt>
    <dgm:pt modelId="{FD8576E1-6650-EE4A-B29B-0A956C80AD78}" type="pres">
      <dgm:prSet presAssocID="{B14D39AD-7F4D-4374-A60B-F9BE2490287D}" presName="thinLine2b" presStyleLbl="callout" presStyleIdx="3" presStyleCnt="4"/>
      <dgm:spPr/>
    </dgm:pt>
    <dgm:pt modelId="{F97C3BB2-6992-5A4F-ACD8-DA0249A71BD3}" type="pres">
      <dgm:prSet presAssocID="{B14D39AD-7F4D-4374-A60B-F9BE2490287D}" presName="vertSpace2b" presStyleCnt="0"/>
      <dgm:spPr/>
    </dgm:pt>
  </dgm:ptLst>
  <dgm:cxnLst>
    <dgm:cxn modelId="{93CC1A0C-F7C6-0844-8B29-3A535C638C3E}" type="presOf" srcId="{600DC758-BBC9-41AC-B7B4-96FA49C03D83}" destId="{BB04D168-3D15-9D4C-AF6F-C4142C923FB7}" srcOrd="0" destOrd="0" presId="urn:microsoft.com/office/officeart/2008/layout/LinedList"/>
    <dgm:cxn modelId="{EBB6430E-009A-4464-9685-4AEDA2833E2E}" srcId="{58AAC6A2-1646-4899-8676-6ECFC1D90E65}" destId="{BF12EF5B-E101-447C-8609-76519F6A8475}" srcOrd="0" destOrd="0" parTransId="{79408123-7961-4877-9CE4-4EF37D4787ED}" sibTransId="{7E5DD358-56E2-4DF6-9AA0-E10CF567E9B3}"/>
    <dgm:cxn modelId="{46544811-E5F6-41A3-B38B-EC0663D0F576}" srcId="{8851BAFF-D50E-45F4-A5E3-CE1E62E8D6ED}" destId="{58AAC6A2-1646-4899-8676-6ECFC1D90E65}" srcOrd="2" destOrd="0" parTransId="{8E3E1E5A-9F75-4F63-92D9-BFA0ECACB337}" sibTransId="{76B32DDF-3515-456E-BCE8-227BD02F224F}"/>
    <dgm:cxn modelId="{43301424-9DDD-F444-9093-8FD1D4102DE4}" type="presOf" srcId="{97015089-D6CA-4F26-960A-B8EC2E221E04}" destId="{DF7AB241-48F3-F945-AD13-091749343074}" srcOrd="0" destOrd="0" presId="urn:microsoft.com/office/officeart/2008/layout/LinedList"/>
    <dgm:cxn modelId="{C544FF25-2E5D-4DB7-A3CE-8D861DFCB259}" srcId="{88C81EE1-8A6A-4FCF-8CA6-42A70D009861}" destId="{D049018A-21C7-494C-876C-90DE4B3B8A95}" srcOrd="0" destOrd="0" parTransId="{12134E0A-9D09-4CFA-B2F6-F41A42192FAA}" sibTransId="{A6B055D0-0AA2-4A06-A4FD-A20062EE3FBF}"/>
    <dgm:cxn modelId="{4F69A538-C5C2-E04A-8BC5-17C173E6640A}" type="presOf" srcId="{657D25B2-51EA-421A-9ACF-16DE19C0FF41}" destId="{7FE3A915-8797-5F4A-80A7-1D01B0C836DA}" srcOrd="0" destOrd="0" presId="urn:microsoft.com/office/officeart/2008/layout/LinedList"/>
    <dgm:cxn modelId="{D2F58D6A-62FA-4550-992E-89E013A469E1}" srcId="{8851BAFF-D50E-45F4-A5E3-CE1E62E8D6ED}" destId="{97015089-D6CA-4F26-960A-B8EC2E221E04}" srcOrd="3" destOrd="0" parTransId="{C761DED4-E9D5-4B23-99DF-45CE62601C2D}" sibTransId="{E3D9B7C0-BD1C-4AEB-9BB6-81E38D37B377}"/>
    <dgm:cxn modelId="{7220316C-4040-9F4C-B6E0-7788DAB42216}" type="presOf" srcId="{88C81EE1-8A6A-4FCF-8CA6-42A70D009861}" destId="{6CA7ACD8-E5BD-814A-A45D-ED6E14C9594F}" srcOrd="0" destOrd="0" presId="urn:microsoft.com/office/officeart/2008/layout/LinedList"/>
    <dgm:cxn modelId="{E01EAB4D-32B5-4EC2-86DA-0B7B83BA0701}" srcId="{97015089-D6CA-4F26-960A-B8EC2E221E04}" destId="{B14D39AD-7F4D-4374-A60B-F9BE2490287D}" srcOrd="0" destOrd="0" parTransId="{4F44F7D7-E2ED-4DEB-9F14-0B8843EA93AE}" sibTransId="{987FBAB2-B762-4381-9103-57DEC249AB0F}"/>
    <dgm:cxn modelId="{8400EA72-21DB-4ADE-9860-ECB0C01B6CB2}" srcId="{8851BAFF-D50E-45F4-A5E3-CE1E62E8D6ED}" destId="{88C81EE1-8A6A-4FCF-8CA6-42A70D009861}" srcOrd="0" destOrd="0" parTransId="{BE8BF9CB-2AD3-4042-89FB-5870F7EFF33A}" sibTransId="{DB2A1FF6-2742-4229-BB4B-12BF1E391D64}"/>
    <dgm:cxn modelId="{11A9B588-A89E-A141-B4AF-8BC995D69897}" type="presOf" srcId="{58AAC6A2-1646-4899-8676-6ECFC1D90E65}" destId="{A104D76D-8DDE-EE4D-9880-90D6DFD0B472}" srcOrd="0" destOrd="0" presId="urn:microsoft.com/office/officeart/2008/layout/LinedList"/>
    <dgm:cxn modelId="{546FE990-1725-4255-957F-50F47A09742D}" srcId="{657D25B2-51EA-421A-9ACF-16DE19C0FF41}" destId="{600DC758-BBC9-41AC-B7B4-96FA49C03D83}" srcOrd="0" destOrd="0" parTransId="{73E608CA-3C3F-43A1-A60F-9F916ED3240F}" sibTransId="{16093F73-96DE-447F-94E5-F54669BF7439}"/>
    <dgm:cxn modelId="{768DF198-3E5C-1941-8B30-47C5A8C764D2}" type="presOf" srcId="{D049018A-21C7-494C-876C-90DE4B3B8A95}" destId="{A682B862-CEE9-1748-8FF6-3EFE13228785}" srcOrd="0" destOrd="0" presId="urn:microsoft.com/office/officeart/2008/layout/LinedList"/>
    <dgm:cxn modelId="{90B440D1-D5AA-254F-87C7-F3559AC9C8A3}" type="presOf" srcId="{B14D39AD-7F4D-4374-A60B-F9BE2490287D}" destId="{0F76DD77-028E-574C-A650-A924BB9A0EA8}" srcOrd="0" destOrd="0" presId="urn:microsoft.com/office/officeart/2008/layout/LinedList"/>
    <dgm:cxn modelId="{741F12DA-94E9-7F46-98B7-638932478D05}" type="presOf" srcId="{BF12EF5B-E101-447C-8609-76519F6A8475}" destId="{7B6EE75B-E0F0-8643-9C58-D303D16503A7}" srcOrd="0" destOrd="0" presId="urn:microsoft.com/office/officeart/2008/layout/LinedList"/>
    <dgm:cxn modelId="{ED8A63DB-A19C-454A-BB70-125F712A4303}" srcId="{8851BAFF-D50E-45F4-A5E3-CE1E62E8D6ED}" destId="{657D25B2-51EA-421A-9ACF-16DE19C0FF41}" srcOrd="1" destOrd="0" parTransId="{87A94BF0-5564-45A8-82A5-A7004C11A1C8}" sibTransId="{CEDF38EE-B738-4B02-990F-08865AE27C0A}"/>
    <dgm:cxn modelId="{CF6C18F9-126E-EF4E-80E3-EE46C9D70D7A}" type="presOf" srcId="{8851BAFF-D50E-45F4-A5E3-CE1E62E8D6ED}" destId="{9BEE8999-A4DD-F84E-860F-49B9520CC85C}" srcOrd="0" destOrd="0" presId="urn:microsoft.com/office/officeart/2008/layout/LinedList"/>
    <dgm:cxn modelId="{39C78658-6384-4D49-95DD-ED95C0781DC9}" type="presParOf" srcId="{9BEE8999-A4DD-F84E-860F-49B9520CC85C}" destId="{EA025230-9B2B-D845-988B-79A105D4EBA7}" srcOrd="0" destOrd="0" presId="urn:microsoft.com/office/officeart/2008/layout/LinedList"/>
    <dgm:cxn modelId="{0BC4D48A-58AB-F347-80FB-31480C58B871}" type="presParOf" srcId="{9BEE8999-A4DD-F84E-860F-49B9520CC85C}" destId="{46C94E7E-7092-614F-BB5F-3E25DB719FF7}" srcOrd="1" destOrd="0" presId="urn:microsoft.com/office/officeart/2008/layout/LinedList"/>
    <dgm:cxn modelId="{F1B93E11-1C3F-5247-A257-A2E8B2808C2A}" type="presParOf" srcId="{46C94E7E-7092-614F-BB5F-3E25DB719FF7}" destId="{6CA7ACD8-E5BD-814A-A45D-ED6E14C9594F}" srcOrd="0" destOrd="0" presId="urn:microsoft.com/office/officeart/2008/layout/LinedList"/>
    <dgm:cxn modelId="{8965A296-DA34-E142-A2ED-93029C41E7B9}" type="presParOf" srcId="{46C94E7E-7092-614F-BB5F-3E25DB719FF7}" destId="{F3AEB4F0-0FF1-9C4F-8D24-F6805FCCDDB7}" srcOrd="1" destOrd="0" presId="urn:microsoft.com/office/officeart/2008/layout/LinedList"/>
    <dgm:cxn modelId="{692BC24F-8A93-364E-8793-47A1A5F63CBF}" type="presParOf" srcId="{F3AEB4F0-0FF1-9C4F-8D24-F6805FCCDDB7}" destId="{E95A5ED2-3914-854B-8B45-6A9F42B7FD1F}" srcOrd="0" destOrd="0" presId="urn:microsoft.com/office/officeart/2008/layout/LinedList"/>
    <dgm:cxn modelId="{D13F1B77-4624-3F4E-B251-06829A615B18}" type="presParOf" srcId="{F3AEB4F0-0FF1-9C4F-8D24-F6805FCCDDB7}" destId="{38D8566F-051A-DD42-ABE7-BEC0481BE699}" srcOrd="1" destOrd="0" presId="urn:microsoft.com/office/officeart/2008/layout/LinedList"/>
    <dgm:cxn modelId="{13FDE375-49C5-7F4D-A219-EA89A3E866E6}" type="presParOf" srcId="{38D8566F-051A-DD42-ABE7-BEC0481BE699}" destId="{482B29F3-862E-A049-9F43-49B0694690D9}" srcOrd="0" destOrd="0" presId="urn:microsoft.com/office/officeart/2008/layout/LinedList"/>
    <dgm:cxn modelId="{A143FA22-6427-DC41-A3F3-A0865428027E}" type="presParOf" srcId="{38D8566F-051A-DD42-ABE7-BEC0481BE699}" destId="{A682B862-CEE9-1748-8FF6-3EFE13228785}" srcOrd="1" destOrd="0" presId="urn:microsoft.com/office/officeart/2008/layout/LinedList"/>
    <dgm:cxn modelId="{FA55E23F-B4FD-454C-9C66-561D7A0EA9CB}" type="presParOf" srcId="{38D8566F-051A-DD42-ABE7-BEC0481BE699}" destId="{9C43E9B1-6155-A740-8E52-BF73B826382C}" srcOrd="2" destOrd="0" presId="urn:microsoft.com/office/officeart/2008/layout/LinedList"/>
    <dgm:cxn modelId="{D36DFBBC-011E-5549-8B36-89AAA6EAF37E}" type="presParOf" srcId="{F3AEB4F0-0FF1-9C4F-8D24-F6805FCCDDB7}" destId="{94933B59-503F-3943-A00F-4AC06FFE1019}" srcOrd="2" destOrd="0" presId="urn:microsoft.com/office/officeart/2008/layout/LinedList"/>
    <dgm:cxn modelId="{8C1F6861-D3AF-7947-820E-8091560E49A5}" type="presParOf" srcId="{F3AEB4F0-0FF1-9C4F-8D24-F6805FCCDDB7}" destId="{4DBD3B36-6709-8944-9E98-DAB4ED49AD94}" srcOrd="3" destOrd="0" presId="urn:microsoft.com/office/officeart/2008/layout/LinedList"/>
    <dgm:cxn modelId="{D2F00DF6-BCDD-0F48-B24C-0981F6A7F8F9}" type="presParOf" srcId="{9BEE8999-A4DD-F84E-860F-49B9520CC85C}" destId="{9DEA6098-E2D4-9D46-85D1-5304FA741D5D}" srcOrd="2" destOrd="0" presId="urn:microsoft.com/office/officeart/2008/layout/LinedList"/>
    <dgm:cxn modelId="{2FAA63AE-E17E-B14C-A84E-675E5FB8856B}" type="presParOf" srcId="{9BEE8999-A4DD-F84E-860F-49B9520CC85C}" destId="{51EBEEED-9B61-6B48-A7EB-36D7D59B9D97}" srcOrd="3" destOrd="0" presId="urn:microsoft.com/office/officeart/2008/layout/LinedList"/>
    <dgm:cxn modelId="{F6CC0C4F-EE6D-314A-8062-3CB4E76C6A3C}" type="presParOf" srcId="{51EBEEED-9B61-6B48-A7EB-36D7D59B9D97}" destId="{7FE3A915-8797-5F4A-80A7-1D01B0C836DA}" srcOrd="0" destOrd="0" presId="urn:microsoft.com/office/officeart/2008/layout/LinedList"/>
    <dgm:cxn modelId="{61F36873-F54B-E94F-AF34-C5076DDE4C6F}" type="presParOf" srcId="{51EBEEED-9B61-6B48-A7EB-36D7D59B9D97}" destId="{40E08304-9ADF-8C4C-9559-CC4C4B7A0433}" srcOrd="1" destOrd="0" presId="urn:microsoft.com/office/officeart/2008/layout/LinedList"/>
    <dgm:cxn modelId="{40E60DF3-D1DB-F74D-8836-F42C90F34B8A}" type="presParOf" srcId="{40E08304-9ADF-8C4C-9559-CC4C4B7A0433}" destId="{F76AEFDF-EA58-A847-BB71-B79BAECEE374}" srcOrd="0" destOrd="0" presId="urn:microsoft.com/office/officeart/2008/layout/LinedList"/>
    <dgm:cxn modelId="{2548312D-C8B9-1241-B95F-B98E06262D2D}" type="presParOf" srcId="{40E08304-9ADF-8C4C-9559-CC4C4B7A0433}" destId="{5BED553E-BF9A-E840-9027-5AB1131B93B5}" srcOrd="1" destOrd="0" presId="urn:microsoft.com/office/officeart/2008/layout/LinedList"/>
    <dgm:cxn modelId="{EE84441B-40D1-B34B-B5ED-B2915F2CB7B8}" type="presParOf" srcId="{5BED553E-BF9A-E840-9027-5AB1131B93B5}" destId="{DC23C02B-09FD-8D48-B8CA-741B3D4DB322}" srcOrd="0" destOrd="0" presId="urn:microsoft.com/office/officeart/2008/layout/LinedList"/>
    <dgm:cxn modelId="{C19E6179-8322-F542-9A65-3AB31C84E216}" type="presParOf" srcId="{5BED553E-BF9A-E840-9027-5AB1131B93B5}" destId="{BB04D168-3D15-9D4C-AF6F-C4142C923FB7}" srcOrd="1" destOrd="0" presId="urn:microsoft.com/office/officeart/2008/layout/LinedList"/>
    <dgm:cxn modelId="{8FE5CF01-DE66-AC4A-AE07-2E5275A142FA}" type="presParOf" srcId="{5BED553E-BF9A-E840-9027-5AB1131B93B5}" destId="{EC012E33-3FFB-B04F-8B68-D550B1B46DA6}" srcOrd="2" destOrd="0" presId="urn:microsoft.com/office/officeart/2008/layout/LinedList"/>
    <dgm:cxn modelId="{A520DCA7-E50B-A440-AD0F-0E14C468B6E7}" type="presParOf" srcId="{40E08304-9ADF-8C4C-9559-CC4C4B7A0433}" destId="{E075B373-0435-744F-905D-FF381985BCFA}" srcOrd="2" destOrd="0" presId="urn:microsoft.com/office/officeart/2008/layout/LinedList"/>
    <dgm:cxn modelId="{3AA02D15-229E-5144-8442-1D4D81F61C3B}" type="presParOf" srcId="{40E08304-9ADF-8C4C-9559-CC4C4B7A0433}" destId="{4A26C534-412C-4640-A90C-95CACCA05283}" srcOrd="3" destOrd="0" presId="urn:microsoft.com/office/officeart/2008/layout/LinedList"/>
    <dgm:cxn modelId="{B60CDE0D-B326-A946-AD3B-D130DF45E0E7}" type="presParOf" srcId="{9BEE8999-A4DD-F84E-860F-49B9520CC85C}" destId="{E1CAC38B-AA07-8C4F-9D4F-FC3A5E85033D}" srcOrd="4" destOrd="0" presId="urn:microsoft.com/office/officeart/2008/layout/LinedList"/>
    <dgm:cxn modelId="{1D517B0A-7765-F140-B452-3292A3054079}" type="presParOf" srcId="{9BEE8999-A4DD-F84E-860F-49B9520CC85C}" destId="{A0304C14-1587-CD48-9313-A72FFA45B120}" srcOrd="5" destOrd="0" presId="urn:microsoft.com/office/officeart/2008/layout/LinedList"/>
    <dgm:cxn modelId="{25639E93-108F-FB47-B761-74D9223794C8}" type="presParOf" srcId="{A0304C14-1587-CD48-9313-A72FFA45B120}" destId="{A104D76D-8DDE-EE4D-9880-90D6DFD0B472}" srcOrd="0" destOrd="0" presId="urn:microsoft.com/office/officeart/2008/layout/LinedList"/>
    <dgm:cxn modelId="{631EB9AA-0A5B-0B41-844E-7B4E7CE674C8}" type="presParOf" srcId="{A0304C14-1587-CD48-9313-A72FFA45B120}" destId="{498BF636-0ED0-4B45-8674-98082B7DB261}" srcOrd="1" destOrd="0" presId="urn:microsoft.com/office/officeart/2008/layout/LinedList"/>
    <dgm:cxn modelId="{10626BC1-89E7-474A-92E2-4C678F8E25DA}" type="presParOf" srcId="{498BF636-0ED0-4B45-8674-98082B7DB261}" destId="{D0AB0648-D4EF-FF42-8F43-1E417F32A353}" srcOrd="0" destOrd="0" presId="urn:microsoft.com/office/officeart/2008/layout/LinedList"/>
    <dgm:cxn modelId="{9C41B6DE-18DA-9E49-A3D7-CC041D71FF1F}" type="presParOf" srcId="{498BF636-0ED0-4B45-8674-98082B7DB261}" destId="{B142C73A-F655-9048-923E-AE7AE47450EC}" srcOrd="1" destOrd="0" presId="urn:microsoft.com/office/officeart/2008/layout/LinedList"/>
    <dgm:cxn modelId="{7F76ABED-AE27-D041-9EDB-99E930DABB26}" type="presParOf" srcId="{B142C73A-F655-9048-923E-AE7AE47450EC}" destId="{50564122-8246-2149-8EF6-876CC4C501C2}" srcOrd="0" destOrd="0" presId="urn:microsoft.com/office/officeart/2008/layout/LinedList"/>
    <dgm:cxn modelId="{BEF57565-421B-9E4A-84E2-655FC7198589}" type="presParOf" srcId="{B142C73A-F655-9048-923E-AE7AE47450EC}" destId="{7B6EE75B-E0F0-8643-9C58-D303D16503A7}" srcOrd="1" destOrd="0" presId="urn:microsoft.com/office/officeart/2008/layout/LinedList"/>
    <dgm:cxn modelId="{58CF326D-8E33-DA4B-A7E6-8E0787255FDD}" type="presParOf" srcId="{B142C73A-F655-9048-923E-AE7AE47450EC}" destId="{AFA2F43B-4E53-2643-AAD5-C25D87CC45C5}" srcOrd="2" destOrd="0" presId="urn:microsoft.com/office/officeart/2008/layout/LinedList"/>
    <dgm:cxn modelId="{264A6A88-9929-DC4A-B37D-D65E849A0D86}" type="presParOf" srcId="{498BF636-0ED0-4B45-8674-98082B7DB261}" destId="{80A34982-860D-674C-8CD8-3239915AC8B1}" srcOrd="2" destOrd="0" presId="urn:microsoft.com/office/officeart/2008/layout/LinedList"/>
    <dgm:cxn modelId="{D27A79B6-02EA-2043-B93D-40C077DE8D50}" type="presParOf" srcId="{498BF636-0ED0-4B45-8674-98082B7DB261}" destId="{3AEE4591-5E92-5347-9255-7EDCC9E3984B}" srcOrd="3" destOrd="0" presId="urn:microsoft.com/office/officeart/2008/layout/LinedList"/>
    <dgm:cxn modelId="{8B0827AD-678B-0543-A791-58735500ABCD}" type="presParOf" srcId="{9BEE8999-A4DD-F84E-860F-49B9520CC85C}" destId="{60EF9C16-163F-3540-93DB-5FA5AF1EA2B8}" srcOrd="6" destOrd="0" presId="urn:microsoft.com/office/officeart/2008/layout/LinedList"/>
    <dgm:cxn modelId="{9B933D22-3357-9A46-AF1F-2C8ACBEE09BE}" type="presParOf" srcId="{9BEE8999-A4DD-F84E-860F-49B9520CC85C}" destId="{AFF4E215-22DE-6546-8312-E84A6E6AAAE5}" srcOrd="7" destOrd="0" presId="urn:microsoft.com/office/officeart/2008/layout/LinedList"/>
    <dgm:cxn modelId="{1A636A81-6750-8242-8DC1-70010653802E}" type="presParOf" srcId="{AFF4E215-22DE-6546-8312-E84A6E6AAAE5}" destId="{DF7AB241-48F3-F945-AD13-091749343074}" srcOrd="0" destOrd="0" presId="urn:microsoft.com/office/officeart/2008/layout/LinedList"/>
    <dgm:cxn modelId="{A8EAFB7B-7B11-7045-9FB2-5A5696DCB8E8}" type="presParOf" srcId="{AFF4E215-22DE-6546-8312-E84A6E6AAAE5}" destId="{568E485E-901F-364E-A856-544C425629CE}" srcOrd="1" destOrd="0" presId="urn:microsoft.com/office/officeart/2008/layout/LinedList"/>
    <dgm:cxn modelId="{9EADA3AF-828B-C147-AB46-BD3BB62EAE5B}" type="presParOf" srcId="{568E485E-901F-364E-A856-544C425629CE}" destId="{AAD06D53-EC54-BF4B-AF17-03CE6E025483}" srcOrd="0" destOrd="0" presId="urn:microsoft.com/office/officeart/2008/layout/LinedList"/>
    <dgm:cxn modelId="{2E209B84-C71A-AA40-9BA0-372EA1AAA824}" type="presParOf" srcId="{568E485E-901F-364E-A856-544C425629CE}" destId="{AE14193B-CFAC-7C41-BEA8-17A63ADB9CB5}" srcOrd="1" destOrd="0" presId="urn:microsoft.com/office/officeart/2008/layout/LinedList"/>
    <dgm:cxn modelId="{ECD8B1A6-8CBC-9743-A37D-550103E7C298}" type="presParOf" srcId="{AE14193B-CFAC-7C41-BEA8-17A63ADB9CB5}" destId="{30794B48-C345-F748-952D-439D40663416}" srcOrd="0" destOrd="0" presId="urn:microsoft.com/office/officeart/2008/layout/LinedList"/>
    <dgm:cxn modelId="{F304F117-5380-CB43-964F-C8E265A5D7D6}" type="presParOf" srcId="{AE14193B-CFAC-7C41-BEA8-17A63ADB9CB5}" destId="{0F76DD77-028E-574C-A650-A924BB9A0EA8}" srcOrd="1" destOrd="0" presId="urn:microsoft.com/office/officeart/2008/layout/LinedList"/>
    <dgm:cxn modelId="{B6B002BF-1E08-BC41-9CE4-B6E0CF8A2F16}" type="presParOf" srcId="{AE14193B-CFAC-7C41-BEA8-17A63ADB9CB5}" destId="{19E58F94-BDAD-CB4E-9F3E-D6D2779F49E5}" srcOrd="2" destOrd="0" presId="urn:microsoft.com/office/officeart/2008/layout/LinedList"/>
    <dgm:cxn modelId="{FB09537E-E733-EE47-8DEB-655EB0375508}" type="presParOf" srcId="{568E485E-901F-364E-A856-544C425629CE}" destId="{FD8576E1-6650-EE4A-B29B-0A956C80AD78}" srcOrd="2" destOrd="0" presId="urn:microsoft.com/office/officeart/2008/layout/LinedList"/>
    <dgm:cxn modelId="{B6F27D83-B456-CE4C-9475-28BA04603846}" type="presParOf" srcId="{568E485E-901F-364E-A856-544C425629CE}" destId="{F97C3BB2-6992-5A4F-ACD8-DA0249A71BD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145963-A9A4-4488-A274-DC69F01A78F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409137-8810-4690-A21A-AF0DDA50E035}">
      <dgm:prSet/>
      <dgm:spPr/>
      <dgm:t>
        <a:bodyPr/>
        <a:lstStyle/>
        <a:p>
          <a:r>
            <a:rPr lang="en-CA" dirty="0"/>
            <a:t>Sign up for the same ELL courses as this year</a:t>
          </a:r>
          <a:endParaRPr lang="en-US" dirty="0"/>
        </a:p>
      </dgm:t>
    </dgm:pt>
    <dgm:pt modelId="{4EB8640F-35B5-4970-BBF5-33D9BE2A3528}" type="parTrans" cxnId="{10BC97E8-7909-4099-8211-875BA56847E2}">
      <dgm:prSet/>
      <dgm:spPr/>
      <dgm:t>
        <a:bodyPr/>
        <a:lstStyle/>
        <a:p>
          <a:endParaRPr lang="en-US"/>
        </a:p>
      </dgm:t>
    </dgm:pt>
    <dgm:pt modelId="{8CCA87B6-62E2-42CC-9A6B-410C0A0E94FE}" type="sibTrans" cxnId="{10BC97E8-7909-4099-8211-875BA56847E2}">
      <dgm:prSet/>
      <dgm:spPr/>
      <dgm:t>
        <a:bodyPr/>
        <a:lstStyle/>
        <a:p>
          <a:endParaRPr lang="en-US"/>
        </a:p>
      </dgm:t>
    </dgm:pt>
    <dgm:pt modelId="{CD922DB4-48D6-4129-BD8E-668060D4D43D}">
      <dgm:prSet/>
      <dgm:spPr/>
      <dgm:t>
        <a:bodyPr/>
        <a:lstStyle/>
        <a:p>
          <a:r>
            <a:rPr lang="en-CA" dirty="0"/>
            <a:t>ELL teachers advise counsellors on your required ELL classes</a:t>
          </a:r>
          <a:endParaRPr lang="en-US" dirty="0"/>
        </a:p>
      </dgm:t>
    </dgm:pt>
    <dgm:pt modelId="{68C1E253-7BD3-4DCD-A9BA-C793141E5390}" type="parTrans" cxnId="{E170ADD8-242C-4D5A-BBDE-D688751ACDEA}">
      <dgm:prSet/>
      <dgm:spPr/>
      <dgm:t>
        <a:bodyPr/>
        <a:lstStyle/>
        <a:p>
          <a:endParaRPr lang="en-US"/>
        </a:p>
      </dgm:t>
    </dgm:pt>
    <dgm:pt modelId="{2E95C867-8D36-480E-97E8-7F464E7064C7}" type="sibTrans" cxnId="{E170ADD8-242C-4D5A-BBDE-D688751ACDEA}">
      <dgm:prSet/>
      <dgm:spPr/>
      <dgm:t>
        <a:bodyPr/>
        <a:lstStyle/>
        <a:p>
          <a:endParaRPr lang="en-US"/>
        </a:p>
      </dgm:t>
    </dgm:pt>
    <dgm:pt modelId="{A846C4C8-43A9-475F-BF81-5224E6BAE60B}">
      <dgm:prSet/>
      <dgm:spPr/>
      <dgm:t>
        <a:bodyPr/>
        <a:lstStyle/>
        <a:p>
          <a:r>
            <a:rPr lang="en-CA" dirty="0"/>
            <a:t>Assessments in May and September will determine placement</a:t>
          </a:r>
          <a:endParaRPr lang="en-US" dirty="0"/>
        </a:p>
      </dgm:t>
    </dgm:pt>
    <dgm:pt modelId="{C160E411-66B9-40C8-B63E-646401150562}" type="parTrans" cxnId="{E9DBAC61-9F1F-42F0-99CF-A1923EBE1404}">
      <dgm:prSet/>
      <dgm:spPr/>
      <dgm:t>
        <a:bodyPr/>
        <a:lstStyle/>
        <a:p>
          <a:endParaRPr lang="en-US"/>
        </a:p>
      </dgm:t>
    </dgm:pt>
    <dgm:pt modelId="{1998191A-5642-409F-B318-FCB6D0B56A8C}" type="sibTrans" cxnId="{E9DBAC61-9F1F-42F0-99CF-A1923EBE1404}">
      <dgm:prSet/>
      <dgm:spPr/>
      <dgm:t>
        <a:bodyPr/>
        <a:lstStyle/>
        <a:p>
          <a:endParaRPr lang="en-US"/>
        </a:p>
      </dgm:t>
    </dgm:pt>
    <dgm:pt modelId="{0CA056C9-52F0-454A-A571-F17CB27D75DA}" type="pres">
      <dgm:prSet presAssocID="{42145963-A9A4-4488-A274-DC69F01A78F0}" presName="vert0" presStyleCnt="0">
        <dgm:presLayoutVars>
          <dgm:dir/>
          <dgm:animOne val="branch"/>
          <dgm:animLvl val="lvl"/>
        </dgm:presLayoutVars>
      </dgm:prSet>
      <dgm:spPr/>
    </dgm:pt>
    <dgm:pt modelId="{BC74BD1E-8405-BC49-B0C3-7BF0DF76507B}" type="pres">
      <dgm:prSet presAssocID="{30409137-8810-4690-A21A-AF0DDA50E035}" presName="thickLine" presStyleLbl="alignNode1" presStyleIdx="0" presStyleCnt="3"/>
      <dgm:spPr/>
    </dgm:pt>
    <dgm:pt modelId="{9BE3FC4B-B923-5B46-A0F1-21AD2AB74946}" type="pres">
      <dgm:prSet presAssocID="{30409137-8810-4690-A21A-AF0DDA50E035}" presName="horz1" presStyleCnt="0"/>
      <dgm:spPr/>
    </dgm:pt>
    <dgm:pt modelId="{B8E81380-B145-9E48-AA5F-4DDF3C029802}" type="pres">
      <dgm:prSet presAssocID="{30409137-8810-4690-A21A-AF0DDA50E035}" presName="tx1" presStyleLbl="revTx" presStyleIdx="0" presStyleCnt="3"/>
      <dgm:spPr/>
    </dgm:pt>
    <dgm:pt modelId="{9CDA36B9-F059-3046-81A4-CE3AB0981114}" type="pres">
      <dgm:prSet presAssocID="{30409137-8810-4690-A21A-AF0DDA50E035}" presName="vert1" presStyleCnt="0"/>
      <dgm:spPr/>
    </dgm:pt>
    <dgm:pt modelId="{1085D8E9-C60D-2044-BDD5-17E1D20E4F97}" type="pres">
      <dgm:prSet presAssocID="{CD922DB4-48D6-4129-BD8E-668060D4D43D}" presName="thickLine" presStyleLbl="alignNode1" presStyleIdx="1" presStyleCnt="3"/>
      <dgm:spPr/>
    </dgm:pt>
    <dgm:pt modelId="{2FA12964-F198-A247-A0F6-091529B0AE1C}" type="pres">
      <dgm:prSet presAssocID="{CD922DB4-48D6-4129-BD8E-668060D4D43D}" presName="horz1" presStyleCnt="0"/>
      <dgm:spPr/>
    </dgm:pt>
    <dgm:pt modelId="{D4738F1B-CBAA-144E-915F-CCD170DC6F54}" type="pres">
      <dgm:prSet presAssocID="{CD922DB4-48D6-4129-BD8E-668060D4D43D}" presName="tx1" presStyleLbl="revTx" presStyleIdx="1" presStyleCnt="3" custScaleY="114515"/>
      <dgm:spPr/>
    </dgm:pt>
    <dgm:pt modelId="{4EDEA92C-56C7-414D-BD8A-6B68F90620FD}" type="pres">
      <dgm:prSet presAssocID="{CD922DB4-48D6-4129-BD8E-668060D4D43D}" presName="vert1" presStyleCnt="0"/>
      <dgm:spPr/>
    </dgm:pt>
    <dgm:pt modelId="{6EE4ABAD-AFC1-9B40-A7E8-FA06F47EFA92}" type="pres">
      <dgm:prSet presAssocID="{A846C4C8-43A9-475F-BF81-5224E6BAE60B}" presName="thickLine" presStyleLbl="alignNode1" presStyleIdx="2" presStyleCnt="3"/>
      <dgm:spPr/>
    </dgm:pt>
    <dgm:pt modelId="{787457C7-45CF-9B42-9EE6-0AE52E080417}" type="pres">
      <dgm:prSet presAssocID="{A846C4C8-43A9-475F-BF81-5224E6BAE60B}" presName="horz1" presStyleCnt="0"/>
      <dgm:spPr/>
    </dgm:pt>
    <dgm:pt modelId="{25355C9E-6450-134E-BFD3-543C0BE2DD9D}" type="pres">
      <dgm:prSet presAssocID="{A846C4C8-43A9-475F-BF81-5224E6BAE60B}" presName="tx1" presStyleLbl="revTx" presStyleIdx="2" presStyleCnt="3"/>
      <dgm:spPr/>
    </dgm:pt>
    <dgm:pt modelId="{4E41AA1D-1191-F844-8447-567C1AB065D1}" type="pres">
      <dgm:prSet presAssocID="{A846C4C8-43A9-475F-BF81-5224E6BAE60B}" presName="vert1" presStyleCnt="0"/>
      <dgm:spPr/>
    </dgm:pt>
  </dgm:ptLst>
  <dgm:cxnLst>
    <dgm:cxn modelId="{63469338-CF9F-FE49-AA5A-FCD0C32EA244}" type="presOf" srcId="{A846C4C8-43A9-475F-BF81-5224E6BAE60B}" destId="{25355C9E-6450-134E-BFD3-543C0BE2DD9D}" srcOrd="0" destOrd="0" presId="urn:microsoft.com/office/officeart/2008/layout/LinedList"/>
    <dgm:cxn modelId="{E9DBAC61-9F1F-42F0-99CF-A1923EBE1404}" srcId="{42145963-A9A4-4488-A274-DC69F01A78F0}" destId="{A846C4C8-43A9-475F-BF81-5224E6BAE60B}" srcOrd="2" destOrd="0" parTransId="{C160E411-66B9-40C8-B63E-646401150562}" sibTransId="{1998191A-5642-409F-B318-FCB6D0B56A8C}"/>
    <dgm:cxn modelId="{7ABD135A-4AA5-E349-8420-E510DDA3297A}" type="presOf" srcId="{30409137-8810-4690-A21A-AF0DDA50E035}" destId="{B8E81380-B145-9E48-AA5F-4DDF3C029802}" srcOrd="0" destOrd="0" presId="urn:microsoft.com/office/officeart/2008/layout/LinedList"/>
    <dgm:cxn modelId="{4E304990-52FA-1B4B-BE41-D60EC76264C4}" type="presOf" srcId="{42145963-A9A4-4488-A274-DC69F01A78F0}" destId="{0CA056C9-52F0-454A-A571-F17CB27D75DA}" srcOrd="0" destOrd="0" presId="urn:microsoft.com/office/officeart/2008/layout/LinedList"/>
    <dgm:cxn modelId="{13E00FD0-450A-AC4F-B611-DC5674DF4786}" type="presOf" srcId="{CD922DB4-48D6-4129-BD8E-668060D4D43D}" destId="{D4738F1B-CBAA-144E-915F-CCD170DC6F54}" srcOrd="0" destOrd="0" presId="urn:microsoft.com/office/officeart/2008/layout/LinedList"/>
    <dgm:cxn modelId="{E170ADD8-242C-4D5A-BBDE-D688751ACDEA}" srcId="{42145963-A9A4-4488-A274-DC69F01A78F0}" destId="{CD922DB4-48D6-4129-BD8E-668060D4D43D}" srcOrd="1" destOrd="0" parTransId="{68C1E253-7BD3-4DCD-A9BA-C793141E5390}" sibTransId="{2E95C867-8D36-480E-97E8-7F464E7064C7}"/>
    <dgm:cxn modelId="{10BC97E8-7909-4099-8211-875BA56847E2}" srcId="{42145963-A9A4-4488-A274-DC69F01A78F0}" destId="{30409137-8810-4690-A21A-AF0DDA50E035}" srcOrd="0" destOrd="0" parTransId="{4EB8640F-35B5-4970-BBF5-33D9BE2A3528}" sibTransId="{8CCA87B6-62E2-42CC-9A6B-410C0A0E94FE}"/>
    <dgm:cxn modelId="{0BDBFE1F-E47A-A643-8704-05258F324DEA}" type="presParOf" srcId="{0CA056C9-52F0-454A-A571-F17CB27D75DA}" destId="{BC74BD1E-8405-BC49-B0C3-7BF0DF76507B}" srcOrd="0" destOrd="0" presId="urn:microsoft.com/office/officeart/2008/layout/LinedList"/>
    <dgm:cxn modelId="{AA174932-91E7-434D-80AE-9F0B91D7BDE4}" type="presParOf" srcId="{0CA056C9-52F0-454A-A571-F17CB27D75DA}" destId="{9BE3FC4B-B923-5B46-A0F1-21AD2AB74946}" srcOrd="1" destOrd="0" presId="urn:microsoft.com/office/officeart/2008/layout/LinedList"/>
    <dgm:cxn modelId="{0299A9A1-0AD6-5645-A416-346879C0240F}" type="presParOf" srcId="{9BE3FC4B-B923-5B46-A0F1-21AD2AB74946}" destId="{B8E81380-B145-9E48-AA5F-4DDF3C029802}" srcOrd="0" destOrd="0" presId="urn:microsoft.com/office/officeart/2008/layout/LinedList"/>
    <dgm:cxn modelId="{250E6B5F-198C-834B-BFB3-8B2213912D92}" type="presParOf" srcId="{9BE3FC4B-B923-5B46-A0F1-21AD2AB74946}" destId="{9CDA36B9-F059-3046-81A4-CE3AB0981114}" srcOrd="1" destOrd="0" presId="urn:microsoft.com/office/officeart/2008/layout/LinedList"/>
    <dgm:cxn modelId="{A1D3B8DF-E40F-F04A-B78B-3B45D9A33813}" type="presParOf" srcId="{0CA056C9-52F0-454A-A571-F17CB27D75DA}" destId="{1085D8E9-C60D-2044-BDD5-17E1D20E4F97}" srcOrd="2" destOrd="0" presId="urn:microsoft.com/office/officeart/2008/layout/LinedList"/>
    <dgm:cxn modelId="{763926C2-7ABD-0E4F-BE9B-FDFED2F4419C}" type="presParOf" srcId="{0CA056C9-52F0-454A-A571-F17CB27D75DA}" destId="{2FA12964-F198-A247-A0F6-091529B0AE1C}" srcOrd="3" destOrd="0" presId="urn:microsoft.com/office/officeart/2008/layout/LinedList"/>
    <dgm:cxn modelId="{2F8D0C11-CA1C-9549-9F33-456CEB659B38}" type="presParOf" srcId="{2FA12964-F198-A247-A0F6-091529B0AE1C}" destId="{D4738F1B-CBAA-144E-915F-CCD170DC6F54}" srcOrd="0" destOrd="0" presId="urn:microsoft.com/office/officeart/2008/layout/LinedList"/>
    <dgm:cxn modelId="{DCBAE958-EF57-9D41-AC71-517A3CA6C10E}" type="presParOf" srcId="{2FA12964-F198-A247-A0F6-091529B0AE1C}" destId="{4EDEA92C-56C7-414D-BD8A-6B68F90620FD}" srcOrd="1" destOrd="0" presId="urn:microsoft.com/office/officeart/2008/layout/LinedList"/>
    <dgm:cxn modelId="{824F7EC7-8E9C-7B4B-9193-5B7B09B8E2BC}" type="presParOf" srcId="{0CA056C9-52F0-454A-A571-F17CB27D75DA}" destId="{6EE4ABAD-AFC1-9B40-A7E8-FA06F47EFA92}" srcOrd="4" destOrd="0" presId="urn:microsoft.com/office/officeart/2008/layout/LinedList"/>
    <dgm:cxn modelId="{BB46CDCE-1F7E-AA40-BF5A-11D2B7320F0A}" type="presParOf" srcId="{0CA056C9-52F0-454A-A571-F17CB27D75DA}" destId="{787457C7-45CF-9B42-9EE6-0AE52E080417}" srcOrd="5" destOrd="0" presId="urn:microsoft.com/office/officeart/2008/layout/LinedList"/>
    <dgm:cxn modelId="{494EB914-EDFA-C448-9884-0921E733A006}" type="presParOf" srcId="{787457C7-45CF-9B42-9EE6-0AE52E080417}" destId="{25355C9E-6450-134E-BFD3-543C0BE2DD9D}" srcOrd="0" destOrd="0" presId="urn:microsoft.com/office/officeart/2008/layout/LinedList"/>
    <dgm:cxn modelId="{13AAC147-64C0-D345-942C-595C2A3C7F4B}" type="presParOf" srcId="{787457C7-45CF-9B42-9EE6-0AE52E080417}" destId="{4E41AA1D-1191-F844-8447-567C1AB065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E3478E-165D-430F-B292-EE6EEFC50E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2C96DC-3C47-4394-9EF5-6BE74E1587A3}">
      <dgm:prSet custT="1"/>
      <dgm:spPr/>
      <dgm:t>
        <a:bodyPr/>
        <a:lstStyle/>
        <a:p>
          <a:r>
            <a:rPr lang="en-US" sz="2400" dirty="0"/>
            <a:t>Self-paced</a:t>
          </a:r>
        </a:p>
      </dgm:t>
    </dgm:pt>
    <dgm:pt modelId="{1A8AA0DF-ADB6-4704-ACC9-6BC944FBADDE}" type="parTrans" cxnId="{6F0648A8-0FD3-43D1-BC2D-3667F7BBF9BB}">
      <dgm:prSet/>
      <dgm:spPr/>
      <dgm:t>
        <a:bodyPr/>
        <a:lstStyle/>
        <a:p>
          <a:endParaRPr lang="en-US"/>
        </a:p>
      </dgm:t>
    </dgm:pt>
    <dgm:pt modelId="{FE0830B2-5219-4BD8-9C03-4BEC308FFAFB}" type="sibTrans" cxnId="{6F0648A8-0FD3-43D1-BC2D-3667F7BBF9BB}">
      <dgm:prSet/>
      <dgm:spPr/>
      <dgm:t>
        <a:bodyPr/>
        <a:lstStyle/>
        <a:p>
          <a:endParaRPr lang="en-US"/>
        </a:p>
      </dgm:t>
    </dgm:pt>
    <dgm:pt modelId="{DE3E3C89-20BF-43DD-AC05-C31C7CAE9EC0}">
      <dgm:prSet custT="1"/>
      <dgm:spPr/>
      <dgm:t>
        <a:bodyPr/>
        <a:lstStyle/>
        <a:p>
          <a:r>
            <a:rPr lang="en-US" sz="2400" dirty="0"/>
            <a:t>You are responsible for your own learning</a:t>
          </a:r>
        </a:p>
      </dgm:t>
    </dgm:pt>
    <dgm:pt modelId="{D0323D7B-E275-4E50-A366-45CC2B9B0AEB}" type="parTrans" cxnId="{D81F2BD2-F236-4B67-9A1F-1E6FA645421E}">
      <dgm:prSet/>
      <dgm:spPr/>
      <dgm:t>
        <a:bodyPr/>
        <a:lstStyle/>
        <a:p>
          <a:endParaRPr lang="en-US"/>
        </a:p>
      </dgm:t>
    </dgm:pt>
    <dgm:pt modelId="{4E56D581-92A8-4939-9DA1-AAABE054B566}" type="sibTrans" cxnId="{D81F2BD2-F236-4B67-9A1F-1E6FA645421E}">
      <dgm:prSet/>
      <dgm:spPr/>
      <dgm:t>
        <a:bodyPr/>
        <a:lstStyle/>
        <a:p>
          <a:endParaRPr lang="en-US"/>
        </a:p>
      </dgm:t>
    </dgm:pt>
    <dgm:pt modelId="{810100AE-9580-4C41-8DC4-81738A6203F3}">
      <dgm:prSet custT="1"/>
      <dgm:spPr/>
      <dgm:t>
        <a:bodyPr/>
        <a:lstStyle/>
        <a:p>
          <a:r>
            <a:rPr lang="en-US" sz="2400" dirty="0"/>
            <a:t>You must be motivated to complete the course</a:t>
          </a:r>
        </a:p>
      </dgm:t>
    </dgm:pt>
    <dgm:pt modelId="{17F2F374-208C-47E4-9D1D-B21BCAF2DC36}" type="parTrans" cxnId="{CD3B6160-69C3-4A86-B858-C808B02F597B}">
      <dgm:prSet/>
      <dgm:spPr/>
      <dgm:t>
        <a:bodyPr/>
        <a:lstStyle/>
        <a:p>
          <a:endParaRPr lang="en-US"/>
        </a:p>
      </dgm:t>
    </dgm:pt>
    <dgm:pt modelId="{9E7BDBD8-C9FF-46FC-957C-1F49F48BD2CD}" type="sibTrans" cxnId="{CD3B6160-69C3-4A86-B858-C808B02F597B}">
      <dgm:prSet/>
      <dgm:spPr/>
      <dgm:t>
        <a:bodyPr/>
        <a:lstStyle/>
        <a:p>
          <a:endParaRPr lang="en-US"/>
        </a:p>
      </dgm:t>
    </dgm:pt>
    <dgm:pt modelId="{985E0B35-9E1F-44B9-8C48-1FDC65A98E22}">
      <dgm:prSet custT="1"/>
      <dgm:spPr/>
      <dgm:t>
        <a:bodyPr/>
        <a:lstStyle/>
        <a:p>
          <a:r>
            <a:rPr lang="en-US" sz="2400" dirty="0"/>
            <a:t>You cannot take a course online and at PW at the same time</a:t>
          </a:r>
        </a:p>
      </dgm:t>
    </dgm:pt>
    <dgm:pt modelId="{C9D6B2D6-09EF-4784-B0B2-B7DA496FAA43}" type="parTrans" cxnId="{5513A1FF-CC71-4197-9995-D2CC7032E8EE}">
      <dgm:prSet/>
      <dgm:spPr/>
      <dgm:t>
        <a:bodyPr/>
        <a:lstStyle/>
        <a:p>
          <a:endParaRPr lang="en-US"/>
        </a:p>
      </dgm:t>
    </dgm:pt>
    <dgm:pt modelId="{4A36400A-BCDF-40C1-B061-736FDFBF5757}" type="sibTrans" cxnId="{5513A1FF-CC71-4197-9995-D2CC7032E8EE}">
      <dgm:prSet/>
      <dgm:spPr/>
      <dgm:t>
        <a:bodyPr/>
        <a:lstStyle/>
        <a:p>
          <a:endParaRPr lang="en-US"/>
        </a:p>
      </dgm:t>
    </dgm:pt>
    <dgm:pt modelId="{1229288A-9068-4D35-9FB5-DB31864C26CC}">
      <dgm:prSet custT="1"/>
      <dgm:spPr/>
      <dgm:t>
        <a:bodyPr/>
        <a:lstStyle/>
        <a:p>
          <a:r>
            <a:rPr lang="en-US" sz="2400" dirty="0"/>
            <a:t>An online course does not replace taking a course at PW </a:t>
          </a:r>
        </a:p>
      </dgm:t>
    </dgm:pt>
    <dgm:pt modelId="{31791B6C-9B66-4B28-AA17-FA28015157C2}" type="parTrans" cxnId="{61AE5E2B-9473-4D81-96E0-DE18D223D540}">
      <dgm:prSet/>
      <dgm:spPr/>
      <dgm:t>
        <a:bodyPr/>
        <a:lstStyle/>
        <a:p>
          <a:endParaRPr lang="en-US"/>
        </a:p>
      </dgm:t>
    </dgm:pt>
    <dgm:pt modelId="{992058C8-FEBA-469F-BA14-409E593ED2E8}" type="sibTrans" cxnId="{61AE5E2B-9473-4D81-96E0-DE18D223D540}">
      <dgm:prSet/>
      <dgm:spPr/>
      <dgm:t>
        <a:bodyPr/>
        <a:lstStyle/>
        <a:p>
          <a:endParaRPr lang="en-US"/>
        </a:p>
      </dgm:t>
    </dgm:pt>
    <dgm:pt modelId="{FD1F06B7-06D4-4288-B2C4-05873C58FF1C}">
      <dgm:prSet custT="1"/>
      <dgm:spPr/>
      <dgm:t>
        <a:bodyPr/>
        <a:lstStyle/>
        <a:p>
          <a:r>
            <a:rPr lang="en-US" sz="2400" dirty="0"/>
            <a:t>Online might offer courses not offered at PW</a:t>
          </a:r>
        </a:p>
      </dgm:t>
    </dgm:pt>
    <dgm:pt modelId="{8CA8BD50-2B59-4F19-93DF-F344BC3A6C6C}" type="parTrans" cxnId="{980120A8-E620-4918-A299-AFAE40F28707}">
      <dgm:prSet/>
      <dgm:spPr/>
      <dgm:t>
        <a:bodyPr/>
        <a:lstStyle/>
        <a:p>
          <a:endParaRPr lang="en-US"/>
        </a:p>
      </dgm:t>
    </dgm:pt>
    <dgm:pt modelId="{AA5D6589-9B8D-4FAE-A726-9694BBCD2EC7}" type="sibTrans" cxnId="{980120A8-E620-4918-A299-AFAE40F28707}">
      <dgm:prSet/>
      <dgm:spPr/>
      <dgm:t>
        <a:bodyPr/>
        <a:lstStyle/>
        <a:p>
          <a:endParaRPr lang="en-US"/>
        </a:p>
      </dgm:t>
    </dgm:pt>
    <dgm:pt modelId="{54C5EAEF-4646-4B22-94C8-F2CDB3848823}" type="pres">
      <dgm:prSet presAssocID="{B7E3478E-165D-430F-B292-EE6EEFC50E75}" presName="root" presStyleCnt="0">
        <dgm:presLayoutVars>
          <dgm:dir/>
          <dgm:resizeHandles val="exact"/>
        </dgm:presLayoutVars>
      </dgm:prSet>
      <dgm:spPr/>
    </dgm:pt>
    <dgm:pt modelId="{25D97027-4D6E-4950-89E9-AC408A3BCC83}" type="pres">
      <dgm:prSet presAssocID="{382C96DC-3C47-4394-9EF5-6BE74E1587A3}" presName="compNode" presStyleCnt="0"/>
      <dgm:spPr/>
    </dgm:pt>
    <dgm:pt modelId="{18D2703E-FDB0-4889-8501-13BFAF7CB095}" type="pres">
      <dgm:prSet presAssocID="{382C96DC-3C47-4394-9EF5-6BE74E1587A3}" presName="bgRect" presStyleLbl="bgShp" presStyleIdx="0" presStyleCnt="6"/>
      <dgm:spPr/>
    </dgm:pt>
    <dgm:pt modelId="{6E68F4B0-F50D-4F2C-A5FE-1D3F69BCF486}" type="pres">
      <dgm:prSet presAssocID="{382C96DC-3C47-4394-9EF5-6BE74E1587A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000B493-7DDA-4A90-80A7-8D7FC51E0186}" type="pres">
      <dgm:prSet presAssocID="{382C96DC-3C47-4394-9EF5-6BE74E1587A3}" presName="spaceRect" presStyleCnt="0"/>
      <dgm:spPr/>
    </dgm:pt>
    <dgm:pt modelId="{A6D371A3-5AEC-4F51-A756-90CADD2215D6}" type="pres">
      <dgm:prSet presAssocID="{382C96DC-3C47-4394-9EF5-6BE74E1587A3}" presName="parTx" presStyleLbl="revTx" presStyleIdx="0" presStyleCnt="6">
        <dgm:presLayoutVars>
          <dgm:chMax val="0"/>
          <dgm:chPref val="0"/>
        </dgm:presLayoutVars>
      </dgm:prSet>
      <dgm:spPr/>
    </dgm:pt>
    <dgm:pt modelId="{205E9148-114A-4D9F-9F4D-779E7519ED4C}" type="pres">
      <dgm:prSet presAssocID="{FE0830B2-5219-4BD8-9C03-4BEC308FFAFB}" presName="sibTrans" presStyleCnt="0"/>
      <dgm:spPr/>
    </dgm:pt>
    <dgm:pt modelId="{BEBCBEA8-F660-47BB-9D42-2345188B0A47}" type="pres">
      <dgm:prSet presAssocID="{DE3E3C89-20BF-43DD-AC05-C31C7CAE9EC0}" presName="compNode" presStyleCnt="0"/>
      <dgm:spPr/>
    </dgm:pt>
    <dgm:pt modelId="{0F580611-222F-4D92-9FF0-B391ADACD3B1}" type="pres">
      <dgm:prSet presAssocID="{DE3E3C89-20BF-43DD-AC05-C31C7CAE9EC0}" presName="bgRect" presStyleLbl="bgShp" presStyleIdx="1" presStyleCnt="6"/>
      <dgm:spPr/>
    </dgm:pt>
    <dgm:pt modelId="{82CA3002-F94B-4E49-BC79-3130E02E9407}" type="pres">
      <dgm:prSet presAssocID="{DE3E3C89-20BF-43DD-AC05-C31C7CAE9EC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4FA7B5B-5465-4006-8D12-95A3B63290B8}" type="pres">
      <dgm:prSet presAssocID="{DE3E3C89-20BF-43DD-AC05-C31C7CAE9EC0}" presName="spaceRect" presStyleCnt="0"/>
      <dgm:spPr/>
    </dgm:pt>
    <dgm:pt modelId="{7B0395A5-ABA7-47B8-AB42-C4950DDDD1A2}" type="pres">
      <dgm:prSet presAssocID="{DE3E3C89-20BF-43DD-AC05-C31C7CAE9EC0}" presName="parTx" presStyleLbl="revTx" presStyleIdx="1" presStyleCnt="6">
        <dgm:presLayoutVars>
          <dgm:chMax val="0"/>
          <dgm:chPref val="0"/>
        </dgm:presLayoutVars>
      </dgm:prSet>
      <dgm:spPr/>
    </dgm:pt>
    <dgm:pt modelId="{45ED34CF-4064-4742-8A7D-A5DC2040784B}" type="pres">
      <dgm:prSet presAssocID="{4E56D581-92A8-4939-9DA1-AAABE054B566}" presName="sibTrans" presStyleCnt="0"/>
      <dgm:spPr/>
    </dgm:pt>
    <dgm:pt modelId="{9A8A1D23-D883-4D8E-8F87-8B00B94C3F13}" type="pres">
      <dgm:prSet presAssocID="{810100AE-9580-4C41-8DC4-81738A6203F3}" presName="compNode" presStyleCnt="0"/>
      <dgm:spPr/>
    </dgm:pt>
    <dgm:pt modelId="{609E1287-9A7F-4FE4-983A-7CB33E603D97}" type="pres">
      <dgm:prSet presAssocID="{810100AE-9580-4C41-8DC4-81738A6203F3}" presName="bgRect" presStyleLbl="bgShp" presStyleIdx="2" presStyleCnt="6"/>
      <dgm:spPr/>
    </dgm:pt>
    <dgm:pt modelId="{A3324A8F-578C-45D1-AC04-FB3DE0B5E11B}" type="pres">
      <dgm:prSet presAssocID="{810100AE-9580-4C41-8DC4-81738A6203F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8E06DD3E-4884-404F-A544-F5B7AA6A564B}" type="pres">
      <dgm:prSet presAssocID="{810100AE-9580-4C41-8DC4-81738A6203F3}" presName="spaceRect" presStyleCnt="0"/>
      <dgm:spPr/>
    </dgm:pt>
    <dgm:pt modelId="{C36A6FC9-E50A-46D4-845A-7CAA2163F189}" type="pres">
      <dgm:prSet presAssocID="{810100AE-9580-4C41-8DC4-81738A6203F3}" presName="parTx" presStyleLbl="revTx" presStyleIdx="2" presStyleCnt="6">
        <dgm:presLayoutVars>
          <dgm:chMax val="0"/>
          <dgm:chPref val="0"/>
        </dgm:presLayoutVars>
      </dgm:prSet>
      <dgm:spPr/>
    </dgm:pt>
    <dgm:pt modelId="{27C5C16D-2443-46DC-B94A-95F96170AA39}" type="pres">
      <dgm:prSet presAssocID="{9E7BDBD8-C9FF-46FC-957C-1F49F48BD2CD}" presName="sibTrans" presStyleCnt="0"/>
      <dgm:spPr/>
    </dgm:pt>
    <dgm:pt modelId="{5D5E48C8-E666-4D5D-891B-2D0684DDF321}" type="pres">
      <dgm:prSet presAssocID="{985E0B35-9E1F-44B9-8C48-1FDC65A98E22}" presName="compNode" presStyleCnt="0"/>
      <dgm:spPr/>
    </dgm:pt>
    <dgm:pt modelId="{38CE070C-FF09-43DC-BD3D-F3E6DE85AF7B}" type="pres">
      <dgm:prSet presAssocID="{985E0B35-9E1F-44B9-8C48-1FDC65A98E22}" presName="bgRect" presStyleLbl="bgShp" presStyleIdx="3" presStyleCnt="6"/>
      <dgm:spPr/>
    </dgm:pt>
    <dgm:pt modelId="{C91142BF-4527-422A-B321-CA212B25A7F7}" type="pres">
      <dgm:prSet presAssocID="{985E0B35-9E1F-44B9-8C48-1FDC65A98E2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F6484C3-04A8-44F9-B5C5-79B313E3B31B}" type="pres">
      <dgm:prSet presAssocID="{985E0B35-9E1F-44B9-8C48-1FDC65A98E22}" presName="spaceRect" presStyleCnt="0"/>
      <dgm:spPr/>
    </dgm:pt>
    <dgm:pt modelId="{E5C07EAE-F2B3-45F7-B2E7-760C5878B057}" type="pres">
      <dgm:prSet presAssocID="{985E0B35-9E1F-44B9-8C48-1FDC65A98E22}" presName="parTx" presStyleLbl="revTx" presStyleIdx="3" presStyleCnt="6">
        <dgm:presLayoutVars>
          <dgm:chMax val="0"/>
          <dgm:chPref val="0"/>
        </dgm:presLayoutVars>
      </dgm:prSet>
      <dgm:spPr/>
    </dgm:pt>
    <dgm:pt modelId="{7AA23E91-D35A-4946-8BCB-B9A0E2D84600}" type="pres">
      <dgm:prSet presAssocID="{4A36400A-BCDF-40C1-B061-736FDFBF5757}" presName="sibTrans" presStyleCnt="0"/>
      <dgm:spPr/>
    </dgm:pt>
    <dgm:pt modelId="{81B9D67C-833D-4DE0-BCD5-8DDE13BD0043}" type="pres">
      <dgm:prSet presAssocID="{1229288A-9068-4D35-9FB5-DB31864C26CC}" presName="compNode" presStyleCnt="0"/>
      <dgm:spPr/>
    </dgm:pt>
    <dgm:pt modelId="{75842010-737B-4A24-A3FF-007238AC25FD}" type="pres">
      <dgm:prSet presAssocID="{1229288A-9068-4D35-9FB5-DB31864C26CC}" presName="bgRect" presStyleLbl="bgShp" presStyleIdx="4" presStyleCnt="6"/>
      <dgm:spPr/>
    </dgm:pt>
    <dgm:pt modelId="{CB5E749C-6938-44BA-BB7C-96B20AD616DF}" type="pres">
      <dgm:prSet presAssocID="{1229288A-9068-4D35-9FB5-DB31864C26C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6C10F5AB-5578-49A3-B349-455B7A343C5E}" type="pres">
      <dgm:prSet presAssocID="{1229288A-9068-4D35-9FB5-DB31864C26CC}" presName="spaceRect" presStyleCnt="0"/>
      <dgm:spPr/>
    </dgm:pt>
    <dgm:pt modelId="{EBEC6F94-89B3-4154-930F-4183B610B60E}" type="pres">
      <dgm:prSet presAssocID="{1229288A-9068-4D35-9FB5-DB31864C26CC}" presName="parTx" presStyleLbl="revTx" presStyleIdx="4" presStyleCnt="6">
        <dgm:presLayoutVars>
          <dgm:chMax val="0"/>
          <dgm:chPref val="0"/>
        </dgm:presLayoutVars>
      </dgm:prSet>
      <dgm:spPr/>
    </dgm:pt>
    <dgm:pt modelId="{A20AA140-9826-4822-A0E7-C2BB6DE042DF}" type="pres">
      <dgm:prSet presAssocID="{992058C8-FEBA-469F-BA14-409E593ED2E8}" presName="sibTrans" presStyleCnt="0"/>
      <dgm:spPr/>
    </dgm:pt>
    <dgm:pt modelId="{16A573A2-79AB-4947-85AE-05D2D60238DE}" type="pres">
      <dgm:prSet presAssocID="{FD1F06B7-06D4-4288-B2C4-05873C58FF1C}" presName="compNode" presStyleCnt="0"/>
      <dgm:spPr/>
    </dgm:pt>
    <dgm:pt modelId="{10DC1032-79E5-43C7-9E16-DC4EF64ACA2D}" type="pres">
      <dgm:prSet presAssocID="{FD1F06B7-06D4-4288-B2C4-05873C58FF1C}" presName="bgRect" presStyleLbl="bgShp" presStyleIdx="5" presStyleCnt="6"/>
      <dgm:spPr/>
    </dgm:pt>
    <dgm:pt modelId="{87896BE4-C4CF-4ADD-A7F4-785FDF230F45}" type="pres">
      <dgm:prSet presAssocID="{FD1F06B7-06D4-4288-B2C4-05873C58FF1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DED91045-BE75-4072-9B51-89CFCCEDAC7F}" type="pres">
      <dgm:prSet presAssocID="{FD1F06B7-06D4-4288-B2C4-05873C58FF1C}" presName="spaceRect" presStyleCnt="0"/>
      <dgm:spPr/>
    </dgm:pt>
    <dgm:pt modelId="{1860744B-44EE-4E58-8A6C-2AB2D26F9EB1}" type="pres">
      <dgm:prSet presAssocID="{FD1F06B7-06D4-4288-B2C4-05873C58FF1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51F506-4031-42E6-BD0E-36F5DC0F4EC7}" type="presOf" srcId="{1229288A-9068-4D35-9FB5-DB31864C26CC}" destId="{EBEC6F94-89B3-4154-930F-4183B610B60E}" srcOrd="0" destOrd="0" presId="urn:microsoft.com/office/officeart/2018/2/layout/IconVerticalSolidList"/>
    <dgm:cxn modelId="{61AE5E2B-9473-4D81-96E0-DE18D223D540}" srcId="{B7E3478E-165D-430F-B292-EE6EEFC50E75}" destId="{1229288A-9068-4D35-9FB5-DB31864C26CC}" srcOrd="4" destOrd="0" parTransId="{31791B6C-9B66-4B28-AA17-FA28015157C2}" sibTransId="{992058C8-FEBA-469F-BA14-409E593ED2E8}"/>
    <dgm:cxn modelId="{C702752E-05B0-4156-9D59-8F86C93ACD2E}" type="presOf" srcId="{FD1F06B7-06D4-4288-B2C4-05873C58FF1C}" destId="{1860744B-44EE-4E58-8A6C-2AB2D26F9EB1}" srcOrd="0" destOrd="0" presId="urn:microsoft.com/office/officeart/2018/2/layout/IconVerticalSolidList"/>
    <dgm:cxn modelId="{CD3B6160-69C3-4A86-B858-C808B02F597B}" srcId="{B7E3478E-165D-430F-B292-EE6EEFC50E75}" destId="{810100AE-9580-4C41-8DC4-81738A6203F3}" srcOrd="2" destOrd="0" parTransId="{17F2F374-208C-47E4-9D1D-B21BCAF2DC36}" sibTransId="{9E7BDBD8-C9FF-46FC-957C-1F49F48BD2CD}"/>
    <dgm:cxn modelId="{9FFA4A7A-E488-44AA-9A4F-7B124F62F911}" type="presOf" srcId="{985E0B35-9E1F-44B9-8C48-1FDC65A98E22}" destId="{E5C07EAE-F2B3-45F7-B2E7-760C5878B057}" srcOrd="0" destOrd="0" presId="urn:microsoft.com/office/officeart/2018/2/layout/IconVerticalSolidList"/>
    <dgm:cxn modelId="{D6BF0F89-043D-4F99-A2D2-76C8FF401185}" type="presOf" srcId="{DE3E3C89-20BF-43DD-AC05-C31C7CAE9EC0}" destId="{7B0395A5-ABA7-47B8-AB42-C4950DDDD1A2}" srcOrd="0" destOrd="0" presId="urn:microsoft.com/office/officeart/2018/2/layout/IconVerticalSolidList"/>
    <dgm:cxn modelId="{9DB6A4A3-FAFA-4D62-AC04-33FA9B267604}" type="presOf" srcId="{382C96DC-3C47-4394-9EF5-6BE74E1587A3}" destId="{A6D371A3-5AEC-4F51-A756-90CADD2215D6}" srcOrd="0" destOrd="0" presId="urn:microsoft.com/office/officeart/2018/2/layout/IconVerticalSolidList"/>
    <dgm:cxn modelId="{980120A8-E620-4918-A299-AFAE40F28707}" srcId="{B7E3478E-165D-430F-B292-EE6EEFC50E75}" destId="{FD1F06B7-06D4-4288-B2C4-05873C58FF1C}" srcOrd="5" destOrd="0" parTransId="{8CA8BD50-2B59-4F19-93DF-F344BC3A6C6C}" sibTransId="{AA5D6589-9B8D-4FAE-A726-9694BBCD2EC7}"/>
    <dgm:cxn modelId="{6F0648A8-0FD3-43D1-BC2D-3667F7BBF9BB}" srcId="{B7E3478E-165D-430F-B292-EE6EEFC50E75}" destId="{382C96DC-3C47-4394-9EF5-6BE74E1587A3}" srcOrd="0" destOrd="0" parTransId="{1A8AA0DF-ADB6-4704-ACC9-6BC944FBADDE}" sibTransId="{FE0830B2-5219-4BD8-9C03-4BEC308FFAFB}"/>
    <dgm:cxn modelId="{812125BC-4A95-43D8-AA08-9C25402119F6}" type="presOf" srcId="{B7E3478E-165D-430F-B292-EE6EEFC50E75}" destId="{54C5EAEF-4646-4B22-94C8-F2CDB3848823}" srcOrd="0" destOrd="0" presId="urn:microsoft.com/office/officeart/2018/2/layout/IconVerticalSolidList"/>
    <dgm:cxn modelId="{D81F2BD2-F236-4B67-9A1F-1E6FA645421E}" srcId="{B7E3478E-165D-430F-B292-EE6EEFC50E75}" destId="{DE3E3C89-20BF-43DD-AC05-C31C7CAE9EC0}" srcOrd="1" destOrd="0" parTransId="{D0323D7B-E275-4E50-A366-45CC2B9B0AEB}" sibTransId="{4E56D581-92A8-4939-9DA1-AAABE054B566}"/>
    <dgm:cxn modelId="{DC2B2AED-D17A-4024-8399-9799B67F840B}" type="presOf" srcId="{810100AE-9580-4C41-8DC4-81738A6203F3}" destId="{C36A6FC9-E50A-46D4-845A-7CAA2163F189}" srcOrd="0" destOrd="0" presId="urn:microsoft.com/office/officeart/2018/2/layout/IconVerticalSolidList"/>
    <dgm:cxn modelId="{5513A1FF-CC71-4197-9995-D2CC7032E8EE}" srcId="{B7E3478E-165D-430F-B292-EE6EEFC50E75}" destId="{985E0B35-9E1F-44B9-8C48-1FDC65A98E22}" srcOrd="3" destOrd="0" parTransId="{C9D6B2D6-09EF-4784-B0B2-B7DA496FAA43}" sibTransId="{4A36400A-BCDF-40C1-B061-736FDFBF5757}"/>
    <dgm:cxn modelId="{8D6ABBD2-2760-4461-9D85-C7CBA7A96CAE}" type="presParOf" srcId="{54C5EAEF-4646-4B22-94C8-F2CDB3848823}" destId="{25D97027-4D6E-4950-89E9-AC408A3BCC83}" srcOrd="0" destOrd="0" presId="urn:microsoft.com/office/officeart/2018/2/layout/IconVerticalSolidList"/>
    <dgm:cxn modelId="{507FC6F9-2AB6-45DC-BECC-49E3AB600870}" type="presParOf" srcId="{25D97027-4D6E-4950-89E9-AC408A3BCC83}" destId="{18D2703E-FDB0-4889-8501-13BFAF7CB095}" srcOrd="0" destOrd="0" presId="urn:microsoft.com/office/officeart/2018/2/layout/IconVerticalSolidList"/>
    <dgm:cxn modelId="{4C6F194C-DFDA-448F-9ED0-193817E2C2F1}" type="presParOf" srcId="{25D97027-4D6E-4950-89E9-AC408A3BCC83}" destId="{6E68F4B0-F50D-4F2C-A5FE-1D3F69BCF486}" srcOrd="1" destOrd="0" presId="urn:microsoft.com/office/officeart/2018/2/layout/IconVerticalSolidList"/>
    <dgm:cxn modelId="{6520E6D3-B331-42BD-9183-219553597A4E}" type="presParOf" srcId="{25D97027-4D6E-4950-89E9-AC408A3BCC83}" destId="{C000B493-7DDA-4A90-80A7-8D7FC51E0186}" srcOrd="2" destOrd="0" presId="urn:microsoft.com/office/officeart/2018/2/layout/IconVerticalSolidList"/>
    <dgm:cxn modelId="{701CA64C-52DC-4891-81C4-327066341F1E}" type="presParOf" srcId="{25D97027-4D6E-4950-89E9-AC408A3BCC83}" destId="{A6D371A3-5AEC-4F51-A756-90CADD2215D6}" srcOrd="3" destOrd="0" presId="urn:microsoft.com/office/officeart/2018/2/layout/IconVerticalSolidList"/>
    <dgm:cxn modelId="{5C09C36F-3491-4FCA-BF33-186BC4FE2EC2}" type="presParOf" srcId="{54C5EAEF-4646-4B22-94C8-F2CDB3848823}" destId="{205E9148-114A-4D9F-9F4D-779E7519ED4C}" srcOrd="1" destOrd="0" presId="urn:microsoft.com/office/officeart/2018/2/layout/IconVerticalSolidList"/>
    <dgm:cxn modelId="{D2C4516F-62AA-49EB-B011-567CB1988070}" type="presParOf" srcId="{54C5EAEF-4646-4B22-94C8-F2CDB3848823}" destId="{BEBCBEA8-F660-47BB-9D42-2345188B0A47}" srcOrd="2" destOrd="0" presId="urn:microsoft.com/office/officeart/2018/2/layout/IconVerticalSolidList"/>
    <dgm:cxn modelId="{2B24430D-62FA-4369-8585-C914206F9D53}" type="presParOf" srcId="{BEBCBEA8-F660-47BB-9D42-2345188B0A47}" destId="{0F580611-222F-4D92-9FF0-B391ADACD3B1}" srcOrd="0" destOrd="0" presId="urn:microsoft.com/office/officeart/2018/2/layout/IconVerticalSolidList"/>
    <dgm:cxn modelId="{455F38C3-CC6F-4D59-A504-B6143AF741AB}" type="presParOf" srcId="{BEBCBEA8-F660-47BB-9D42-2345188B0A47}" destId="{82CA3002-F94B-4E49-BC79-3130E02E9407}" srcOrd="1" destOrd="0" presId="urn:microsoft.com/office/officeart/2018/2/layout/IconVerticalSolidList"/>
    <dgm:cxn modelId="{3F00C908-156E-45E3-88E3-EBA0F8B6CCAA}" type="presParOf" srcId="{BEBCBEA8-F660-47BB-9D42-2345188B0A47}" destId="{34FA7B5B-5465-4006-8D12-95A3B63290B8}" srcOrd="2" destOrd="0" presId="urn:microsoft.com/office/officeart/2018/2/layout/IconVerticalSolidList"/>
    <dgm:cxn modelId="{8390B0AD-C112-477A-A3ED-A16EF89FCDC0}" type="presParOf" srcId="{BEBCBEA8-F660-47BB-9D42-2345188B0A47}" destId="{7B0395A5-ABA7-47B8-AB42-C4950DDDD1A2}" srcOrd="3" destOrd="0" presId="urn:microsoft.com/office/officeart/2018/2/layout/IconVerticalSolidList"/>
    <dgm:cxn modelId="{9CE9DA5B-AEC3-4A34-BFF2-208FAE7E433D}" type="presParOf" srcId="{54C5EAEF-4646-4B22-94C8-F2CDB3848823}" destId="{45ED34CF-4064-4742-8A7D-A5DC2040784B}" srcOrd="3" destOrd="0" presId="urn:microsoft.com/office/officeart/2018/2/layout/IconVerticalSolidList"/>
    <dgm:cxn modelId="{2BA162FD-55A1-46CE-B57A-E943E4497E6F}" type="presParOf" srcId="{54C5EAEF-4646-4B22-94C8-F2CDB3848823}" destId="{9A8A1D23-D883-4D8E-8F87-8B00B94C3F13}" srcOrd="4" destOrd="0" presId="urn:microsoft.com/office/officeart/2018/2/layout/IconVerticalSolidList"/>
    <dgm:cxn modelId="{2A20F2D0-B99C-450F-94FA-01744BB55C81}" type="presParOf" srcId="{9A8A1D23-D883-4D8E-8F87-8B00B94C3F13}" destId="{609E1287-9A7F-4FE4-983A-7CB33E603D97}" srcOrd="0" destOrd="0" presId="urn:microsoft.com/office/officeart/2018/2/layout/IconVerticalSolidList"/>
    <dgm:cxn modelId="{ABD91576-207D-4AED-9651-E4A63584D668}" type="presParOf" srcId="{9A8A1D23-D883-4D8E-8F87-8B00B94C3F13}" destId="{A3324A8F-578C-45D1-AC04-FB3DE0B5E11B}" srcOrd="1" destOrd="0" presId="urn:microsoft.com/office/officeart/2018/2/layout/IconVerticalSolidList"/>
    <dgm:cxn modelId="{5D1BF5F6-B711-4253-A46D-AC837E64FF3F}" type="presParOf" srcId="{9A8A1D23-D883-4D8E-8F87-8B00B94C3F13}" destId="{8E06DD3E-4884-404F-A544-F5B7AA6A564B}" srcOrd="2" destOrd="0" presId="urn:microsoft.com/office/officeart/2018/2/layout/IconVerticalSolidList"/>
    <dgm:cxn modelId="{6EF3744B-9E70-4945-AF37-1FFFC8C1A203}" type="presParOf" srcId="{9A8A1D23-D883-4D8E-8F87-8B00B94C3F13}" destId="{C36A6FC9-E50A-46D4-845A-7CAA2163F189}" srcOrd="3" destOrd="0" presId="urn:microsoft.com/office/officeart/2018/2/layout/IconVerticalSolidList"/>
    <dgm:cxn modelId="{B65E06AD-B436-4D4F-903E-A128259EEDB9}" type="presParOf" srcId="{54C5EAEF-4646-4B22-94C8-F2CDB3848823}" destId="{27C5C16D-2443-46DC-B94A-95F96170AA39}" srcOrd="5" destOrd="0" presId="urn:microsoft.com/office/officeart/2018/2/layout/IconVerticalSolidList"/>
    <dgm:cxn modelId="{24763533-D32E-41E5-A313-13CA74B557C1}" type="presParOf" srcId="{54C5EAEF-4646-4B22-94C8-F2CDB3848823}" destId="{5D5E48C8-E666-4D5D-891B-2D0684DDF321}" srcOrd="6" destOrd="0" presId="urn:microsoft.com/office/officeart/2018/2/layout/IconVerticalSolidList"/>
    <dgm:cxn modelId="{977A22E8-D402-4E32-AA75-60085C71FC31}" type="presParOf" srcId="{5D5E48C8-E666-4D5D-891B-2D0684DDF321}" destId="{38CE070C-FF09-43DC-BD3D-F3E6DE85AF7B}" srcOrd="0" destOrd="0" presId="urn:microsoft.com/office/officeart/2018/2/layout/IconVerticalSolidList"/>
    <dgm:cxn modelId="{60062382-413C-4412-A2B1-F14BA53D0378}" type="presParOf" srcId="{5D5E48C8-E666-4D5D-891B-2D0684DDF321}" destId="{C91142BF-4527-422A-B321-CA212B25A7F7}" srcOrd="1" destOrd="0" presId="urn:microsoft.com/office/officeart/2018/2/layout/IconVerticalSolidList"/>
    <dgm:cxn modelId="{340B5E90-13C9-4B09-804D-639FA351D74A}" type="presParOf" srcId="{5D5E48C8-E666-4D5D-891B-2D0684DDF321}" destId="{BF6484C3-04A8-44F9-B5C5-79B313E3B31B}" srcOrd="2" destOrd="0" presId="urn:microsoft.com/office/officeart/2018/2/layout/IconVerticalSolidList"/>
    <dgm:cxn modelId="{EC48FFE5-9F9D-496D-81F8-82642AD2102D}" type="presParOf" srcId="{5D5E48C8-E666-4D5D-891B-2D0684DDF321}" destId="{E5C07EAE-F2B3-45F7-B2E7-760C5878B057}" srcOrd="3" destOrd="0" presId="urn:microsoft.com/office/officeart/2018/2/layout/IconVerticalSolidList"/>
    <dgm:cxn modelId="{C84D5948-EDCD-4725-8425-BAB1A71BF6C3}" type="presParOf" srcId="{54C5EAEF-4646-4B22-94C8-F2CDB3848823}" destId="{7AA23E91-D35A-4946-8BCB-B9A0E2D84600}" srcOrd="7" destOrd="0" presId="urn:microsoft.com/office/officeart/2018/2/layout/IconVerticalSolidList"/>
    <dgm:cxn modelId="{FEF7A6CC-0FA1-41B3-8756-996EC1F7F963}" type="presParOf" srcId="{54C5EAEF-4646-4B22-94C8-F2CDB3848823}" destId="{81B9D67C-833D-4DE0-BCD5-8DDE13BD0043}" srcOrd="8" destOrd="0" presId="urn:microsoft.com/office/officeart/2018/2/layout/IconVerticalSolidList"/>
    <dgm:cxn modelId="{DBEE48EE-975B-4790-B498-456CD42E2407}" type="presParOf" srcId="{81B9D67C-833D-4DE0-BCD5-8DDE13BD0043}" destId="{75842010-737B-4A24-A3FF-007238AC25FD}" srcOrd="0" destOrd="0" presId="urn:microsoft.com/office/officeart/2018/2/layout/IconVerticalSolidList"/>
    <dgm:cxn modelId="{25E9B3EB-CEAF-4225-8137-F4063963BB06}" type="presParOf" srcId="{81B9D67C-833D-4DE0-BCD5-8DDE13BD0043}" destId="{CB5E749C-6938-44BA-BB7C-96B20AD616DF}" srcOrd="1" destOrd="0" presId="urn:microsoft.com/office/officeart/2018/2/layout/IconVerticalSolidList"/>
    <dgm:cxn modelId="{A481702B-F052-4797-9AFF-6AD466276D55}" type="presParOf" srcId="{81B9D67C-833D-4DE0-BCD5-8DDE13BD0043}" destId="{6C10F5AB-5578-49A3-B349-455B7A343C5E}" srcOrd="2" destOrd="0" presId="urn:microsoft.com/office/officeart/2018/2/layout/IconVerticalSolidList"/>
    <dgm:cxn modelId="{6C912881-7EF8-4B2D-897F-7EDB13650FAC}" type="presParOf" srcId="{81B9D67C-833D-4DE0-BCD5-8DDE13BD0043}" destId="{EBEC6F94-89B3-4154-930F-4183B610B60E}" srcOrd="3" destOrd="0" presId="urn:microsoft.com/office/officeart/2018/2/layout/IconVerticalSolidList"/>
    <dgm:cxn modelId="{08830569-2A1E-4FCA-B569-6B2EC95C94BB}" type="presParOf" srcId="{54C5EAEF-4646-4B22-94C8-F2CDB3848823}" destId="{A20AA140-9826-4822-A0E7-C2BB6DE042DF}" srcOrd="9" destOrd="0" presId="urn:microsoft.com/office/officeart/2018/2/layout/IconVerticalSolidList"/>
    <dgm:cxn modelId="{F11A9D34-7292-4E6E-9E36-D6577449E44D}" type="presParOf" srcId="{54C5EAEF-4646-4B22-94C8-F2CDB3848823}" destId="{16A573A2-79AB-4947-85AE-05D2D60238DE}" srcOrd="10" destOrd="0" presId="urn:microsoft.com/office/officeart/2018/2/layout/IconVerticalSolidList"/>
    <dgm:cxn modelId="{A5D7C342-23C8-4C7E-A5A9-A166CAB1D2BE}" type="presParOf" srcId="{16A573A2-79AB-4947-85AE-05D2D60238DE}" destId="{10DC1032-79E5-43C7-9E16-DC4EF64ACA2D}" srcOrd="0" destOrd="0" presId="urn:microsoft.com/office/officeart/2018/2/layout/IconVerticalSolidList"/>
    <dgm:cxn modelId="{EE1AFC66-643E-42A5-834F-E4C6C8921647}" type="presParOf" srcId="{16A573A2-79AB-4947-85AE-05D2D60238DE}" destId="{87896BE4-C4CF-4ADD-A7F4-785FDF230F45}" srcOrd="1" destOrd="0" presId="urn:microsoft.com/office/officeart/2018/2/layout/IconVerticalSolidList"/>
    <dgm:cxn modelId="{78D9693F-3B67-477A-8D9F-88D786CCE145}" type="presParOf" srcId="{16A573A2-79AB-4947-85AE-05D2D60238DE}" destId="{DED91045-BE75-4072-9B51-89CFCCEDAC7F}" srcOrd="2" destOrd="0" presId="urn:microsoft.com/office/officeart/2018/2/layout/IconVerticalSolidList"/>
    <dgm:cxn modelId="{C42C8654-6798-486F-B7B7-D58EE25438F6}" type="presParOf" srcId="{16A573A2-79AB-4947-85AE-05D2D60238DE}" destId="{1860744B-44EE-4E58-8A6C-2AB2D26F9E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F6CF9A-CA42-434E-AAC7-212C1A80646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6999C7-27A0-4F65-A774-B4556240249E}">
      <dgm:prSet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Most universities consider Grade 11 and Grade 12 marks</a:t>
          </a:r>
        </a:p>
      </dgm:t>
    </dgm:pt>
    <dgm:pt modelId="{A457D2A0-BB17-40A8-945F-3B4AFD2B3482}" type="parTrans" cxnId="{F5253845-B5C7-41E5-B006-655AD8537A4C}">
      <dgm:prSet/>
      <dgm:spPr/>
      <dgm:t>
        <a:bodyPr/>
        <a:lstStyle/>
        <a:p>
          <a:endParaRPr lang="en-US"/>
        </a:p>
      </dgm:t>
    </dgm:pt>
    <dgm:pt modelId="{869B7EF2-D284-41D9-85AA-7A00BD62695F}" type="sibTrans" cxnId="{F5253845-B5C7-41E5-B006-655AD8537A4C}">
      <dgm:prSet/>
      <dgm:spPr/>
      <dgm:t>
        <a:bodyPr/>
        <a:lstStyle/>
        <a:p>
          <a:endParaRPr lang="en-US"/>
        </a:p>
      </dgm:t>
    </dgm:pt>
    <dgm:pt modelId="{DE246916-7AA5-4D0F-A1EC-F259D3158C3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Many universities require a personal profile</a:t>
          </a:r>
        </a:p>
      </dgm:t>
    </dgm:pt>
    <dgm:pt modelId="{CBB9B194-A028-4E65-82B2-F6970FE2591E}" type="parTrans" cxnId="{B353C78D-CE6E-468B-91B7-C46F233BF99D}">
      <dgm:prSet/>
      <dgm:spPr/>
      <dgm:t>
        <a:bodyPr/>
        <a:lstStyle/>
        <a:p>
          <a:endParaRPr lang="en-US"/>
        </a:p>
      </dgm:t>
    </dgm:pt>
    <dgm:pt modelId="{2F00245D-4B53-481A-8F8B-069B3F5CF5EC}" type="sibTrans" cxnId="{B353C78D-CE6E-468B-91B7-C46F233BF99D}">
      <dgm:prSet/>
      <dgm:spPr/>
      <dgm:t>
        <a:bodyPr/>
        <a:lstStyle/>
        <a:p>
          <a:endParaRPr lang="en-US"/>
        </a:p>
      </dgm:t>
    </dgm:pt>
    <dgm:pt modelId="{9B21C54D-4BB5-4905-9BF5-DA3A3831A03A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Many universities will admit on Grade </a:t>
          </a:r>
          <a:r>
            <a:rPr lang="en-US"/>
            <a:t>11 marks</a:t>
          </a:r>
          <a:endParaRPr lang="en-US" dirty="0"/>
        </a:p>
      </dgm:t>
    </dgm:pt>
    <dgm:pt modelId="{9045206F-D59D-4A7F-B9AF-3B409B1E44C4}" type="parTrans" cxnId="{0D13C756-CFBD-41CD-9A9B-F67500BBEF9D}">
      <dgm:prSet/>
      <dgm:spPr/>
      <dgm:t>
        <a:bodyPr/>
        <a:lstStyle/>
        <a:p>
          <a:endParaRPr lang="en-US"/>
        </a:p>
      </dgm:t>
    </dgm:pt>
    <dgm:pt modelId="{70C42BD0-5BBA-4C7A-B275-FF6C7F721328}" type="sibTrans" cxnId="{0D13C756-CFBD-41CD-9A9B-F67500BBEF9D}">
      <dgm:prSet/>
      <dgm:spPr/>
      <dgm:t>
        <a:bodyPr/>
        <a:lstStyle/>
        <a:p>
          <a:endParaRPr lang="en-US"/>
        </a:p>
      </dgm:t>
    </dgm:pt>
    <dgm:pt modelId="{967B2315-B8B5-4C4B-9B7D-9740835A6375}" type="pres">
      <dgm:prSet presAssocID="{B9F6CF9A-CA42-434E-AAC7-212C1A806467}" presName="linear" presStyleCnt="0">
        <dgm:presLayoutVars>
          <dgm:animLvl val="lvl"/>
          <dgm:resizeHandles val="exact"/>
        </dgm:presLayoutVars>
      </dgm:prSet>
      <dgm:spPr/>
    </dgm:pt>
    <dgm:pt modelId="{17FC0877-2351-0D4B-A329-735C407936C5}" type="pres">
      <dgm:prSet presAssocID="{F56999C7-27A0-4F65-A774-B455624024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317D30-6147-1444-A5C8-A6CF598C42D0}" type="pres">
      <dgm:prSet presAssocID="{869B7EF2-D284-41D9-85AA-7A00BD62695F}" presName="spacer" presStyleCnt="0"/>
      <dgm:spPr/>
    </dgm:pt>
    <dgm:pt modelId="{33774321-D397-0040-A218-1A479A740534}" type="pres">
      <dgm:prSet presAssocID="{DE246916-7AA5-4D0F-A1EC-F259D3158C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9BC6C-6714-E94D-A713-EF731C84D1F2}" type="pres">
      <dgm:prSet presAssocID="{2F00245D-4B53-481A-8F8B-069B3F5CF5EC}" presName="spacer" presStyleCnt="0"/>
      <dgm:spPr/>
    </dgm:pt>
    <dgm:pt modelId="{7C03F04D-EB55-0840-859D-CB553A304044}" type="pres">
      <dgm:prSet presAssocID="{9B21C54D-4BB5-4905-9BF5-DA3A3831A0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331710F-58D6-6D47-8EBA-ABE817CAB431}" type="presOf" srcId="{9B21C54D-4BB5-4905-9BF5-DA3A3831A03A}" destId="{7C03F04D-EB55-0840-859D-CB553A304044}" srcOrd="0" destOrd="0" presId="urn:microsoft.com/office/officeart/2005/8/layout/vList2"/>
    <dgm:cxn modelId="{F5253845-B5C7-41E5-B006-655AD8537A4C}" srcId="{B9F6CF9A-CA42-434E-AAC7-212C1A806467}" destId="{F56999C7-27A0-4F65-A774-B4556240249E}" srcOrd="0" destOrd="0" parTransId="{A457D2A0-BB17-40A8-945F-3B4AFD2B3482}" sibTransId="{869B7EF2-D284-41D9-85AA-7A00BD62695F}"/>
    <dgm:cxn modelId="{0D13C756-CFBD-41CD-9A9B-F67500BBEF9D}" srcId="{B9F6CF9A-CA42-434E-AAC7-212C1A806467}" destId="{9B21C54D-4BB5-4905-9BF5-DA3A3831A03A}" srcOrd="2" destOrd="0" parTransId="{9045206F-D59D-4A7F-B9AF-3B409B1E44C4}" sibTransId="{70C42BD0-5BBA-4C7A-B275-FF6C7F721328}"/>
    <dgm:cxn modelId="{1D7B287D-367C-F446-AA04-87F2C581C0B1}" type="presOf" srcId="{F56999C7-27A0-4F65-A774-B4556240249E}" destId="{17FC0877-2351-0D4B-A329-735C407936C5}" srcOrd="0" destOrd="0" presId="urn:microsoft.com/office/officeart/2005/8/layout/vList2"/>
    <dgm:cxn modelId="{B353C78D-CE6E-468B-91B7-C46F233BF99D}" srcId="{B9F6CF9A-CA42-434E-AAC7-212C1A806467}" destId="{DE246916-7AA5-4D0F-A1EC-F259D3158C32}" srcOrd="1" destOrd="0" parTransId="{CBB9B194-A028-4E65-82B2-F6970FE2591E}" sibTransId="{2F00245D-4B53-481A-8F8B-069B3F5CF5EC}"/>
    <dgm:cxn modelId="{F6E7E0A6-1A15-444A-8E38-75F6071EC21D}" type="presOf" srcId="{B9F6CF9A-CA42-434E-AAC7-212C1A806467}" destId="{967B2315-B8B5-4C4B-9B7D-9740835A6375}" srcOrd="0" destOrd="0" presId="urn:microsoft.com/office/officeart/2005/8/layout/vList2"/>
    <dgm:cxn modelId="{DDD4A4DA-F8FE-7048-BFA6-410AA73454E1}" type="presOf" srcId="{DE246916-7AA5-4D0F-A1EC-F259D3158C32}" destId="{33774321-D397-0040-A218-1A479A740534}" srcOrd="0" destOrd="0" presId="urn:microsoft.com/office/officeart/2005/8/layout/vList2"/>
    <dgm:cxn modelId="{3D0D9760-E43C-F643-9D7C-2BA08D8733B1}" type="presParOf" srcId="{967B2315-B8B5-4C4B-9B7D-9740835A6375}" destId="{17FC0877-2351-0D4B-A329-735C407936C5}" srcOrd="0" destOrd="0" presId="urn:microsoft.com/office/officeart/2005/8/layout/vList2"/>
    <dgm:cxn modelId="{2AD74BE5-73AA-E446-BEA7-C12FC58C14BF}" type="presParOf" srcId="{967B2315-B8B5-4C4B-9B7D-9740835A6375}" destId="{02317D30-6147-1444-A5C8-A6CF598C42D0}" srcOrd="1" destOrd="0" presId="urn:microsoft.com/office/officeart/2005/8/layout/vList2"/>
    <dgm:cxn modelId="{A1057F17-4800-B44D-B636-815ABDD316E0}" type="presParOf" srcId="{967B2315-B8B5-4C4B-9B7D-9740835A6375}" destId="{33774321-D397-0040-A218-1A479A740534}" srcOrd="2" destOrd="0" presId="urn:microsoft.com/office/officeart/2005/8/layout/vList2"/>
    <dgm:cxn modelId="{B86E7076-0A07-BB46-B4D6-F37F19015771}" type="presParOf" srcId="{967B2315-B8B5-4C4B-9B7D-9740835A6375}" destId="{6F99BC6C-6714-E94D-A713-EF731C84D1F2}" srcOrd="3" destOrd="0" presId="urn:microsoft.com/office/officeart/2005/8/layout/vList2"/>
    <dgm:cxn modelId="{BDD2D0E5-9405-784F-A553-CD4918620B2C}" type="presParOf" srcId="{967B2315-B8B5-4C4B-9B7D-9740835A6375}" destId="{7C03F04D-EB55-0840-859D-CB553A3040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DFB56D-0E27-4918-8D25-8D13852B4D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AA79A2-38E0-4D29-A32F-C244845E823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Completed form must be signed by parent or guardian</a:t>
          </a:r>
          <a:endParaRPr lang="en-US" dirty="0"/>
        </a:p>
      </dgm:t>
    </dgm:pt>
    <dgm:pt modelId="{EA046035-150D-4468-8D41-2C70BFED0F56}" type="parTrans" cxnId="{1BCBC89A-39FA-4ED6-87A0-9C548FA8C5F7}">
      <dgm:prSet/>
      <dgm:spPr/>
      <dgm:t>
        <a:bodyPr/>
        <a:lstStyle/>
        <a:p>
          <a:endParaRPr lang="en-US"/>
        </a:p>
      </dgm:t>
    </dgm:pt>
    <dgm:pt modelId="{9506FB2C-5A35-4A5F-B3AD-80610736FE91}" type="sibTrans" cxnId="{1BCBC89A-39FA-4ED6-87A0-9C548FA8C5F7}">
      <dgm:prSet/>
      <dgm:spPr/>
      <dgm:t>
        <a:bodyPr/>
        <a:lstStyle/>
        <a:p>
          <a:endParaRPr lang="en-US"/>
        </a:p>
      </dgm:t>
    </dgm:pt>
    <dgm:pt modelId="{9C27AEB4-992E-4C92-A455-247577956F0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Please include student cell phone number and email address </a:t>
          </a:r>
          <a:endParaRPr lang="en-US" dirty="0"/>
        </a:p>
      </dgm:t>
    </dgm:pt>
    <dgm:pt modelId="{10191916-0715-4793-8329-A354F8AE3B0D}" type="parTrans" cxnId="{5E5D456B-53B3-49C6-A6C2-B463617603AE}">
      <dgm:prSet/>
      <dgm:spPr/>
      <dgm:t>
        <a:bodyPr/>
        <a:lstStyle/>
        <a:p>
          <a:endParaRPr lang="en-US"/>
        </a:p>
      </dgm:t>
    </dgm:pt>
    <dgm:pt modelId="{80BEF126-AAA3-4144-A8C6-DA1AABD87940}" type="sibTrans" cxnId="{5E5D456B-53B3-49C6-A6C2-B463617603AE}">
      <dgm:prSet/>
      <dgm:spPr/>
      <dgm:t>
        <a:bodyPr/>
        <a:lstStyle/>
        <a:p>
          <a:endParaRPr lang="en-US"/>
        </a:p>
      </dgm:t>
    </dgm:pt>
    <dgm:pt modelId="{958D88D4-8591-4F48-91D4-56648045A519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CA" dirty="0">
              <a:latin typeface="+mn-lt"/>
            </a:rPr>
            <a:t>Course selection forms will be uploaded to the </a:t>
          </a:r>
          <a:r>
            <a:rPr lang="en-CA" dirty="0">
              <a:latin typeface="+mn-lt"/>
              <a:hlinkClick xmlns:r="http://schemas.openxmlformats.org/officeDocument/2006/relationships" r:id="rId1"/>
            </a:rPr>
            <a:t>PW website</a:t>
          </a:r>
          <a:endParaRPr lang="en-CA" dirty="0">
            <a:latin typeface="+mn-lt"/>
          </a:endParaRPr>
        </a:p>
      </dgm:t>
    </dgm:pt>
    <dgm:pt modelId="{834A6498-49AB-4BDA-90FE-B3230F0CB720}" type="parTrans" cxnId="{CFD87618-4682-4071-8A5F-EB61EDCC780A}">
      <dgm:prSet/>
      <dgm:spPr/>
      <dgm:t>
        <a:bodyPr/>
        <a:lstStyle/>
        <a:p>
          <a:endParaRPr lang="en-US"/>
        </a:p>
      </dgm:t>
    </dgm:pt>
    <dgm:pt modelId="{4C944176-6593-414A-96C9-015BC66A1DAD}" type="sibTrans" cxnId="{CFD87618-4682-4071-8A5F-EB61EDCC780A}">
      <dgm:prSet/>
      <dgm:spPr/>
      <dgm:t>
        <a:bodyPr/>
        <a:lstStyle/>
        <a:p>
          <a:endParaRPr lang="en-US"/>
        </a:p>
      </dgm:t>
    </dgm:pt>
    <dgm:pt modelId="{1393BD56-31E2-384C-9C1B-2D28C55CFEA4}" type="pres">
      <dgm:prSet presAssocID="{57DFB56D-0E27-4918-8D25-8D13852B4DAC}" presName="outerComposite" presStyleCnt="0">
        <dgm:presLayoutVars>
          <dgm:chMax val="5"/>
          <dgm:dir/>
          <dgm:resizeHandles val="exact"/>
        </dgm:presLayoutVars>
      </dgm:prSet>
      <dgm:spPr/>
    </dgm:pt>
    <dgm:pt modelId="{18F1CC67-0D29-3B4B-8524-EA2609155391}" type="pres">
      <dgm:prSet presAssocID="{57DFB56D-0E27-4918-8D25-8D13852B4DAC}" presName="dummyMaxCanvas" presStyleCnt="0">
        <dgm:presLayoutVars/>
      </dgm:prSet>
      <dgm:spPr/>
    </dgm:pt>
    <dgm:pt modelId="{5A529A98-1F47-4257-9C15-B080F9214FEF}" type="pres">
      <dgm:prSet presAssocID="{57DFB56D-0E27-4918-8D25-8D13852B4DAC}" presName="ThreeNodes_1" presStyleLbl="node1" presStyleIdx="0" presStyleCnt="3">
        <dgm:presLayoutVars>
          <dgm:bulletEnabled val="1"/>
        </dgm:presLayoutVars>
      </dgm:prSet>
      <dgm:spPr/>
    </dgm:pt>
    <dgm:pt modelId="{83D222CA-FB04-47FE-BBA6-19B0E09C0A8A}" type="pres">
      <dgm:prSet presAssocID="{57DFB56D-0E27-4918-8D25-8D13852B4DAC}" presName="ThreeNodes_2" presStyleLbl="node1" presStyleIdx="1" presStyleCnt="3">
        <dgm:presLayoutVars>
          <dgm:bulletEnabled val="1"/>
        </dgm:presLayoutVars>
      </dgm:prSet>
      <dgm:spPr/>
    </dgm:pt>
    <dgm:pt modelId="{35B379FB-5F7E-4D99-BA0D-A10BAFB92174}" type="pres">
      <dgm:prSet presAssocID="{57DFB56D-0E27-4918-8D25-8D13852B4DAC}" presName="ThreeNodes_3" presStyleLbl="node1" presStyleIdx="2" presStyleCnt="3">
        <dgm:presLayoutVars>
          <dgm:bulletEnabled val="1"/>
        </dgm:presLayoutVars>
      </dgm:prSet>
      <dgm:spPr/>
    </dgm:pt>
    <dgm:pt modelId="{1C224AA8-2438-47E0-A0D1-D772C2A2AD36}" type="pres">
      <dgm:prSet presAssocID="{57DFB56D-0E27-4918-8D25-8D13852B4DAC}" presName="ThreeConn_1-2" presStyleLbl="fgAccFollowNode1" presStyleIdx="0" presStyleCnt="2">
        <dgm:presLayoutVars>
          <dgm:bulletEnabled val="1"/>
        </dgm:presLayoutVars>
      </dgm:prSet>
      <dgm:spPr/>
    </dgm:pt>
    <dgm:pt modelId="{D94912BD-4128-44A8-B849-3F04540F73C0}" type="pres">
      <dgm:prSet presAssocID="{57DFB56D-0E27-4918-8D25-8D13852B4DAC}" presName="ThreeConn_2-3" presStyleLbl="fgAccFollowNode1" presStyleIdx="1" presStyleCnt="2">
        <dgm:presLayoutVars>
          <dgm:bulletEnabled val="1"/>
        </dgm:presLayoutVars>
      </dgm:prSet>
      <dgm:spPr/>
    </dgm:pt>
    <dgm:pt modelId="{14BE2467-1689-4395-9394-5B474BCD3DEB}" type="pres">
      <dgm:prSet presAssocID="{57DFB56D-0E27-4918-8D25-8D13852B4DAC}" presName="ThreeNodes_1_text" presStyleLbl="node1" presStyleIdx="2" presStyleCnt="3">
        <dgm:presLayoutVars>
          <dgm:bulletEnabled val="1"/>
        </dgm:presLayoutVars>
      </dgm:prSet>
      <dgm:spPr/>
    </dgm:pt>
    <dgm:pt modelId="{7B475706-6671-4B09-80EE-4CD8F7AA1FB3}" type="pres">
      <dgm:prSet presAssocID="{57DFB56D-0E27-4918-8D25-8D13852B4DAC}" presName="ThreeNodes_2_text" presStyleLbl="node1" presStyleIdx="2" presStyleCnt="3">
        <dgm:presLayoutVars>
          <dgm:bulletEnabled val="1"/>
        </dgm:presLayoutVars>
      </dgm:prSet>
      <dgm:spPr/>
    </dgm:pt>
    <dgm:pt modelId="{4BBF0996-D379-49FC-A137-29EC5AB26B06}" type="pres">
      <dgm:prSet presAssocID="{57DFB56D-0E27-4918-8D25-8D13852B4DA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FD87618-4682-4071-8A5F-EB61EDCC780A}" srcId="{57DFB56D-0E27-4918-8D25-8D13852B4DAC}" destId="{958D88D4-8591-4F48-91D4-56648045A519}" srcOrd="2" destOrd="0" parTransId="{834A6498-49AB-4BDA-90FE-B3230F0CB720}" sibTransId="{4C944176-6593-414A-96C9-015BC66A1DAD}"/>
    <dgm:cxn modelId="{57352037-E504-4062-B9F5-D9BB4FAEF9E9}" type="presOf" srcId="{958D88D4-8591-4F48-91D4-56648045A519}" destId="{4BBF0996-D379-49FC-A137-29EC5AB26B06}" srcOrd="1" destOrd="0" presId="urn:microsoft.com/office/officeart/2005/8/layout/vProcess5"/>
    <dgm:cxn modelId="{19595966-E9EF-43AA-BC07-B5E00AFF429E}" type="presOf" srcId="{80BEF126-AAA3-4144-A8C6-DA1AABD87940}" destId="{D94912BD-4128-44A8-B849-3F04540F73C0}" srcOrd="0" destOrd="0" presId="urn:microsoft.com/office/officeart/2005/8/layout/vProcess5"/>
    <dgm:cxn modelId="{D61D0448-DCAC-4BCB-BDEA-22083AAEC43C}" type="presOf" srcId="{9506FB2C-5A35-4A5F-B3AD-80610736FE91}" destId="{1C224AA8-2438-47E0-A0D1-D772C2A2AD36}" srcOrd="0" destOrd="0" presId="urn:microsoft.com/office/officeart/2005/8/layout/vProcess5"/>
    <dgm:cxn modelId="{5E5D456B-53B3-49C6-A6C2-B463617603AE}" srcId="{57DFB56D-0E27-4918-8D25-8D13852B4DAC}" destId="{9C27AEB4-992E-4C92-A455-247577956F0F}" srcOrd="1" destOrd="0" parTransId="{10191916-0715-4793-8329-A354F8AE3B0D}" sibTransId="{80BEF126-AAA3-4144-A8C6-DA1AABD87940}"/>
    <dgm:cxn modelId="{A85D446D-07AC-452B-A029-155F7B6EDA66}" type="presOf" srcId="{9C27AEB4-992E-4C92-A455-247577956F0F}" destId="{7B475706-6671-4B09-80EE-4CD8F7AA1FB3}" srcOrd="1" destOrd="0" presId="urn:microsoft.com/office/officeart/2005/8/layout/vProcess5"/>
    <dgm:cxn modelId="{70107756-D927-4EDD-936A-FD5E9CD88A86}" type="presOf" srcId="{958D88D4-8591-4F48-91D4-56648045A519}" destId="{35B379FB-5F7E-4D99-BA0D-A10BAFB92174}" srcOrd="0" destOrd="0" presId="urn:microsoft.com/office/officeart/2005/8/layout/vProcess5"/>
    <dgm:cxn modelId="{1420477C-6CCE-E44D-A156-863DBD1B28B0}" type="presOf" srcId="{57DFB56D-0E27-4918-8D25-8D13852B4DAC}" destId="{1393BD56-31E2-384C-9C1B-2D28C55CFEA4}" srcOrd="0" destOrd="0" presId="urn:microsoft.com/office/officeart/2005/8/layout/vProcess5"/>
    <dgm:cxn modelId="{EC30AC8D-7454-4254-811C-F036B78FBD97}" type="presOf" srcId="{DFAA79A2-38E0-4D29-A32F-C244845E8231}" destId="{14BE2467-1689-4395-9394-5B474BCD3DEB}" srcOrd="1" destOrd="0" presId="urn:microsoft.com/office/officeart/2005/8/layout/vProcess5"/>
    <dgm:cxn modelId="{1BCBC89A-39FA-4ED6-87A0-9C548FA8C5F7}" srcId="{57DFB56D-0E27-4918-8D25-8D13852B4DAC}" destId="{DFAA79A2-38E0-4D29-A32F-C244845E8231}" srcOrd="0" destOrd="0" parTransId="{EA046035-150D-4468-8D41-2C70BFED0F56}" sibTransId="{9506FB2C-5A35-4A5F-B3AD-80610736FE91}"/>
    <dgm:cxn modelId="{563EE7BB-5DE5-4EF6-87CC-0B6181295974}" type="presOf" srcId="{DFAA79A2-38E0-4D29-A32F-C244845E8231}" destId="{5A529A98-1F47-4257-9C15-B080F9214FEF}" srcOrd="0" destOrd="0" presId="urn:microsoft.com/office/officeart/2005/8/layout/vProcess5"/>
    <dgm:cxn modelId="{45453BE7-AB7A-4C93-B182-34713C0DA296}" type="presOf" srcId="{9C27AEB4-992E-4C92-A455-247577956F0F}" destId="{83D222CA-FB04-47FE-BBA6-19B0E09C0A8A}" srcOrd="0" destOrd="0" presId="urn:microsoft.com/office/officeart/2005/8/layout/vProcess5"/>
    <dgm:cxn modelId="{4B8F004D-3A14-4791-8C5A-91A1706C3BA1}" type="presParOf" srcId="{1393BD56-31E2-384C-9C1B-2D28C55CFEA4}" destId="{18F1CC67-0D29-3B4B-8524-EA2609155391}" srcOrd="0" destOrd="0" presId="urn:microsoft.com/office/officeart/2005/8/layout/vProcess5"/>
    <dgm:cxn modelId="{7D242F7E-3C5A-46DA-9D2E-0EC31F1EAC1F}" type="presParOf" srcId="{1393BD56-31E2-384C-9C1B-2D28C55CFEA4}" destId="{5A529A98-1F47-4257-9C15-B080F9214FEF}" srcOrd="1" destOrd="0" presId="urn:microsoft.com/office/officeart/2005/8/layout/vProcess5"/>
    <dgm:cxn modelId="{9F6B7107-33C8-49F4-B2A6-B919FD0086C9}" type="presParOf" srcId="{1393BD56-31E2-384C-9C1B-2D28C55CFEA4}" destId="{83D222CA-FB04-47FE-BBA6-19B0E09C0A8A}" srcOrd="2" destOrd="0" presId="urn:microsoft.com/office/officeart/2005/8/layout/vProcess5"/>
    <dgm:cxn modelId="{534410EE-F5F7-41EE-A275-2EDCBF7A4833}" type="presParOf" srcId="{1393BD56-31E2-384C-9C1B-2D28C55CFEA4}" destId="{35B379FB-5F7E-4D99-BA0D-A10BAFB92174}" srcOrd="3" destOrd="0" presId="urn:microsoft.com/office/officeart/2005/8/layout/vProcess5"/>
    <dgm:cxn modelId="{EDD835A5-2E6B-4F0A-85EB-AD52CF4C6F39}" type="presParOf" srcId="{1393BD56-31E2-384C-9C1B-2D28C55CFEA4}" destId="{1C224AA8-2438-47E0-A0D1-D772C2A2AD36}" srcOrd="4" destOrd="0" presId="urn:microsoft.com/office/officeart/2005/8/layout/vProcess5"/>
    <dgm:cxn modelId="{3426AE3B-9076-4B0D-AEB0-B5A1F31992BB}" type="presParOf" srcId="{1393BD56-31E2-384C-9C1B-2D28C55CFEA4}" destId="{D94912BD-4128-44A8-B849-3F04540F73C0}" srcOrd="5" destOrd="0" presId="urn:microsoft.com/office/officeart/2005/8/layout/vProcess5"/>
    <dgm:cxn modelId="{19DCAC12-2E23-4E70-8C45-334394CA97A1}" type="presParOf" srcId="{1393BD56-31E2-384C-9C1B-2D28C55CFEA4}" destId="{14BE2467-1689-4395-9394-5B474BCD3DEB}" srcOrd="6" destOrd="0" presId="urn:microsoft.com/office/officeart/2005/8/layout/vProcess5"/>
    <dgm:cxn modelId="{7E36B2F8-E807-434D-8D66-0179FC3D2771}" type="presParOf" srcId="{1393BD56-31E2-384C-9C1B-2D28C55CFEA4}" destId="{7B475706-6671-4B09-80EE-4CD8F7AA1FB3}" srcOrd="7" destOrd="0" presId="urn:microsoft.com/office/officeart/2005/8/layout/vProcess5"/>
    <dgm:cxn modelId="{228C97AB-B9C6-4B4E-B48D-36EE22882CAF}" type="presParOf" srcId="{1393BD56-31E2-384C-9C1B-2D28C55CFEA4}" destId="{4BBF0996-D379-49FC-A137-29EC5AB26B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D46D1-02CA-45CA-8725-57FA1614CAD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31C80-8524-4501-B405-C2412E66F638}">
      <dgm:prSet/>
      <dgm:spPr/>
      <dgm:t>
        <a:bodyPr/>
        <a:lstStyle/>
        <a:p>
          <a:r>
            <a:rPr lang="en-CA" dirty="0"/>
            <a:t>Students are required to take 8 courses in Grade 9 and 10 (you may take additional courses off timetable)</a:t>
          </a:r>
          <a:endParaRPr lang="en-US" dirty="0"/>
        </a:p>
      </dgm:t>
    </dgm:pt>
    <dgm:pt modelId="{D18BD20F-6590-4AF7-A7AF-3063BF2AE969}" type="parTrans" cxnId="{97D41668-064B-4E15-87B6-D7D012502ABA}">
      <dgm:prSet/>
      <dgm:spPr/>
      <dgm:t>
        <a:bodyPr/>
        <a:lstStyle/>
        <a:p>
          <a:endParaRPr lang="en-US"/>
        </a:p>
      </dgm:t>
    </dgm:pt>
    <dgm:pt modelId="{7BB4DC50-9C18-4CB4-A82C-7BC1EE22DF3D}" type="sibTrans" cxnId="{97D41668-064B-4E15-87B6-D7D012502ABA}">
      <dgm:prSet/>
      <dgm:spPr/>
      <dgm:t>
        <a:bodyPr/>
        <a:lstStyle/>
        <a:p>
          <a:endParaRPr lang="en-US"/>
        </a:p>
      </dgm:t>
    </dgm:pt>
    <dgm:pt modelId="{20FA9D5C-00D4-4618-AD1B-DB6F0EE2E52F}">
      <dgm:prSet/>
      <dgm:spPr/>
      <dgm:t>
        <a:bodyPr/>
        <a:lstStyle/>
        <a:p>
          <a:r>
            <a:rPr lang="en-CA"/>
            <a:t>Please consider your choices carefully now as there is little flexibility in September</a:t>
          </a:r>
          <a:endParaRPr lang="en-US"/>
        </a:p>
      </dgm:t>
    </dgm:pt>
    <dgm:pt modelId="{7D4A2380-2565-4CAC-867C-221EFECD964F}" type="parTrans" cxnId="{63DCF1FF-7A8D-48E0-B3FC-DAD5622B8EE0}">
      <dgm:prSet/>
      <dgm:spPr/>
      <dgm:t>
        <a:bodyPr/>
        <a:lstStyle/>
        <a:p>
          <a:endParaRPr lang="en-US"/>
        </a:p>
      </dgm:t>
    </dgm:pt>
    <dgm:pt modelId="{1419F9A5-0C8F-484B-AC13-81D98A2E172E}" type="sibTrans" cxnId="{63DCF1FF-7A8D-48E0-B3FC-DAD5622B8EE0}">
      <dgm:prSet/>
      <dgm:spPr/>
      <dgm:t>
        <a:bodyPr/>
        <a:lstStyle/>
        <a:p>
          <a:endParaRPr lang="en-US"/>
        </a:p>
      </dgm:t>
    </dgm:pt>
    <dgm:pt modelId="{F2CDDEB6-8A66-6A4D-AD1A-FA6C4A90B947}" type="pres">
      <dgm:prSet presAssocID="{CB8D46D1-02CA-45CA-8725-57FA1614CAD6}" presName="diagram" presStyleCnt="0">
        <dgm:presLayoutVars>
          <dgm:dir/>
          <dgm:resizeHandles val="exact"/>
        </dgm:presLayoutVars>
      </dgm:prSet>
      <dgm:spPr/>
    </dgm:pt>
    <dgm:pt modelId="{B1840110-5F55-014E-9783-B34A5676E4A6}" type="pres">
      <dgm:prSet presAssocID="{D3131C80-8524-4501-B405-C2412E66F638}" presName="node" presStyleLbl="node1" presStyleIdx="0" presStyleCnt="2">
        <dgm:presLayoutVars>
          <dgm:bulletEnabled val="1"/>
        </dgm:presLayoutVars>
      </dgm:prSet>
      <dgm:spPr/>
    </dgm:pt>
    <dgm:pt modelId="{BC54132E-866D-204A-8A75-C7F4F4676AE4}" type="pres">
      <dgm:prSet presAssocID="{7BB4DC50-9C18-4CB4-A82C-7BC1EE22DF3D}" presName="sibTrans" presStyleLbl="sibTrans2D1" presStyleIdx="0" presStyleCnt="1"/>
      <dgm:spPr/>
    </dgm:pt>
    <dgm:pt modelId="{3642D1F2-8916-8C44-94CF-52C5C78D14EA}" type="pres">
      <dgm:prSet presAssocID="{7BB4DC50-9C18-4CB4-A82C-7BC1EE22DF3D}" presName="connectorText" presStyleLbl="sibTrans2D1" presStyleIdx="0" presStyleCnt="1"/>
      <dgm:spPr/>
    </dgm:pt>
    <dgm:pt modelId="{3893CBAC-31A2-4F44-BE0B-24CA75327B90}" type="pres">
      <dgm:prSet presAssocID="{20FA9D5C-00D4-4618-AD1B-DB6F0EE2E52F}" presName="node" presStyleLbl="node1" presStyleIdx="1" presStyleCnt="2">
        <dgm:presLayoutVars>
          <dgm:bulletEnabled val="1"/>
        </dgm:presLayoutVars>
      </dgm:prSet>
      <dgm:spPr/>
    </dgm:pt>
  </dgm:ptLst>
  <dgm:cxnLst>
    <dgm:cxn modelId="{DE060D10-95F7-5348-89CC-61E502467A9C}" type="presOf" srcId="{7BB4DC50-9C18-4CB4-A82C-7BC1EE22DF3D}" destId="{3642D1F2-8916-8C44-94CF-52C5C78D14EA}" srcOrd="1" destOrd="0" presId="urn:microsoft.com/office/officeart/2005/8/layout/process5"/>
    <dgm:cxn modelId="{AD4BDE39-659F-584F-B7F5-18AAF3DE2D36}" type="presOf" srcId="{CB8D46D1-02CA-45CA-8725-57FA1614CAD6}" destId="{F2CDDEB6-8A66-6A4D-AD1A-FA6C4A90B947}" srcOrd="0" destOrd="0" presId="urn:microsoft.com/office/officeart/2005/8/layout/process5"/>
    <dgm:cxn modelId="{97D41668-064B-4E15-87B6-D7D012502ABA}" srcId="{CB8D46D1-02CA-45CA-8725-57FA1614CAD6}" destId="{D3131C80-8524-4501-B405-C2412E66F638}" srcOrd="0" destOrd="0" parTransId="{D18BD20F-6590-4AF7-A7AF-3063BF2AE969}" sibTransId="{7BB4DC50-9C18-4CB4-A82C-7BC1EE22DF3D}"/>
    <dgm:cxn modelId="{B9A61C77-FAD2-4349-AD35-E38491C37556}" type="presOf" srcId="{D3131C80-8524-4501-B405-C2412E66F638}" destId="{B1840110-5F55-014E-9783-B34A5676E4A6}" srcOrd="0" destOrd="0" presId="urn:microsoft.com/office/officeart/2005/8/layout/process5"/>
    <dgm:cxn modelId="{2D4252C4-31EF-FA40-9D9D-9BE05EA21528}" type="presOf" srcId="{20FA9D5C-00D4-4618-AD1B-DB6F0EE2E52F}" destId="{3893CBAC-31A2-4F44-BE0B-24CA75327B90}" srcOrd="0" destOrd="0" presId="urn:microsoft.com/office/officeart/2005/8/layout/process5"/>
    <dgm:cxn modelId="{BAA22ED0-F8A1-BD4C-9560-36121DCFEC09}" type="presOf" srcId="{7BB4DC50-9C18-4CB4-A82C-7BC1EE22DF3D}" destId="{BC54132E-866D-204A-8A75-C7F4F4676AE4}" srcOrd="0" destOrd="0" presId="urn:microsoft.com/office/officeart/2005/8/layout/process5"/>
    <dgm:cxn modelId="{63DCF1FF-7A8D-48E0-B3FC-DAD5622B8EE0}" srcId="{CB8D46D1-02CA-45CA-8725-57FA1614CAD6}" destId="{20FA9D5C-00D4-4618-AD1B-DB6F0EE2E52F}" srcOrd="1" destOrd="0" parTransId="{7D4A2380-2565-4CAC-867C-221EFECD964F}" sibTransId="{1419F9A5-0C8F-484B-AC13-81D98A2E172E}"/>
    <dgm:cxn modelId="{6C338970-1A2F-B445-B2EF-7597372B2C97}" type="presParOf" srcId="{F2CDDEB6-8A66-6A4D-AD1A-FA6C4A90B947}" destId="{B1840110-5F55-014E-9783-B34A5676E4A6}" srcOrd="0" destOrd="0" presId="urn:microsoft.com/office/officeart/2005/8/layout/process5"/>
    <dgm:cxn modelId="{68ECBB19-6891-D543-A730-6467AE98A6EE}" type="presParOf" srcId="{F2CDDEB6-8A66-6A4D-AD1A-FA6C4A90B947}" destId="{BC54132E-866D-204A-8A75-C7F4F4676AE4}" srcOrd="1" destOrd="0" presId="urn:microsoft.com/office/officeart/2005/8/layout/process5"/>
    <dgm:cxn modelId="{9B3CEC21-C4DD-9548-B0BA-8FB9CF37CF22}" type="presParOf" srcId="{BC54132E-866D-204A-8A75-C7F4F4676AE4}" destId="{3642D1F2-8916-8C44-94CF-52C5C78D14EA}" srcOrd="0" destOrd="0" presId="urn:microsoft.com/office/officeart/2005/8/layout/process5"/>
    <dgm:cxn modelId="{8F50AC28-7655-DB44-A8B0-E0FFA94A931D}" type="presParOf" srcId="{F2CDDEB6-8A66-6A4D-AD1A-FA6C4A90B947}" destId="{3893CBAC-31A2-4F44-BE0B-24CA75327B90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E05891-7EA8-4539-9E6C-41C3884154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54F063-EEFA-4446-86F8-D4F3E493B7E8}">
      <dgm:prSet/>
      <dgm:spPr/>
      <dgm:t>
        <a:bodyPr/>
        <a:lstStyle/>
        <a:p>
          <a:r>
            <a:rPr lang="en-US" dirty="0"/>
            <a:t>1.	English 9</a:t>
          </a:r>
        </a:p>
      </dgm:t>
    </dgm:pt>
    <dgm:pt modelId="{6DFE8A3D-3666-4C2A-A7DB-7DC2A13E15DB}" type="parTrans" cxnId="{80F83CE7-7F5F-40F3-B120-01E04E78BEF4}">
      <dgm:prSet/>
      <dgm:spPr/>
      <dgm:t>
        <a:bodyPr/>
        <a:lstStyle/>
        <a:p>
          <a:endParaRPr lang="en-US"/>
        </a:p>
      </dgm:t>
    </dgm:pt>
    <dgm:pt modelId="{FBC1B505-7B1F-4FB1-886E-BC71C6BF608E}" type="sibTrans" cxnId="{80F83CE7-7F5F-40F3-B120-01E04E78BEF4}">
      <dgm:prSet/>
      <dgm:spPr/>
      <dgm:t>
        <a:bodyPr/>
        <a:lstStyle/>
        <a:p>
          <a:endParaRPr lang="en-US"/>
        </a:p>
      </dgm:t>
    </dgm:pt>
    <dgm:pt modelId="{AA6A4827-7633-4FA7-816F-D73DC685ECCF}">
      <dgm:prSet/>
      <dgm:spPr/>
      <dgm:t>
        <a:bodyPr/>
        <a:lstStyle/>
        <a:p>
          <a:r>
            <a:rPr lang="en-US" dirty="0"/>
            <a:t>2. 	Social Studies 9</a:t>
          </a:r>
        </a:p>
      </dgm:t>
    </dgm:pt>
    <dgm:pt modelId="{11431685-63EE-4DA4-B0B0-7FE54D687C25}" type="parTrans" cxnId="{A5C473CD-A54F-463F-9871-056A89BF0CB6}">
      <dgm:prSet/>
      <dgm:spPr/>
      <dgm:t>
        <a:bodyPr/>
        <a:lstStyle/>
        <a:p>
          <a:endParaRPr lang="en-US"/>
        </a:p>
      </dgm:t>
    </dgm:pt>
    <dgm:pt modelId="{1B96F7F1-0ACE-4714-8ECD-B7BDD91812C0}" type="sibTrans" cxnId="{A5C473CD-A54F-463F-9871-056A89BF0CB6}">
      <dgm:prSet/>
      <dgm:spPr/>
      <dgm:t>
        <a:bodyPr/>
        <a:lstStyle/>
        <a:p>
          <a:endParaRPr lang="en-US"/>
        </a:p>
      </dgm:t>
    </dgm:pt>
    <dgm:pt modelId="{BAB3F2F8-2EDB-4EF5-97DB-3FEBDD75446C}">
      <dgm:prSet/>
      <dgm:spPr/>
      <dgm:t>
        <a:bodyPr/>
        <a:lstStyle/>
        <a:p>
          <a:r>
            <a:rPr lang="en-US" dirty="0"/>
            <a:t>3. 	Science 9 </a:t>
          </a:r>
        </a:p>
      </dgm:t>
    </dgm:pt>
    <dgm:pt modelId="{C59B118C-061B-4739-83E7-AD71132099DD}" type="parTrans" cxnId="{7FB22DE0-EEF8-467B-B1E5-674DA06A7A0F}">
      <dgm:prSet/>
      <dgm:spPr/>
      <dgm:t>
        <a:bodyPr/>
        <a:lstStyle/>
        <a:p>
          <a:endParaRPr lang="en-US"/>
        </a:p>
      </dgm:t>
    </dgm:pt>
    <dgm:pt modelId="{C7025452-66FC-4EE5-80F4-2C9C6DEA885C}" type="sibTrans" cxnId="{7FB22DE0-EEF8-467B-B1E5-674DA06A7A0F}">
      <dgm:prSet/>
      <dgm:spPr/>
      <dgm:t>
        <a:bodyPr/>
        <a:lstStyle/>
        <a:p>
          <a:endParaRPr lang="en-US"/>
        </a:p>
      </dgm:t>
    </dgm:pt>
    <dgm:pt modelId="{5C6A7640-2B28-45DD-8D9A-45A85A60BE47}">
      <dgm:prSet/>
      <dgm:spPr/>
      <dgm:t>
        <a:bodyPr/>
        <a:lstStyle/>
        <a:p>
          <a:r>
            <a:rPr lang="en-US" dirty="0"/>
            <a:t>4.           Math 9</a:t>
          </a:r>
        </a:p>
      </dgm:t>
    </dgm:pt>
    <dgm:pt modelId="{819871E7-7E92-4CA5-9401-609B2110875E}" type="parTrans" cxnId="{44E0370F-8807-4753-83C8-C188125192B1}">
      <dgm:prSet/>
      <dgm:spPr/>
      <dgm:t>
        <a:bodyPr/>
        <a:lstStyle/>
        <a:p>
          <a:endParaRPr lang="en-US"/>
        </a:p>
      </dgm:t>
    </dgm:pt>
    <dgm:pt modelId="{7AD42571-F76A-4496-B7AB-25AB7EFE4D0A}" type="sibTrans" cxnId="{44E0370F-8807-4753-83C8-C188125192B1}">
      <dgm:prSet/>
      <dgm:spPr/>
      <dgm:t>
        <a:bodyPr/>
        <a:lstStyle/>
        <a:p>
          <a:endParaRPr lang="en-US"/>
        </a:p>
      </dgm:t>
    </dgm:pt>
    <dgm:pt modelId="{58AECA58-9BB1-4A7F-8D30-2626A9FD8424}">
      <dgm:prSet/>
      <dgm:spPr/>
      <dgm:t>
        <a:bodyPr/>
        <a:lstStyle/>
        <a:p>
          <a:r>
            <a:rPr lang="en-US" dirty="0"/>
            <a:t>5.           PE 9</a:t>
          </a:r>
        </a:p>
      </dgm:t>
    </dgm:pt>
    <dgm:pt modelId="{BD35D747-CA32-436B-BEA3-B06047BA9B51}" type="parTrans" cxnId="{FBFDC6BA-31BF-4529-854C-102DCDD0FB64}">
      <dgm:prSet/>
      <dgm:spPr/>
      <dgm:t>
        <a:bodyPr/>
        <a:lstStyle/>
        <a:p>
          <a:endParaRPr lang="en-US"/>
        </a:p>
      </dgm:t>
    </dgm:pt>
    <dgm:pt modelId="{10189917-42D0-49F1-954D-6FBF64B99C90}" type="sibTrans" cxnId="{FBFDC6BA-31BF-4529-854C-102DCDD0FB64}">
      <dgm:prSet/>
      <dgm:spPr/>
      <dgm:t>
        <a:bodyPr/>
        <a:lstStyle/>
        <a:p>
          <a:endParaRPr lang="en-US"/>
        </a:p>
      </dgm:t>
    </dgm:pt>
    <dgm:pt modelId="{11830614-70E8-4166-ADFB-02B94AB46D2B}">
      <dgm:prSet/>
      <dgm:spPr/>
      <dgm:t>
        <a:bodyPr/>
        <a:lstStyle/>
        <a:p>
          <a:r>
            <a:rPr lang="en-US" dirty="0"/>
            <a:t>Plus 3 Elective courses</a:t>
          </a:r>
        </a:p>
      </dgm:t>
    </dgm:pt>
    <dgm:pt modelId="{9461E222-38F0-427A-8369-870BE4325A9F}" type="parTrans" cxnId="{24486CEB-9AC2-4983-85F8-28A79EC0C483}">
      <dgm:prSet/>
      <dgm:spPr/>
      <dgm:t>
        <a:bodyPr/>
        <a:lstStyle/>
        <a:p>
          <a:endParaRPr lang="en-US"/>
        </a:p>
      </dgm:t>
    </dgm:pt>
    <dgm:pt modelId="{374C14DC-58D7-4241-BED0-96F4C87AB0C2}" type="sibTrans" cxnId="{24486CEB-9AC2-4983-85F8-28A79EC0C483}">
      <dgm:prSet/>
      <dgm:spPr/>
      <dgm:t>
        <a:bodyPr/>
        <a:lstStyle/>
        <a:p>
          <a:endParaRPr lang="en-US"/>
        </a:p>
      </dgm:t>
    </dgm:pt>
    <dgm:pt modelId="{A5766B07-D720-D243-A423-3EC30D6AD6D7}" type="pres">
      <dgm:prSet presAssocID="{51E05891-7EA8-4539-9E6C-41C3884154B2}" presName="vert0" presStyleCnt="0">
        <dgm:presLayoutVars>
          <dgm:dir/>
          <dgm:animOne val="branch"/>
          <dgm:animLvl val="lvl"/>
        </dgm:presLayoutVars>
      </dgm:prSet>
      <dgm:spPr/>
    </dgm:pt>
    <dgm:pt modelId="{C5BD11C4-80DE-814A-9D80-9DA28378B839}" type="pres">
      <dgm:prSet presAssocID="{9154F063-EEFA-4446-86F8-D4F3E493B7E8}" presName="thickLine" presStyleLbl="alignNode1" presStyleIdx="0" presStyleCnt="6"/>
      <dgm:spPr/>
    </dgm:pt>
    <dgm:pt modelId="{C8217215-084D-8D40-8DC2-D6FC79BFC9D1}" type="pres">
      <dgm:prSet presAssocID="{9154F063-EEFA-4446-86F8-D4F3E493B7E8}" presName="horz1" presStyleCnt="0"/>
      <dgm:spPr/>
    </dgm:pt>
    <dgm:pt modelId="{24CC4BC2-C327-3447-9B22-DA4B37069BB5}" type="pres">
      <dgm:prSet presAssocID="{9154F063-EEFA-4446-86F8-D4F3E493B7E8}" presName="tx1" presStyleLbl="revTx" presStyleIdx="0" presStyleCnt="6"/>
      <dgm:spPr/>
    </dgm:pt>
    <dgm:pt modelId="{766FC0BC-F294-3649-A150-018B9504F3E2}" type="pres">
      <dgm:prSet presAssocID="{9154F063-EEFA-4446-86F8-D4F3E493B7E8}" presName="vert1" presStyleCnt="0"/>
      <dgm:spPr/>
    </dgm:pt>
    <dgm:pt modelId="{867FD996-F959-C244-AB2C-9DAB2BBDD00C}" type="pres">
      <dgm:prSet presAssocID="{AA6A4827-7633-4FA7-816F-D73DC685ECCF}" presName="thickLine" presStyleLbl="alignNode1" presStyleIdx="1" presStyleCnt="6"/>
      <dgm:spPr/>
    </dgm:pt>
    <dgm:pt modelId="{82A21B24-38ED-7C49-837F-6C1B19CFC3A9}" type="pres">
      <dgm:prSet presAssocID="{AA6A4827-7633-4FA7-816F-D73DC685ECCF}" presName="horz1" presStyleCnt="0"/>
      <dgm:spPr/>
    </dgm:pt>
    <dgm:pt modelId="{EED763CC-C2A1-2D4D-9153-F71A74D8B005}" type="pres">
      <dgm:prSet presAssocID="{AA6A4827-7633-4FA7-816F-D73DC685ECCF}" presName="tx1" presStyleLbl="revTx" presStyleIdx="1" presStyleCnt="6"/>
      <dgm:spPr/>
    </dgm:pt>
    <dgm:pt modelId="{68B60A7B-2051-2642-98B7-0213B0D203BA}" type="pres">
      <dgm:prSet presAssocID="{AA6A4827-7633-4FA7-816F-D73DC685ECCF}" presName="vert1" presStyleCnt="0"/>
      <dgm:spPr/>
    </dgm:pt>
    <dgm:pt modelId="{3D149B3B-7EF0-3647-8D6E-21D62DED3644}" type="pres">
      <dgm:prSet presAssocID="{BAB3F2F8-2EDB-4EF5-97DB-3FEBDD75446C}" presName="thickLine" presStyleLbl="alignNode1" presStyleIdx="2" presStyleCnt="6"/>
      <dgm:spPr/>
    </dgm:pt>
    <dgm:pt modelId="{C42A6B25-006B-5C4F-A170-E4CB52C53E28}" type="pres">
      <dgm:prSet presAssocID="{BAB3F2F8-2EDB-4EF5-97DB-3FEBDD75446C}" presName="horz1" presStyleCnt="0"/>
      <dgm:spPr/>
    </dgm:pt>
    <dgm:pt modelId="{FE39D1C5-007C-EC43-81BE-802CEF402C5E}" type="pres">
      <dgm:prSet presAssocID="{BAB3F2F8-2EDB-4EF5-97DB-3FEBDD75446C}" presName="tx1" presStyleLbl="revTx" presStyleIdx="2" presStyleCnt="6"/>
      <dgm:spPr/>
    </dgm:pt>
    <dgm:pt modelId="{35CB37E0-8EF7-1C4C-83A1-BEF948CA9CB6}" type="pres">
      <dgm:prSet presAssocID="{BAB3F2F8-2EDB-4EF5-97DB-3FEBDD75446C}" presName="vert1" presStyleCnt="0"/>
      <dgm:spPr/>
    </dgm:pt>
    <dgm:pt modelId="{0A2CAD91-20B5-7C46-A4E1-CD9916F24AEC}" type="pres">
      <dgm:prSet presAssocID="{5C6A7640-2B28-45DD-8D9A-45A85A60BE47}" presName="thickLine" presStyleLbl="alignNode1" presStyleIdx="3" presStyleCnt="6"/>
      <dgm:spPr/>
    </dgm:pt>
    <dgm:pt modelId="{1734B782-F6B0-1A49-98AE-BF32AFCE5348}" type="pres">
      <dgm:prSet presAssocID="{5C6A7640-2B28-45DD-8D9A-45A85A60BE47}" presName="horz1" presStyleCnt="0"/>
      <dgm:spPr/>
    </dgm:pt>
    <dgm:pt modelId="{ECEF2A50-44B8-3C42-9204-A53DDEED4B7F}" type="pres">
      <dgm:prSet presAssocID="{5C6A7640-2B28-45DD-8D9A-45A85A60BE47}" presName="tx1" presStyleLbl="revTx" presStyleIdx="3" presStyleCnt="6"/>
      <dgm:spPr/>
    </dgm:pt>
    <dgm:pt modelId="{447D5B8B-4ABB-1E47-9439-6452F4D217D8}" type="pres">
      <dgm:prSet presAssocID="{5C6A7640-2B28-45DD-8D9A-45A85A60BE47}" presName="vert1" presStyleCnt="0"/>
      <dgm:spPr/>
    </dgm:pt>
    <dgm:pt modelId="{F5ABADFE-DFDD-9D44-9A84-87BF6C8300A6}" type="pres">
      <dgm:prSet presAssocID="{58AECA58-9BB1-4A7F-8D30-2626A9FD8424}" presName="thickLine" presStyleLbl="alignNode1" presStyleIdx="4" presStyleCnt="6"/>
      <dgm:spPr/>
    </dgm:pt>
    <dgm:pt modelId="{40E694BD-CDEF-C941-A9CB-8FFBBA47DFEF}" type="pres">
      <dgm:prSet presAssocID="{58AECA58-9BB1-4A7F-8D30-2626A9FD8424}" presName="horz1" presStyleCnt="0"/>
      <dgm:spPr/>
    </dgm:pt>
    <dgm:pt modelId="{28FDB956-CD4D-E646-9938-2D147AB92600}" type="pres">
      <dgm:prSet presAssocID="{58AECA58-9BB1-4A7F-8D30-2626A9FD8424}" presName="tx1" presStyleLbl="revTx" presStyleIdx="4" presStyleCnt="6"/>
      <dgm:spPr/>
    </dgm:pt>
    <dgm:pt modelId="{8D72E10C-3A41-A448-87A1-B2F5CD554E7A}" type="pres">
      <dgm:prSet presAssocID="{58AECA58-9BB1-4A7F-8D30-2626A9FD8424}" presName="vert1" presStyleCnt="0"/>
      <dgm:spPr/>
    </dgm:pt>
    <dgm:pt modelId="{7F764180-82C5-494D-9295-5E3B0A5B6232}" type="pres">
      <dgm:prSet presAssocID="{11830614-70E8-4166-ADFB-02B94AB46D2B}" presName="thickLine" presStyleLbl="alignNode1" presStyleIdx="5" presStyleCnt="6"/>
      <dgm:spPr/>
    </dgm:pt>
    <dgm:pt modelId="{C4985A48-2C07-234A-AA22-6E6272FF71BA}" type="pres">
      <dgm:prSet presAssocID="{11830614-70E8-4166-ADFB-02B94AB46D2B}" presName="horz1" presStyleCnt="0"/>
      <dgm:spPr/>
    </dgm:pt>
    <dgm:pt modelId="{1EDD5D8C-A642-0D41-A5BE-3E9E7743071F}" type="pres">
      <dgm:prSet presAssocID="{11830614-70E8-4166-ADFB-02B94AB46D2B}" presName="tx1" presStyleLbl="revTx" presStyleIdx="5" presStyleCnt="6"/>
      <dgm:spPr/>
    </dgm:pt>
    <dgm:pt modelId="{F386F757-AB28-DC4E-86E5-42FA66B0CAF3}" type="pres">
      <dgm:prSet presAssocID="{11830614-70E8-4166-ADFB-02B94AB46D2B}" presName="vert1" presStyleCnt="0"/>
      <dgm:spPr/>
    </dgm:pt>
  </dgm:ptLst>
  <dgm:cxnLst>
    <dgm:cxn modelId="{9F2DB60E-9069-AB40-BC2F-06FAD752CCD5}" type="presOf" srcId="{58AECA58-9BB1-4A7F-8D30-2626A9FD8424}" destId="{28FDB956-CD4D-E646-9938-2D147AB92600}" srcOrd="0" destOrd="0" presId="urn:microsoft.com/office/officeart/2008/layout/LinedList"/>
    <dgm:cxn modelId="{44E0370F-8807-4753-83C8-C188125192B1}" srcId="{51E05891-7EA8-4539-9E6C-41C3884154B2}" destId="{5C6A7640-2B28-45DD-8D9A-45A85A60BE47}" srcOrd="3" destOrd="0" parTransId="{819871E7-7E92-4CA5-9401-609B2110875E}" sibTransId="{7AD42571-F76A-4496-B7AB-25AB7EFE4D0A}"/>
    <dgm:cxn modelId="{EDF42D3F-2964-974E-ACD5-E5D277F3CE57}" type="presOf" srcId="{11830614-70E8-4166-ADFB-02B94AB46D2B}" destId="{1EDD5D8C-A642-0D41-A5BE-3E9E7743071F}" srcOrd="0" destOrd="0" presId="urn:microsoft.com/office/officeart/2008/layout/LinedList"/>
    <dgm:cxn modelId="{BE5CD060-AF0A-BD44-83DC-4C9C0CD33CF7}" type="presOf" srcId="{51E05891-7EA8-4539-9E6C-41C3884154B2}" destId="{A5766B07-D720-D243-A423-3EC30D6AD6D7}" srcOrd="0" destOrd="0" presId="urn:microsoft.com/office/officeart/2008/layout/LinedList"/>
    <dgm:cxn modelId="{FBFDC6BA-31BF-4529-854C-102DCDD0FB64}" srcId="{51E05891-7EA8-4539-9E6C-41C3884154B2}" destId="{58AECA58-9BB1-4A7F-8D30-2626A9FD8424}" srcOrd="4" destOrd="0" parTransId="{BD35D747-CA32-436B-BEA3-B06047BA9B51}" sibTransId="{10189917-42D0-49F1-954D-6FBF64B99C90}"/>
    <dgm:cxn modelId="{DA8ED7BA-2BC9-014E-808F-9E24C30A867C}" type="presOf" srcId="{5C6A7640-2B28-45DD-8D9A-45A85A60BE47}" destId="{ECEF2A50-44B8-3C42-9204-A53DDEED4B7F}" srcOrd="0" destOrd="0" presId="urn:microsoft.com/office/officeart/2008/layout/LinedList"/>
    <dgm:cxn modelId="{C21165BC-5673-AE41-9093-0E533A31E59C}" type="presOf" srcId="{9154F063-EEFA-4446-86F8-D4F3E493B7E8}" destId="{24CC4BC2-C327-3447-9B22-DA4B37069BB5}" srcOrd="0" destOrd="0" presId="urn:microsoft.com/office/officeart/2008/layout/LinedList"/>
    <dgm:cxn modelId="{3E1081C2-6290-CC42-BEB1-D8131A50AFBE}" type="presOf" srcId="{BAB3F2F8-2EDB-4EF5-97DB-3FEBDD75446C}" destId="{FE39D1C5-007C-EC43-81BE-802CEF402C5E}" srcOrd="0" destOrd="0" presId="urn:microsoft.com/office/officeart/2008/layout/LinedList"/>
    <dgm:cxn modelId="{A5C473CD-A54F-463F-9871-056A89BF0CB6}" srcId="{51E05891-7EA8-4539-9E6C-41C3884154B2}" destId="{AA6A4827-7633-4FA7-816F-D73DC685ECCF}" srcOrd="1" destOrd="0" parTransId="{11431685-63EE-4DA4-B0B0-7FE54D687C25}" sibTransId="{1B96F7F1-0ACE-4714-8ECD-B7BDD91812C0}"/>
    <dgm:cxn modelId="{7FB22DE0-EEF8-467B-B1E5-674DA06A7A0F}" srcId="{51E05891-7EA8-4539-9E6C-41C3884154B2}" destId="{BAB3F2F8-2EDB-4EF5-97DB-3FEBDD75446C}" srcOrd="2" destOrd="0" parTransId="{C59B118C-061B-4739-83E7-AD71132099DD}" sibTransId="{C7025452-66FC-4EE5-80F4-2C9C6DEA885C}"/>
    <dgm:cxn modelId="{80F83CE7-7F5F-40F3-B120-01E04E78BEF4}" srcId="{51E05891-7EA8-4539-9E6C-41C3884154B2}" destId="{9154F063-EEFA-4446-86F8-D4F3E493B7E8}" srcOrd="0" destOrd="0" parTransId="{6DFE8A3D-3666-4C2A-A7DB-7DC2A13E15DB}" sibTransId="{FBC1B505-7B1F-4FB1-886E-BC71C6BF608E}"/>
    <dgm:cxn modelId="{24486CEB-9AC2-4983-85F8-28A79EC0C483}" srcId="{51E05891-7EA8-4539-9E6C-41C3884154B2}" destId="{11830614-70E8-4166-ADFB-02B94AB46D2B}" srcOrd="5" destOrd="0" parTransId="{9461E222-38F0-427A-8369-870BE4325A9F}" sibTransId="{374C14DC-58D7-4241-BED0-96F4C87AB0C2}"/>
    <dgm:cxn modelId="{B3E122FF-46AC-9240-B1B0-422066A71CE3}" type="presOf" srcId="{AA6A4827-7633-4FA7-816F-D73DC685ECCF}" destId="{EED763CC-C2A1-2D4D-9153-F71A74D8B005}" srcOrd="0" destOrd="0" presId="urn:microsoft.com/office/officeart/2008/layout/LinedList"/>
    <dgm:cxn modelId="{DF31F29C-CCDF-894A-A625-B7C656DF7546}" type="presParOf" srcId="{A5766B07-D720-D243-A423-3EC30D6AD6D7}" destId="{C5BD11C4-80DE-814A-9D80-9DA28378B839}" srcOrd="0" destOrd="0" presId="urn:microsoft.com/office/officeart/2008/layout/LinedList"/>
    <dgm:cxn modelId="{54961363-0EA8-0249-899F-20EFA2E01BDF}" type="presParOf" srcId="{A5766B07-D720-D243-A423-3EC30D6AD6D7}" destId="{C8217215-084D-8D40-8DC2-D6FC79BFC9D1}" srcOrd="1" destOrd="0" presId="urn:microsoft.com/office/officeart/2008/layout/LinedList"/>
    <dgm:cxn modelId="{108CBC46-5D97-9747-ADC0-E986DD0C3C74}" type="presParOf" srcId="{C8217215-084D-8D40-8DC2-D6FC79BFC9D1}" destId="{24CC4BC2-C327-3447-9B22-DA4B37069BB5}" srcOrd="0" destOrd="0" presId="urn:microsoft.com/office/officeart/2008/layout/LinedList"/>
    <dgm:cxn modelId="{01050FEC-1CCD-574B-B30E-790DD7EF3F5E}" type="presParOf" srcId="{C8217215-084D-8D40-8DC2-D6FC79BFC9D1}" destId="{766FC0BC-F294-3649-A150-018B9504F3E2}" srcOrd="1" destOrd="0" presId="urn:microsoft.com/office/officeart/2008/layout/LinedList"/>
    <dgm:cxn modelId="{E0682BD2-1DC6-DB44-AE0B-80B226A1EE71}" type="presParOf" srcId="{A5766B07-D720-D243-A423-3EC30D6AD6D7}" destId="{867FD996-F959-C244-AB2C-9DAB2BBDD00C}" srcOrd="2" destOrd="0" presId="urn:microsoft.com/office/officeart/2008/layout/LinedList"/>
    <dgm:cxn modelId="{663336C5-3477-504B-967B-9F1600C38663}" type="presParOf" srcId="{A5766B07-D720-D243-A423-3EC30D6AD6D7}" destId="{82A21B24-38ED-7C49-837F-6C1B19CFC3A9}" srcOrd="3" destOrd="0" presId="urn:microsoft.com/office/officeart/2008/layout/LinedList"/>
    <dgm:cxn modelId="{B15AACC2-B6DF-2F46-86B4-CE37995E3C37}" type="presParOf" srcId="{82A21B24-38ED-7C49-837F-6C1B19CFC3A9}" destId="{EED763CC-C2A1-2D4D-9153-F71A74D8B005}" srcOrd="0" destOrd="0" presId="urn:microsoft.com/office/officeart/2008/layout/LinedList"/>
    <dgm:cxn modelId="{09267FD1-2551-A249-BB06-9386E54980F3}" type="presParOf" srcId="{82A21B24-38ED-7C49-837F-6C1B19CFC3A9}" destId="{68B60A7B-2051-2642-98B7-0213B0D203BA}" srcOrd="1" destOrd="0" presId="urn:microsoft.com/office/officeart/2008/layout/LinedList"/>
    <dgm:cxn modelId="{EB525ADC-0FCA-7245-AA52-79567FF234AA}" type="presParOf" srcId="{A5766B07-D720-D243-A423-3EC30D6AD6D7}" destId="{3D149B3B-7EF0-3647-8D6E-21D62DED3644}" srcOrd="4" destOrd="0" presId="urn:microsoft.com/office/officeart/2008/layout/LinedList"/>
    <dgm:cxn modelId="{913A0340-41EC-4448-BABE-DF12D93425A6}" type="presParOf" srcId="{A5766B07-D720-D243-A423-3EC30D6AD6D7}" destId="{C42A6B25-006B-5C4F-A170-E4CB52C53E28}" srcOrd="5" destOrd="0" presId="urn:microsoft.com/office/officeart/2008/layout/LinedList"/>
    <dgm:cxn modelId="{62F4F004-01FB-764B-B916-8C1DCAB48060}" type="presParOf" srcId="{C42A6B25-006B-5C4F-A170-E4CB52C53E28}" destId="{FE39D1C5-007C-EC43-81BE-802CEF402C5E}" srcOrd="0" destOrd="0" presId="urn:microsoft.com/office/officeart/2008/layout/LinedList"/>
    <dgm:cxn modelId="{D403650D-7EFC-C240-A7AA-76332717F47B}" type="presParOf" srcId="{C42A6B25-006B-5C4F-A170-E4CB52C53E28}" destId="{35CB37E0-8EF7-1C4C-83A1-BEF948CA9CB6}" srcOrd="1" destOrd="0" presId="urn:microsoft.com/office/officeart/2008/layout/LinedList"/>
    <dgm:cxn modelId="{4AD0AF9B-BF5A-9748-9E8E-95D162AAB0FC}" type="presParOf" srcId="{A5766B07-D720-D243-A423-3EC30D6AD6D7}" destId="{0A2CAD91-20B5-7C46-A4E1-CD9916F24AEC}" srcOrd="6" destOrd="0" presId="urn:microsoft.com/office/officeart/2008/layout/LinedList"/>
    <dgm:cxn modelId="{9F6862F8-38CF-4647-8275-9F7E96CC5D93}" type="presParOf" srcId="{A5766B07-D720-D243-A423-3EC30D6AD6D7}" destId="{1734B782-F6B0-1A49-98AE-BF32AFCE5348}" srcOrd="7" destOrd="0" presId="urn:microsoft.com/office/officeart/2008/layout/LinedList"/>
    <dgm:cxn modelId="{02CC6120-8936-EF49-8960-E84C70B7428B}" type="presParOf" srcId="{1734B782-F6B0-1A49-98AE-BF32AFCE5348}" destId="{ECEF2A50-44B8-3C42-9204-A53DDEED4B7F}" srcOrd="0" destOrd="0" presId="urn:microsoft.com/office/officeart/2008/layout/LinedList"/>
    <dgm:cxn modelId="{DC12BAC8-4064-D14F-97EE-3549A8BB1653}" type="presParOf" srcId="{1734B782-F6B0-1A49-98AE-BF32AFCE5348}" destId="{447D5B8B-4ABB-1E47-9439-6452F4D217D8}" srcOrd="1" destOrd="0" presId="urn:microsoft.com/office/officeart/2008/layout/LinedList"/>
    <dgm:cxn modelId="{567BFB17-AB64-A54E-A55B-C2914300887F}" type="presParOf" srcId="{A5766B07-D720-D243-A423-3EC30D6AD6D7}" destId="{F5ABADFE-DFDD-9D44-9A84-87BF6C8300A6}" srcOrd="8" destOrd="0" presId="urn:microsoft.com/office/officeart/2008/layout/LinedList"/>
    <dgm:cxn modelId="{5E4CC40E-3AD0-3947-B3E1-955577532C00}" type="presParOf" srcId="{A5766B07-D720-D243-A423-3EC30D6AD6D7}" destId="{40E694BD-CDEF-C941-A9CB-8FFBBA47DFEF}" srcOrd="9" destOrd="0" presId="urn:microsoft.com/office/officeart/2008/layout/LinedList"/>
    <dgm:cxn modelId="{4BBF6E84-100D-3046-8854-9FA7E3C1E4C7}" type="presParOf" srcId="{40E694BD-CDEF-C941-A9CB-8FFBBA47DFEF}" destId="{28FDB956-CD4D-E646-9938-2D147AB92600}" srcOrd="0" destOrd="0" presId="urn:microsoft.com/office/officeart/2008/layout/LinedList"/>
    <dgm:cxn modelId="{9F9CAB32-1733-714B-9073-E7B9CF378405}" type="presParOf" srcId="{40E694BD-CDEF-C941-A9CB-8FFBBA47DFEF}" destId="{8D72E10C-3A41-A448-87A1-B2F5CD554E7A}" srcOrd="1" destOrd="0" presId="urn:microsoft.com/office/officeart/2008/layout/LinedList"/>
    <dgm:cxn modelId="{F7D672C9-1420-3F48-B323-101F9B543FEA}" type="presParOf" srcId="{A5766B07-D720-D243-A423-3EC30D6AD6D7}" destId="{7F764180-82C5-494D-9295-5E3B0A5B6232}" srcOrd="10" destOrd="0" presId="urn:microsoft.com/office/officeart/2008/layout/LinedList"/>
    <dgm:cxn modelId="{9CB5B129-83D9-1641-A42A-84F8A602776E}" type="presParOf" srcId="{A5766B07-D720-D243-A423-3EC30D6AD6D7}" destId="{C4985A48-2C07-234A-AA22-6E6272FF71BA}" srcOrd="11" destOrd="0" presId="urn:microsoft.com/office/officeart/2008/layout/LinedList"/>
    <dgm:cxn modelId="{12AF2FF9-B3AB-D643-8E75-A8E2250FF396}" type="presParOf" srcId="{C4985A48-2C07-234A-AA22-6E6272FF71BA}" destId="{1EDD5D8C-A642-0D41-A5BE-3E9E7743071F}" srcOrd="0" destOrd="0" presId="urn:microsoft.com/office/officeart/2008/layout/LinedList"/>
    <dgm:cxn modelId="{7E809F97-7691-184D-A5F3-739CED42DCBE}" type="presParOf" srcId="{C4985A48-2C07-234A-AA22-6E6272FF71BA}" destId="{F386F757-AB28-DC4E-86E5-42FA66B0CA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E05891-7EA8-4539-9E6C-41C3884154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54F063-EEFA-4446-86F8-D4F3E493B7E8}">
      <dgm:prSet/>
      <dgm:spPr/>
      <dgm:t>
        <a:bodyPr/>
        <a:lstStyle/>
        <a:p>
          <a:r>
            <a:rPr lang="en-US" dirty="0"/>
            <a:t>1. English 10</a:t>
          </a:r>
        </a:p>
      </dgm:t>
    </dgm:pt>
    <dgm:pt modelId="{6DFE8A3D-3666-4C2A-A7DB-7DC2A13E15DB}" type="parTrans" cxnId="{80F83CE7-7F5F-40F3-B120-01E04E78BEF4}">
      <dgm:prSet/>
      <dgm:spPr/>
      <dgm:t>
        <a:bodyPr/>
        <a:lstStyle/>
        <a:p>
          <a:endParaRPr lang="en-US"/>
        </a:p>
      </dgm:t>
    </dgm:pt>
    <dgm:pt modelId="{FBC1B505-7B1F-4FB1-886E-BC71C6BF608E}" type="sibTrans" cxnId="{80F83CE7-7F5F-40F3-B120-01E04E78BEF4}">
      <dgm:prSet/>
      <dgm:spPr/>
      <dgm:t>
        <a:bodyPr/>
        <a:lstStyle/>
        <a:p>
          <a:endParaRPr lang="en-US"/>
        </a:p>
      </dgm:t>
    </dgm:pt>
    <dgm:pt modelId="{AA6A4827-7633-4FA7-816F-D73DC685ECCF}">
      <dgm:prSet/>
      <dgm:spPr/>
      <dgm:t>
        <a:bodyPr/>
        <a:lstStyle/>
        <a:p>
          <a:r>
            <a:rPr lang="en-US" dirty="0"/>
            <a:t>2. Social Studies 10</a:t>
          </a:r>
        </a:p>
      </dgm:t>
    </dgm:pt>
    <dgm:pt modelId="{11431685-63EE-4DA4-B0B0-7FE54D687C25}" type="parTrans" cxnId="{A5C473CD-A54F-463F-9871-056A89BF0CB6}">
      <dgm:prSet/>
      <dgm:spPr/>
      <dgm:t>
        <a:bodyPr/>
        <a:lstStyle/>
        <a:p>
          <a:endParaRPr lang="en-US"/>
        </a:p>
      </dgm:t>
    </dgm:pt>
    <dgm:pt modelId="{1B96F7F1-0ACE-4714-8ECD-B7BDD91812C0}" type="sibTrans" cxnId="{A5C473CD-A54F-463F-9871-056A89BF0CB6}">
      <dgm:prSet/>
      <dgm:spPr/>
      <dgm:t>
        <a:bodyPr/>
        <a:lstStyle/>
        <a:p>
          <a:endParaRPr lang="en-US"/>
        </a:p>
      </dgm:t>
    </dgm:pt>
    <dgm:pt modelId="{BAB3F2F8-2EDB-4EF5-97DB-3FEBDD75446C}">
      <dgm:prSet/>
      <dgm:spPr/>
      <dgm:t>
        <a:bodyPr/>
        <a:lstStyle/>
        <a:p>
          <a:r>
            <a:rPr lang="en-US" dirty="0"/>
            <a:t>3. Science 10 </a:t>
          </a:r>
        </a:p>
      </dgm:t>
    </dgm:pt>
    <dgm:pt modelId="{C59B118C-061B-4739-83E7-AD71132099DD}" type="parTrans" cxnId="{7FB22DE0-EEF8-467B-B1E5-674DA06A7A0F}">
      <dgm:prSet/>
      <dgm:spPr/>
      <dgm:t>
        <a:bodyPr/>
        <a:lstStyle/>
        <a:p>
          <a:endParaRPr lang="en-US"/>
        </a:p>
      </dgm:t>
    </dgm:pt>
    <dgm:pt modelId="{C7025452-66FC-4EE5-80F4-2C9C6DEA885C}" type="sibTrans" cxnId="{7FB22DE0-EEF8-467B-B1E5-674DA06A7A0F}">
      <dgm:prSet/>
      <dgm:spPr/>
      <dgm:t>
        <a:bodyPr/>
        <a:lstStyle/>
        <a:p>
          <a:endParaRPr lang="en-US"/>
        </a:p>
      </dgm:t>
    </dgm:pt>
    <dgm:pt modelId="{5C6A7640-2B28-45DD-8D9A-45A85A60BE47}">
      <dgm:prSet/>
      <dgm:spPr/>
      <dgm:t>
        <a:bodyPr/>
        <a:lstStyle/>
        <a:p>
          <a:r>
            <a:rPr lang="en-US" dirty="0"/>
            <a:t>4. Math 10</a:t>
          </a:r>
        </a:p>
      </dgm:t>
    </dgm:pt>
    <dgm:pt modelId="{819871E7-7E92-4CA5-9401-609B2110875E}" type="parTrans" cxnId="{44E0370F-8807-4753-83C8-C188125192B1}">
      <dgm:prSet/>
      <dgm:spPr/>
      <dgm:t>
        <a:bodyPr/>
        <a:lstStyle/>
        <a:p>
          <a:endParaRPr lang="en-US"/>
        </a:p>
      </dgm:t>
    </dgm:pt>
    <dgm:pt modelId="{7AD42571-F76A-4496-B7AB-25AB7EFE4D0A}" type="sibTrans" cxnId="{44E0370F-8807-4753-83C8-C188125192B1}">
      <dgm:prSet/>
      <dgm:spPr/>
      <dgm:t>
        <a:bodyPr/>
        <a:lstStyle/>
        <a:p>
          <a:endParaRPr lang="en-US"/>
        </a:p>
      </dgm:t>
    </dgm:pt>
    <dgm:pt modelId="{58AECA58-9BB1-4A7F-8D30-2626A9FD8424}">
      <dgm:prSet/>
      <dgm:spPr/>
      <dgm:t>
        <a:bodyPr/>
        <a:lstStyle/>
        <a:p>
          <a:r>
            <a:rPr lang="en-US" dirty="0"/>
            <a:t>5. PE 10</a:t>
          </a:r>
        </a:p>
      </dgm:t>
    </dgm:pt>
    <dgm:pt modelId="{BD35D747-CA32-436B-BEA3-B06047BA9B51}" type="parTrans" cxnId="{FBFDC6BA-31BF-4529-854C-102DCDD0FB64}">
      <dgm:prSet/>
      <dgm:spPr/>
      <dgm:t>
        <a:bodyPr/>
        <a:lstStyle/>
        <a:p>
          <a:endParaRPr lang="en-US"/>
        </a:p>
      </dgm:t>
    </dgm:pt>
    <dgm:pt modelId="{10189917-42D0-49F1-954D-6FBF64B99C90}" type="sibTrans" cxnId="{FBFDC6BA-31BF-4529-854C-102DCDD0FB64}">
      <dgm:prSet/>
      <dgm:spPr/>
      <dgm:t>
        <a:bodyPr/>
        <a:lstStyle/>
        <a:p>
          <a:endParaRPr lang="en-US"/>
        </a:p>
      </dgm:t>
    </dgm:pt>
    <dgm:pt modelId="{11830614-70E8-4166-ADFB-02B94AB46D2B}">
      <dgm:prSet/>
      <dgm:spPr/>
      <dgm:t>
        <a:bodyPr/>
        <a:lstStyle/>
        <a:p>
          <a:r>
            <a:rPr lang="en-US" dirty="0"/>
            <a:t>6. Career and Life Education 10</a:t>
          </a:r>
        </a:p>
      </dgm:t>
    </dgm:pt>
    <dgm:pt modelId="{9461E222-38F0-427A-8369-870BE4325A9F}" type="parTrans" cxnId="{24486CEB-9AC2-4983-85F8-28A79EC0C483}">
      <dgm:prSet/>
      <dgm:spPr/>
      <dgm:t>
        <a:bodyPr/>
        <a:lstStyle/>
        <a:p>
          <a:endParaRPr lang="en-US"/>
        </a:p>
      </dgm:t>
    </dgm:pt>
    <dgm:pt modelId="{374C14DC-58D7-4241-BED0-96F4C87AB0C2}" type="sibTrans" cxnId="{24486CEB-9AC2-4983-85F8-28A79EC0C483}">
      <dgm:prSet/>
      <dgm:spPr/>
      <dgm:t>
        <a:bodyPr/>
        <a:lstStyle/>
        <a:p>
          <a:endParaRPr lang="en-US"/>
        </a:p>
      </dgm:t>
    </dgm:pt>
    <dgm:pt modelId="{A60508E2-AB70-48D8-B296-01DEC4C9331D}">
      <dgm:prSet/>
      <dgm:spPr/>
      <dgm:t>
        <a:bodyPr/>
        <a:lstStyle/>
        <a:p>
          <a:r>
            <a:rPr lang="en-US" dirty="0"/>
            <a:t>Plus 2 Elective courses</a:t>
          </a:r>
        </a:p>
      </dgm:t>
    </dgm:pt>
    <dgm:pt modelId="{1BC0ABEC-A11F-4B36-A72A-602C4F849CF6}" type="parTrans" cxnId="{1F202A82-A7AC-4E5E-B15B-96027F79D124}">
      <dgm:prSet/>
      <dgm:spPr/>
      <dgm:t>
        <a:bodyPr/>
        <a:lstStyle/>
        <a:p>
          <a:endParaRPr lang="en-US"/>
        </a:p>
      </dgm:t>
    </dgm:pt>
    <dgm:pt modelId="{589EFA70-5B1E-4AFA-8B79-74EF35E38875}" type="sibTrans" cxnId="{1F202A82-A7AC-4E5E-B15B-96027F79D124}">
      <dgm:prSet/>
      <dgm:spPr/>
      <dgm:t>
        <a:bodyPr/>
        <a:lstStyle/>
        <a:p>
          <a:endParaRPr lang="en-US"/>
        </a:p>
      </dgm:t>
    </dgm:pt>
    <dgm:pt modelId="{A5766B07-D720-D243-A423-3EC30D6AD6D7}" type="pres">
      <dgm:prSet presAssocID="{51E05891-7EA8-4539-9E6C-41C3884154B2}" presName="vert0" presStyleCnt="0">
        <dgm:presLayoutVars>
          <dgm:dir/>
          <dgm:animOne val="branch"/>
          <dgm:animLvl val="lvl"/>
        </dgm:presLayoutVars>
      </dgm:prSet>
      <dgm:spPr/>
    </dgm:pt>
    <dgm:pt modelId="{C5BD11C4-80DE-814A-9D80-9DA28378B839}" type="pres">
      <dgm:prSet presAssocID="{9154F063-EEFA-4446-86F8-D4F3E493B7E8}" presName="thickLine" presStyleLbl="alignNode1" presStyleIdx="0" presStyleCnt="7"/>
      <dgm:spPr/>
    </dgm:pt>
    <dgm:pt modelId="{C8217215-084D-8D40-8DC2-D6FC79BFC9D1}" type="pres">
      <dgm:prSet presAssocID="{9154F063-EEFA-4446-86F8-D4F3E493B7E8}" presName="horz1" presStyleCnt="0"/>
      <dgm:spPr/>
    </dgm:pt>
    <dgm:pt modelId="{24CC4BC2-C327-3447-9B22-DA4B37069BB5}" type="pres">
      <dgm:prSet presAssocID="{9154F063-EEFA-4446-86F8-D4F3E493B7E8}" presName="tx1" presStyleLbl="revTx" presStyleIdx="0" presStyleCnt="7"/>
      <dgm:spPr/>
    </dgm:pt>
    <dgm:pt modelId="{766FC0BC-F294-3649-A150-018B9504F3E2}" type="pres">
      <dgm:prSet presAssocID="{9154F063-EEFA-4446-86F8-D4F3E493B7E8}" presName="vert1" presStyleCnt="0"/>
      <dgm:spPr/>
    </dgm:pt>
    <dgm:pt modelId="{867FD996-F959-C244-AB2C-9DAB2BBDD00C}" type="pres">
      <dgm:prSet presAssocID="{AA6A4827-7633-4FA7-816F-D73DC685ECCF}" presName="thickLine" presStyleLbl="alignNode1" presStyleIdx="1" presStyleCnt="7"/>
      <dgm:spPr/>
    </dgm:pt>
    <dgm:pt modelId="{82A21B24-38ED-7C49-837F-6C1B19CFC3A9}" type="pres">
      <dgm:prSet presAssocID="{AA6A4827-7633-4FA7-816F-D73DC685ECCF}" presName="horz1" presStyleCnt="0"/>
      <dgm:spPr/>
    </dgm:pt>
    <dgm:pt modelId="{EED763CC-C2A1-2D4D-9153-F71A74D8B005}" type="pres">
      <dgm:prSet presAssocID="{AA6A4827-7633-4FA7-816F-D73DC685ECCF}" presName="tx1" presStyleLbl="revTx" presStyleIdx="1" presStyleCnt="7"/>
      <dgm:spPr/>
    </dgm:pt>
    <dgm:pt modelId="{68B60A7B-2051-2642-98B7-0213B0D203BA}" type="pres">
      <dgm:prSet presAssocID="{AA6A4827-7633-4FA7-816F-D73DC685ECCF}" presName="vert1" presStyleCnt="0"/>
      <dgm:spPr/>
    </dgm:pt>
    <dgm:pt modelId="{3D149B3B-7EF0-3647-8D6E-21D62DED3644}" type="pres">
      <dgm:prSet presAssocID="{BAB3F2F8-2EDB-4EF5-97DB-3FEBDD75446C}" presName="thickLine" presStyleLbl="alignNode1" presStyleIdx="2" presStyleCnt="7"/>
      <dgm:spPr/>
    </dgm:pt>
    <dgm:pt modelId="{C42A6B25-006B-5C4F-A170-E4CB52C53E28}" type="pres">
      <dgm:prSet presAssocID="{BAB3F2F8-2EDB-4EF5-97DB-3FEBDD75446C}" presName="horz1" presStyleCnt="0"/>
      <dgm:spPr/>
    </dgm:pt>
    <dgm:pt modelId="{FE39D1C5-007C-EC43-81BE-802CEF402C5E}" type="pres">
      <dgm:prSet presAssocID="{BAB3F2F8-2EDB-4EF5-97DB-3FEBDD75446C}" presName="tx1" presStyleLbl="revTx" presStyleIdx="2" presStyleCnt="7"/>
      <dgm:spPr/>
    </dgm:pt>
    <dgm:pt modelId="{35CB37E0-8EF7-1C4C-83A1-BEF948CA9CB6}" type="pres">
      <dgm:prSet presAssocID="{BAB3F2F8-2EDB-4EF5-97DB-3FEBDD75446C}" presName="vert1" presStyleCnt="0"/>
      <dgm:spPr/>
    </dgm:pt>
    <dgm:pt modelId="{0A2CAD91-20B5-7C46-A4E1-CD9916F24AEC}" type="pres">
      <dgm:prSet presAssocID="{5C6A7640-2B28-45DD-8D9A-45A85A60BE47}" presName="thickLine" presStyleLbl="alignNode1" presStyleIdx="3" presStyleCnt="7"/>
      <dgm:spPr/>
    </dgm:pt>
    <dgm:pt modelId="{1734B782-F6B0-1A49-98AE-BF32AFCE5348}" type="pres">
      <dgm:prSet presAssocID="{5C6A7640-2B28-45DD-8D9A-45A85A60BE47}" presName="horz1" presStyleCnt="0"/>
      <dgm:spPr/>
    </dgm:pt>
    <dgm:pt modelId="{ECEF2A50-44B8-3C42-9204-A53DDEED4B7F}" type="pres">
      <dgm:prSet presAssocID="{5C6A7640-2B28-45DD-8D9A-45A85A60BE47}" presName="tx1" presStyleLbl="revTx" presStyleIdx="3" presStyleCnt="7"/>
      <dgm:spPr/>
    </dgm:pt>
    <dgm:pt modelId="{447D5B8B-4ABB-1E47-9439-6452F4D217D8}" type="pres">
      <dgm:prSet presAssocID="{5C6A7640-2B28-45DD-8D9A-45A85A60BE47}" presName="vert1" presStyleCnt="0"/>
      <dgm:spPr/>
    </dgm:pt>
    <dgm:pt modelId="{F5ABADFE-DFDD-9D44-9A84-87BF6C8300A6}" type="pres">
      <dgm:prSet presAssocID="{58AECA58-9BB1-4A7F-8D30-2626A9FD8424}" presName="thickLine" presStyleLbl="alignNode1" presStyleIdx="4" presStyleCnt="7"/>
      <dgm:spPr/>
    </dgm:pt>
    <dgm:pt modelId="{40E694BD-CDEF-C941-A9CB-8FFBBA47DFEF}" type="pres">
      <dgm:prSet presAssocID="{58AECA58-9BB1-4A7F-8D30-2626A9FD8424}" presName="horz1" presStyleCnt="0"/>
      <dgm:spPr/>
    </dgm:pt>
    <dgm:pt modelId="{28FDB956-CD4D-E646-9938-2D147AB92600}" type="pres">
      <dgm:prSet presAssocID="{58AECA58-9BB1-4A7F-8D30-2626A9FD8424}" presName="tx1" presStyleLbl="revTx" presStyleIdx="4" presStyleCnt="7"/>
      <dgm:spPr/>
    </dgm:pt>
    <dgm:pt modelId="{8D72E10C-3A41-A448-87A1-B2F5CD554E7A}" type="pres">
      <dgm:prSet presAssocID="{58AECA58-9BB1-4A7F-8D30-2626A9FD8424}" presName="vert1" presStyleCnt="0"/>
      <dgm:spPr/>
    </dgm:pt>
    <dgm:pt modelId="{7F764180-82C5-494D-9295-5E3B0A5B6232}" type="pres">
      <dgm:prSet presAssocID="{11830614-70E8-4166-ADFB-02B94AB46D2B}" presName="thickLine" presStyleLbl="alignNode1" presStyleIdx="5" presStyleCnt="7"/>
      <dgm:spPr/>
    </dgm:pt>
    <dgm:pt modelId="{C4985A48-2C07-234A-AA22-6E6272FF71BA}" type="pres">
      <dgm:prSet presAssocID="{11830614-70E8-4166-ADFB-02B94AB46D2B}" presName="horz1" presStyleCnt="0"/>
      <dgm:spPr/>
    </dgm:pt>
    <dgm:pt modelId="{1EDD5D8C-A642-0D41-A5BE-3E9E7743071F}" type="pres">
      <dgm:prSet presAssocID="{11830614-70E8-4166-ADFB-02B94AB46D2B}" presName="tx1" presStyleLbl="revTx" presStyleIdx="5" presStyleCnt="7"/>
      <dgm:spPr/>
    </dgm:pt>
    <dgm:pt modelId="{F386F757-AB28-DC4E-86E5-42FA66B0CAF3}" type="pres">
      <dgm:prSet presAssocID="{11830614-70E8-4166-ADFB-02B94AB46D2B}" presName="vert1" presStyleCnt="0"/>
      <dgm:spPr/>
    </dgm:pt>
    <dgm:pt modelId="{7649E2F2-4D92-49E2-B6D4-32310725427B}" type="pres">
      <dgm:prSet presAssocID="{A60508E2-AB70-48D8-B296-01DEC4C9331D}" presName="thickLine" presStyleLbl="alignNode1" presStyleIdx="6" presStyleCnt="7"/>
      <dgm:spPr/>
    </dgm:pt>
    <dgm:pt modelId="{A3227187-5463-4C0A-BD55-EEC088FAC63D}" type="pres">
      <dgm:prSet presAssocID="{A60508E2-AB70-48D8-B296-01DEC4C9331D}" presName="horz1" presStyleCnt="0"/>
      <dgm:spPr/>
    </dgm:pt>
    <dgm:pt modelId="{EC48150F-0F99-4672-9FA9-18D5E4D9D62F}" type="pres">
      <dgm:prSet presAssocID="{A60508E2-AB70-48D8-B296-01DEC4C9331D}" presName="tx1" presStyleLbl="revTx" presStyleIdx="6" presStyleCnt="7"/>
      <dgm:spPr/>
    </dgm:pt>
    <dgm:pt modelId="{F904CAEA-DE5A-480A-8795-C2663C46DA9B}" type="pres">
      <dgm:prSet presAssocID="{A60508E2-AB70-48D8-B296-01DEC4C9331D}" presName="vert1" presStyleCnt="0"/>
      <dgm:spPr/>
    </dgm:pt>
  </dgm:ptLst>
  <dgm:cxnLst>
    <dgm:cxn modelId="{9F2DB60E-9069-AB40-BC2F-06FAD752CCD5}" type="presOf" srcId="{58AECA58-9BB1-4A7F-8D30-2626A9FD8424}" destId="{28FDB956-CD4D-E646-9938-2D147AB92600}" srcOrd="0" destOrd="0" presId="urn:microsoft.com/office/officeart/2008/layout/LinedList"/>
    <dgm:cxn modelId="{44E0370F-8807-4753-83C8-C188125192B1}" srcId="{51E05891-7EA8-4539-9E6C-41C3884154B2}" destId="{5C6A7640-2B28-45DD-8D9A-45A85A60BE47}" srcOrd="3" destOrd="0" parTransId="{819871E7-7E92-4CA5-9401-609B2110875E}" sibTransId="{7AD42571-F76A-4496-B7AB-25AB7EFE4D0A}"/>
    <dgm:cxn modelId="{EDF42D3F-2964-974E-ACD5-E5D277F3CE57}" type="presOf" srcId="{11830614-70E8-4166-ADFB-02B94AB46D2B}" destId="{1EDD5D8C-A642-0D41-A5BE-3E9E7743071F}" srcOrd="0" destOrd="0" presId="urn:microsoft.com/office/officeart/2008/layout/LinedList"/>
    <dgm:cxn modelId="{BE5CD060-AF0A-BD44-83DC-4C9C0CD33CF7}" type="presOf" srcId="{51E05891-7EA8-4539-9E6C-41C3884154B2}" destId="{A5766B07-D720-D243-A423-3EC30D6AD6D7}" srcOrd="0" destOrd="0" presId="urn:microsoft.com/office/officeart/2008/layout/LinedList"/>
    <dgm:cxn modelId="{1F202A82-A7AC-4E5E-B15B-96027F79D124}" srcId="{51E05891-7EA8-4539-9E6C-41C3884154B2}" destId="{A60508E2-AB70-48D8-B296-01DEC4C9331D}" srcOrd="6" destOrd="0" parTransId="{1BC0ABEC-A11F-4B36-A72A-602C4F849CF6}" sibTransId="{589EFA70-5B1E-4AFA-8B79-74EF35E38875}"/>
    <dgm:cxn modelId="{FBFDC6BA-31BF-4529-854C-102DCDD0FB64}" srcId="{51E05891-7EA8-4539-9E6C-41C3884154B2}" destId="{58AECA58-9BB1-4A7F-8D30-2626A9FD8424}" srcOrd="4" destOrd="0" parTransId="{BD35D747-CA32-436B-BEA3-B06047BA9B51}" sibTransId="{10189917-42D0-49F1-954D-6FBF64B99C90}"/>
    <dgm:cxn modelId="{DA8ED7BA-2BC9-014E-808F-9E24C30A867C}" type="presOf" srcId="{5C6A7640-2B28-45DD-8D9A-45A85A60BE47}" destId="{ECEF2A50-44B8-3C42-9204-A53DDEED4B7F}" srcOrd="0" destOrd="0" presId="urn:microsoft.com/office/officeart/2008/layout/LinedList"/>
    <dgm:cxn modelId="{C21165BC-5673-AE41-9093-0E533A31E59C}" type="presOf" srcId="{9154F063-EEFA-4446-86F8-D4F3E493B7E8}" destId="{24CC4BC2-C327-3447-9B22-DA4B37069BB5}" srcOrd="0" destOrd="0" presId="urn:microsoft.com/office/officeart/2008/layout/LinedList"/>
    <dgm:cxn modelId="{3E1081C2-6290-CC42-BEB1-D8131A50AFBE}" type="presOf" srcId="{BAB3F2F8-2EDB-4EF5-97DB-3FEBDD75446C}" destId="{FE39D1C5-007C-EC43-81BE-802CEF402C5E}" srcOrd="0" destOrd="0" presId="urn:microsoft.com/office/officeart/2008/layout/LinedList"/>
    <dgm:cxn modelId="{A5C473CD-A54F-463F-9871-056A89BF0CB6}" srcId="{51E05891-7EA8-4539-9E6C-41C3884154B2}" destId="{AA6A4827-7633-4FA7-816F-D73DC685ECCF}" srcOrd="1" destOrd="0" parTransId="{11431685-63EE-4DA4-B0B0-7FE54D687C25}" sibTransId="{1B96F7F1-0ACE-4714-8ECD-B7BDD91812C0}"/>
    <dgm:cxn modelId="{7FB22DE0-EEF8-467B-B1E5-674DA06A7A0F}" srcId="{51E05891-7EA8-4539-9E6C-41C3884154B2}" destId="{BAB3F2F8-2EDB-4EF5-97DB-3FEBDD75446C}" srcOrd="2" destOrd="0" parTransId="{C59B118C-061B-4739-83E7-AD71132099DD}" sibTransId="{C7025452-66FC-4EE5-80F4-2C9C6DEA885C}"/>
    <dgm:cxn modelId="{80F83CE7-7F5F-40F3-B120-01E04E78BEF4}" srcId="{51E05891-7EA8-4539-9E6C-41C3884154B2}" destId="{9154F063-EEFA-4446-86F8-D4F3E493B7E8}" srcOrd="0" destOrd="0" parTransId="{6DFE8A3D-3666-4C2A-A7DB-7DC2A13E15DB}" sibTransId="{FBC1B505-7B1F-4FB1-886E-BC71C6BF608E}"/>
    <dgm:cxn modelId="{24486CEB-9AC2-4983-85F8-28A79EC0C483}" srcId="{51E05891-7EA8-4539-9E6C-41C3884154B2}" destId="{11830614-70E8-4166-ADFB-02B94AB46D2B}" srcOrd="5" destOrd="0" parTransId="{9461E222-38F0-427A-8369-870BE4325A9F}" sibTransId="{374C14DC-58D7-4241-BED0-96F4C87AB0C2}"/>
    <dgm:cxn modelId="{0ED6A8FD-28EB-4243-9E4D-F108228848D8}" type="presOf" srcId="{A60508E2-AB70-48D8-B296-01DEC4C9331D}" destId="{EC48150F-0F99-4672-9FA9-18D5E4D9D62F}" srcOrd="0" destOrd="0" presId="urn:microsoft.com/office/officeart/2008/layout/LinedList"/>
    <dgm:cxn modelId="{B3E122FF-46AC-9240-B1B0-422066A71CE3}" type="presOf" srcId="{AA6A4827-7633-4FA7-816F-D73DC685ECCF}" destId="{EED763CC-C2A1-2D4D-9153-F71A74D8B005}" srcOrd="0" destOrd="0" presId="urn:microsoft.com/office/officeart/2008/layout/LinedList"/>
    <dgm:cxn modelId="{DF31F29C-CCDF-894A-A625-B7C656DF7546}" type="presParOf" srcId="{A5766B07-D720-D243-A423-3EC30D6AD6D7}" destId="{C5BD11C4-80DE-814A-9D80-9DA28378B839}" srcOrd="0" destOrd="0" presId="urn:microsoft.com/office/officeart/2008/layout/LinedList"/>
    <dgm:cxn modelId="{54961363-0EA8-0249-899F-20EFA2E01BDF}" type="presParOf" srcId="{A5766B07-D720-D243-A423-3EC30D6AD6D7}" destId="{C8217215-084D-8D40-8DC2-D6FC79BFC9D1}" srcOrd="1" destOrd="0" presId="urn:microsoft.com/office/officeart/2008/layout/LinedList"/>
    <dgm:cxn modelId="{108CBC46-5D97-9747-ADC0-E986DD0C3C74}" type="presParOf" srcId="{C8217215-084D-8D40-8DC2-D6FC79BFC9D1}" destId="{24CC4BC2-C327-3447-9B22-DA4B37069BB5}" srcOrd="0" destOrd="0" presId="urn:microsoft.com/office/officeart/2008/layout/LinedList"/>
    <dgm:cxn modelId="{01050FEC-1CCD-574B-B30E-790DD7EF3F5E}" type="presParOf" srcId="{C8217215-084D-8D40-8DC2-D6FC79BFC9D1}" destId="{766FC0BC-F294-3649-A150-018B9504F3E2}" srcOrd="1" destOrd="0" presId="urn:microsoft.com/office/officeart/2008/layout/LinedList"/>
    <dgm:cxn modelId="{E0682BD2-1DC6-DB44-AE0B-80B226A1EE71}" type="presParOf" srcId="{A5766B07-D720-D243-A423-3EC30D6AD6D7}" destId="{867FD996-F959-C244-AB2C-9DAB2BBDD00C}" srcOrd="2" destOrd="0" presId="urn:microsoft.com/office/officeart/2008/layout/LinedList"/>
    <dgm:cxn modelId="{663336C5-3477-504B-967B-9F1600C38663}" type="presParOf" srcId="{A5766B07-D720-D243-A423-3EC30D6AD6D7}" destId="{82A21B24-38ED-7C49-837F-6C1B19CFC3A9}" srcOrd="3" destOrd="0" presId="urn:microsoft.com/office/officeart/2008/layout/LinedList"/>
    <dgm:cxn modelId="{B15AACC2-B6DF-2F46-86B4-CE37995E3C37}" type="presParOf" srcId="{82A21B24-38ED-7C49-837F-6C1B19CFC3A9}" destId="{EED763CC-C2A1-2D4D-9153-F71A74D8B005}" srcOrd="0" destOrd="0" presId="urn:microsoft.com/office/officeart/2008/layout/LinedList"/>
    <dgm:cxn modelId="{09267FD1-2551-A249-BB06-9386E54980F3}" type="presParOf" srcId="{82A21B24-38ED-7C49-837F-6C1B19CFC3A9}" destId="{68B60A7B-2051-2642-98B7-0213B0D203BA}" srcOrd="1" destOrd="0" presId="urn:microsoft.com/office/officeart/2008/layout/LinedList"/>
    <dgm:cxn modelId="{EB525ADC-0FCA-7245-AA52-79567FF234AA}" type="presParOf" srcId="{A5766B07-D720-D243-A423-3EC30D6AD6D7}" destId="{3D149B3B-7EF0-3647-8D6E-21D62DED3644}" srcOrd="4" destOrd="0" presId="urn:microsoft.com/office/officeart/2008/layout/LinedList"/>
    <dgm:cxn modelId="{913A0340-41EC-4448-BABE-DF12D93425A6}" type="presParOf" srcId="{A5766B07-D720-D243-A423-3EC30D6AD6D7}" destId="{C42A6B25-006B-5C4F-A170-E4CB52C53E28}" srcOrd="5" destOrd="0" presId="urn:microsoft.com/office/officeart/2008/layout/LinedList"/>
    <dgm:cxn modelId="{62F4F004-01FB-764B-B916-8C1DCAB48060}" type="presParOf" srcId="{C42A6B25-006B-5C4F-A170-E4CB52C53E28}" destId="{FE39D1C5-007C-EC43-81BE-802CEF402C5E}" srcOrd="0" destOrd="0" presId="urn:microsoft.com/office/officeart/2008/layout/LinedList"/>
    <dgm:cxn modelId="{D403650D-7EFC-C240-A7AA-76332717F47B}" type="presParOf" srcId="{C42A6B25-006B-5C4F-A170-E4CB52C53E28}" destId="{35CB37E0-8EF7-1C4C-83A1-BEF948CA9CB6}" srcOrd="1" destOrd="0" presId="urn:microsoft.com/office/officeart/2008/layout/LinedList"/>
    <dgm:cxn modelId="{4AD0AF9B-BF5A-9748-9E8E-95D162AAB0FC}" type="presParOf" srcId="{A5766B07-D720-D243-A423-3EC30D6AD6D7}" destId="{0A2CAD91-20B5-7C46-A4E1-CD9916F24AEC}" srcOrd="6" destOrd="0" presId="urn:microsoft.com/office/officeart/2008/layout/LinedList"/>
    <dgm:cxn modelId="{9F6862F8-38CF-4647-8275-9F7E96CC5D93}" type="presParOf" srcId="{A5766B07-D720-D243-A423-3EC30D6AD6D7}" destId="{1734B782-F6B0-1A49-98AE-BF32AFCE5348}" srcOrd="7" destOrd="0" presId="urn:microsoft.com/office/officeart/2008/layout/LinedList"/>
    <dgm:cxn modelId="{02CC6120-8936-EF49-8960-E84C70B7428B}" type="presParOf" srcId="{1734B782-F6B0-1A49-98AE-BF32AFCE5348}" destId="{ECEF2A50-44B8-3C42-9204-A53DDEED4B7F}" srcOrd="0" destOrd="0" presId="urn:microsoft.com/office/officeart/2008/layout/LinedList"/>
    <dgm:cxn modelId="{DC12BAC8-4064-D14F-97EE-3549A8BB1653}" type="presParOf" srcId="{1734B782-F6B0-1A49-98AE-BF32AFCE5348}" destId="{447D5B8B-4ABB-1E47-9439-6452F4D217D8}" srcOrd="1" destOrd="0" presId="urn:microsoft.com/office/officeart/2008/layout/LinedList"/>
    <dgm:cxn modelId="{567BFB17-AB64-A54E-A55B-C2914300887F}" type="presParOf" srcId="{A5766B07-D720-D243-A423-3EC30D6AD6D7}" destId="{F5ABADFE-DFDD-9D44-9A84-87BF6C8300A6}" srcOrd="8" destOrd="0" presId="urn:microsoft.com/office/officeart/2008/layout/LinedList"/>
    <dgm:cxn modelId="{5E4CC40E-3AD0-3947-B3E1-955577532C00}" type="presParOf" srcId="{A5766B07-D720-D243-A423-3EC30D6AD6D7}" destId="{40E694BD-CDEF-C941-A9CB-8FFBBA47DFEF}" srcOrd="9" destOrd="0" presId="urn:microsoft.com/office/officeart/2008/layout/LinedList"/>
    <dgm:cxn modelId="{4BBF6E84-100D-3046-8854-9FA7E3C1E4C7}" type="presParOf" srcId="{40E694BD-CDEF-C941-A9CB-8FFBBA47DFEF}" destId="{28FDB956-CD4D-E646-9938-2D147AB92600}" srcOrd="0" destOrd="0" presId="urn:microsoft.com/office/officeart/2008/layout/LinedList"/>
    <dgm:cxn modelId="{9F9CAB32-1733-714B-9073-E7B9CF378405}" type="presParOf" srcId="{40E694BD-CDEF-C941-A9CB-8FFBBA47DFEF}" destId="{8D72E10C-3A41-A448-87A1-B2F5CD554E7A}" srcOrd="1" destOrd="0" presId="urn:microsoft.com/office/officeart/2008/layout/LinedList"/>
    <dgm:cxn modelId="{F7D672C9-1420-3F48-B323-101F9B543FEA}" type="presParOf" srcId="{A5766B07-D720-D243-A423-3EC30D6AD6D7}" destId="{7F764180-82C5-494D-9295-5E3B0A5B6232}" srcOrd="10" destOrd="0" presId="urn:microsoft.com/office/officeart/2008/layout/LinedList"/>
    <dgm:cxn modelId="{9CB5B129-83D9-1641-A42A-84F8A602776E}" type="presParOf" srcId="{A5766B07-D720-D243-A423-3EC30D6AD6D7}" destId="{C4985A48-2C07-234A-AA22-6E6272FF71BA}" srcOrd="11" destOrd="0" presId="urn:microsoft.com/office/officeart/2008/layout/LinedList"/>
    <dgm:cxn modelId="{12AF2FF9-B3AB-D643-8E75-A8E2250FF396}" type="presParOf" srcId="{C4985A48-2C07-234A-AA22-6E6272FF71BA}" destId="{1EDD5D8C-A642-0D41-A5BE-3E9E7743071F}" srcOrd="0" destOrd="0" presId="urn:microsoft.com/office/officeart/2008/layout/LinedList"/>
    <dgm:cxn modelId="{7E809F97-7691-184D-A5F3-739CED42DCBE}" type="presParOf" srcId="{C4985A48-2C07-234A-AA22-6E6272FF71BA}" destId="{F386F757-AB28-DC4E-86E5-42FA66B0CAF3}" srcOrd="1" destOrd="0" presId="urn:microsoft.com/office/officeart/2008/layout/LinedList"/>
    <dgm:cxn modelId="{6EAB2E93-ACBF-49C9-B1B6-FBE2FF366C23}" type="presParOf" srcId="{A5766B07-D720-D243-A423-3EC30D6AD6D7}" destId="{7649E2F2-4D92-49E2-B6D4-32310725427B}" srcOrd="12" destOrd="0" presId="urn:microsoft.com/office/officeart/2008/layout/LinedList"/>
    <dgm:cxn modelId="{544F6241-4B4B-4BD0-B7EE-59E7A5DEA380}" type="presParOf" srcId="{A5766B07-D720-D243-A423-3EC30D6AD6D7}" destId="{A3227187-5463-4C0A-BD55-EEC088FAC63D}" srcOrd="13" destOrd="0" presId="urn:microsoft.com/office/officeart/2008/layout/LinedList"/>
    <dgm:cxn modelId="{D84B0012-ED98-4CA1-9C7A-1F7C5DA61593}" type="presParOf" srcId="{A3227187-5463-4C0A-BD55-EEC088FAC63D}" destId="{EC48150F-0F99-4672-9FA9-18D5E4D9D62F}" srcOrd="0" destOrd="0" presId="urn:microsoft.com/office/officeart/2008/layout/LinedList"/>
    <dgm:cxn modelId="{C394CDBD-ABE9-4520-AD44-B647A1CA370F}" type="presParOf" srcId="{A3227187-5463-4C0A-BD55-EEC088FAC63D}" destId="{F904CAEA-DE5A-480A-8795-C2663C46DA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59AF79-2F56-444E-B194-1330C846EE9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B52F77-55CC-406F-BD9C-3F40D63D68EE}">
      <dgm:prSet/>
      <dgm:spPr/>
      <dgm:t>
        <a:bodyPr/>
        <a:lstStyle/>
        <a:p>
          <a:r>
            <a:rPr lang="en-US"/>
            <a:t>Begin to earn credits for graduation</a:t>
          </a:r>
        </a:p>
      </dgm:t>
    </dgm:pt>
    <dgm:pt modelId="{D01DC539-55F5-440D-8C4D-1741CF935A68}" type="parTrans" cxnId="{6CDF7872-11CE-48A1-8726-D067788422C4}">
      <dgm:prSet/>
      <dgm:spPr/>
      <dgm:t>
        <a:bodyPr/>
        <a:lstStyle/>
        <a:p>
          <a:endParaRPr lang="en-US"/>
        </a:p>
      </dgm:t>
    </dgm:pt>
    <dgm:pt modelId="{6ECAAAA3-2FD9-4CED-9332-0755BF82D26E}" type="sibTrans" cxnId="{6CDF7872-11CE-48A1-8726-D067788422C4}">
      <dgm:prSet/>
      <dgm:spPr/>
      <dgm:t>
        <a:bodyPr/>
        <a:lstStyle/>
        <a:p>
          <a:endParaRPr lang="en-US"/>
        </a:p>
      </dgm:t>
    </dgm:pt>
    <dgm:pt modelId="{38CEB129-4386-4CFA-AD25-9898E6F887F9}">
      <dgm:prSet/>
      <dgm:spPr/>
      <dgm:t>
        <a:bodyPr/>
        <a:lstStyle/>
        <a:p>
          <a:r>
            <a:rPr lang="en-US"/>
            <a:t>All marks show on graduation transcript</a:t>
          </a:r>
        </a:p>
      </dgm:t>
    </dgm:pt>
    <dgm:pt modelId="{42E40614-6A4E-4479-8376-879FE39AFECB}" type="parTrans" cxnId="{8DB70DDB-9D09-4F75-A7DE-120BFC4F68C8}">
      <dgm:prSet/>
      <dgm:spPr/>
      <dgm:t>
        <a:bodyPr/>
        <a:lstStyle/>
        <a:p>
          <a:endParaRPr lang="en-US"/>
        </a:p>
      </dgm:t>
    </dgm:pt>
    <dgm:pt modelId="{7DAD8570-71C9-4716-9687-AA0FFDCF7730}" type="sibTrans" cxnId="{8DB70DDB-9D09-4F75-A7DE-120BFC4F68C8}">
      <dgm:prSet/>
      <dgm:spPr/>
      <dgm:t>
        <a:bodyPr/>
        <a:lstStyle/>
        <a:p>
          <a:endParaRPr lang="en-US"/>
        </a:p>
      </dgm:t>
    </dgm:pt>
    <dgm:pt modelId="{6AE61CFF-9FE4-4046-A47B-74C6587AA26B}">
      <dgm:prSet/>
      <dgm:spPr/>
      <dgm:t>
        <a:bodyPr/>
        <a:lstStyle/>
        <a:p>
          <a:r>
            <a:rPr lang="en-US"/>
            <a:t>Begin to plan for life after graduation</a:t>
          </a:r>
        </a:p>
      </dgm:t>
    </dgm:pt>
    <dgm:pt modelId="{98C19E61-3074-4B47-BA7D-4723EC1BA8AC}" type="parTrans" cxnId="{2BE87B14-F45B-4F1A-A75A-00A14C999C57}">
      <dgm:prSet/>
      <dgm:spPr/>
      <dgm:t>
        <a:bodyPr/>
        <a:lstStyle/>
        <a:p>
          <a:endParaRPr lang="en-US"/>
        </a:p>
      </dgm:t>
    </dgm:pt>
    <dgm:pt modelId="{16F06476-6465-4DAA-92F4-5D916838F8A9}" type="sibTrans" cxnId="{2BE87B14-F45B-4F1A-A75A-00A14C999C57}">
      <dgm:prSet/>
      <dgm:spPr/>
      <dgm:t>
        <a:bodyPr/>
        <a:lstStyle/>
        <a:p>
          <a:endParaRPr lang="en-US"/>
        </a:p>
      </dgm:t>
    </dgm:pt>
    <dgm:pt modelId="{7408BADF-34CC-DF46-B06B-980E7EA6C9DB}" type="pres">
      <dgm:prSet presAssocID="{B759AF79-2F56-444E-B194-1330C846EE90}" presName="linear" presStyleCnt="0">
        <dgm:presLayoutVars>
          <dgm:animLvl val="lvl"/>
          <dgm:resizeHandles val="exact"/>
        </dgm:presLayoutVars>
      </dgm:prSet>
      <dgm:spPr/>
    </dgm:pt>
    <dgm:pt modelId="{6F818D83-CE9F-0844-89DB-AFC8EF3D9330}" type="pres">
      <dgm:prSet presAssocID="{39B52F77-55CC-406F-BD9C-3F40D63D6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9C9FFA-5193-144C-89ED-03639CD606C1}" type="pres">
      <dgm:prSet presAssocID="{6ECAAAA3-2FD9-4CED-9332-0755BF82D26E}" presName="spacer" presStyleCnt="0"/>
      <dgm:spPr/>
    </dgm:pt>
    <dgm:pt modelId="{A99825DF-5466-9942-A66D-C880FA561DB0}" type="pres">
      <dgm:prSet presAssocID="{38CEB129-4386-4CFA-AD25-9898E6F887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D1F621-D668-D94F-A5CB-DF2D6A808EF7}" type="pres">
      <dgm:prSet presAssocID="{7DAD8570-71C9-4716-9687-AA0FFDCF7730}" presName="spacer" presStyleCnt="0"/>
      <dgm:spPr/>
    </dgm:pt>
    <dgm:pt modelId="{030F63E2-8BBD-254F-B78D-96AFFECA6360}" type="pres">
      <dgm:prSet presAssocID="{6AE61CFF-9FE4-4046-A47B-74C6587AA2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E87B14-F45B-4F1A-A75A-00A14C999C57}" srcId="{B759AF79-2F56-444E-B194-1330C846EE90}" destId="{6AE61CFF-9FE4-4046-A47B-74C6587AA26B}" srcOrd="2" destOrd="0" parTransId="{98C19E61-3074-4B47-BA7D-4723EC1BA8AC}" sibTransId="{16F06476-6465-4DAA-92F4-5D916838F8A9}"/>
    <dgm:cxn modelId="{22933730-0136-054C-ADC5-D0EA01F1A48F}" type="presOf" srcId="{B759AF79-2F56-444E-B194-1330C846EE90}" destId="{7408BADF-34CC-DF46-B06B-980E7EA6C9DB}" srcOrd="0" destOrd="0" presId="urn:microsoft.com/office/officeart/2005/8/layout/vList2"/>
    <dgm:cxn modelId="{37A0D843-2113-3049-B221-9241BADDF205}" type="presOf" srcId="{38CEB129-4386-4CFA-AD25-9898E6F887F9}" destId="{A99825DF-5466-9942-A66D-C880FA561DB0}" srcOrd="0" destOrd="0" presId="urn:microsoft.com/office/officeart/2005/8/layout/vList2"/>
    <dgm:cxn modelId="{6CDF7872-11CE-48A1-8726-D067788422C4}" srcId="{B759AF79-2F56-444E-B194-1330C846EE90}" destId="{39B52F77-55CC-406F-BD9C-3F40D63D68EE}" srcOrd="0" destOrd="0" parTransId="{D01DC539-55F5-440D-8C4D-1741CF935A68}" sibTransId="{6ECAAAA3-2FD9-4CED-9332-0755BF82D26E}"/>
    <dgm:cxn modelId="{E02220D7-7D57-3749-9299-32A55CAB44B2}" type="presOf" srcId="{6AE61CFF-9FE4-4046-A47B-74C6587AA26B}" destId="{030F63E2-8BBD-254F-B78D-96AFFECA6360}" srcOrd="0" destOrd="0" presId="urn:microsoft.com/office/officeart/2005/8/layout/vList2"/>
    <dgm:cxn modelId="{8DB70DDB-9D09-4F75-A7DE-120BFC4F68C8}" srcId="{B759AF79-2F56-444E-B194-1330C846EE90}" destId="{38CEB129-4386-4CFA-AD25-9898E6F887F9}" srcOrd="1" destOrd="0" parTransId="{42E40614-6A4E-4479-8376-879FE39AFECB}" sibTransId="{7DAD8570-71C9-4716-9687-AA0FFDCF7730}"/>
    <dgm:cxn modelId="{6B02B9DF-CAA6-2A4D-9F7E-787DFA904FF6}" type="presOf" srcId="{39B52F77-55CC-406F-BD9C-3F40D63D68EE}" destId="{6F818D83-CE9F-0844-89DB-AFC8EF3D9330}" srcOrd="0" destOrd="0" presId="urn:microsoft.com/office/officeart/2005/8/layout/vList2"/>
    <dgm:cxn modelId="{9E5BDF80-ABC4-4740-9E9C-692BEC47B7C6}" type="presParOf" srcId="{7408BADF-34CC-DF46-B06B-980E7EA6C9DB}" destId="{6F818D83-CE9F-0844-89DB-AFC8EF3D9330}" srcOrd="0" destOrd="0" presId="urn:microsoft.com/office/officeart/2005/8/layout/vList2"/>
    <dgm:cxn modelId="{1823FEAE-63FC-C447-B6A2-52D91076A264}" type="presParOf" srcId="{7408BADF-34CC-DF46-B06B-980E7EA6C9DB}" destId="{599C9FFA-5193-144C-89ED-03639CD606C1}" srcOrd="1" destOrd="0" presId="urn:microsoft.com/office/officeart/2005/8/layout/vList2"/>
    <dgm:cxn modelId="{58546A17-3B47-9B4C-A639-78D1DE23DF5F}" type="presParOf" srcId="{7408BADF-34CC-DF46-B06B-980E7EA6C9DB}" destId="{A99825DF-5466-9942-A66D-C880FA561DB0}" srcOrd="2" destOrd="0" presId="urn:microsoft.com/office/officeart/2005/8/layout/vList2"/>
    <dgm:cxn modelId="{4069C39F-8338-6149-9676-CCD4D3DEADCB}" type="presParOf" srcId="{7408BADF-34CC-DF46-B06B-980E7EA6C9DB}" destId="{22D1F621-D668-D94F-A5CB-DF2D6A808EF7}" srcOrd="3" destOrd="0" presId="urn:microsoft.com/office/officeart/2005/8/layout/vList2"/>
    <dgm:cxn modelId="{6349526B-F22A-2448-9CF1-8C4F176CF851}" type="presParOf" srcId="{7408BADF-34CC-DF46-B06B-980E7EA6C9DB}" destId="{030F63E2-8BBD-254F-B78D-96AFFECA63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5AF745-0320-48DE-B7DD-B810BDCECB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454956-0E22-4E36-B1C6-CFDDD0117AB4}">
      <dgm:prSet/>
      <dgm:spPr/>
      <dgm:t>
        <a:bodyPr/>
        <a:lstStyle/>
        <a:p>
          <a:r>
            <a:rPr lang="en-US" dirty="0"/>
            <a:t>To graduate, students are required to have 80 credits in total, 4 of which must  be in the Fine Arts/Applied Skills department, and 4 of which must be an Indigenous course.</a:t>
          </a:r>
        </a:p>
      </dgm:t>
    </dgm:pt>
    <dgm:pt modelId="{A342F0BF-B629-43A0-A81F-0DC347E8CCBF}" type="parTrans" cxnId="{ACD502EF-B7EA-4D1A-AEE4-B09071BE717E}">
      <dgm:prSet/>
      <dgm:spPr/>
      <dgm:t>
        <a:bodyPr/>
        <a:lstStyle/>
        <a:p>
          <a:endParaRPr lang="en-US"/>
        </a:p>
      </dgm:t>
    </dgm:pt>
    <dgm:pt modelId="{93AB5B9A-78E0-45F8-8795-51CE4CAD52F7}" type="sibTrans" cxnId="{ACD502EF-B7EA-4D1A-AEE4-B09071BE717E}">
      <dgm:prSet/>
      <dgm:spPr/>
      <dgm:t>
        <a:bodyPr/>
        <a:lstStyle/>
        <a:p>
          <a:endParaRPr lang="en-US"/>
        </a:p>
      </dgm:t>
    </dgm:pt>
    <dgm:pt modelId="{9854A4F9-30DA-4B4C-AA0D-8F9100E96E68}">
      <dgm:prSet/>
      <dgm:spPr/>
      <dgm:t>
        <a:bodyPr/>
        <a:lstStyle/>
        <a:p>
          <a:r>
            <a:rPr lang="en-US" dirty="0"/>
            <a:t>At least 16 credits out of the 80 must be at the Grade 12 level, including the required Grade 12 English (Language Arts) course and Career Life Connections.</a:t>
          </a:r>
        </a:p>
      </dgm:t>
    </dgm:pt>
    <dgm:pt modelId="{91852FF3-A4DE-4683-B997-B603EA378865}" type="parTrans" cxnId="{3361AFE8-780B-41FC-AAD5-9701020BC9E0}">
      <dgm:prSet/>
      <dgm:spPr/>
      <dgm:t>
        <a:bodyPr/>
        <a:lstStyle/>
        <a:p>
          <a:endParaRPr lang="en-US"/>
        </a:p>
      </dgm:t>
    </dgm:pt>
    <dgm:pt modelId="{53400E63-24A2-4E36-9A27-381773A70DC7}" type="sibTrans" cxnId="{3361AFE8-780B-41FC-AAD5-9701020BC9E0}">
      <dgm:prSet/>
      <dgm:spPr/>
      <dgm:t>
        <a:bodyPr/>
        <a:lstStyle/>
        <a:p>
          <a:endParaRPr lang="en-US"/>
        </a:p>
      </dgm:t>
    </dgm:pt>
    <dgm:pt modelId="{70850350-3CCA-2747-B908-9DD2632799BC}" type="pres">
      <dgm:prSet presAssocID="{E65AF745-0320-48DE-B7DD-B810BDCECBD7}" presName="linear" presStyleCnt="0">
        <dgm:presLayoutVars>
          <dgm:animLvl val="lvl"/>
          <dgm:resizeHandles val="exact"/>
        </dgm:presLayoutVars>
      </dgm:prSet>
      <dgm:spPr/>
    </dgm:pt>
    <dgm:pt modelId="{94D61845-59B7-4349-8724-D3289BA5ADD3}" type="pres">
      <dgm:prSet presAssocID="{56454956-0E22-4E36-B1C6-CFDDD0117A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E5A33C-8290-A145-9A97-8447C3BFA58F}" type="pres">
      <dgm:prSet presAssocID="{93AB5B9A-78E0-45F8-8795-51CE4CAD52F7}" presName="spacer" presStyleCnt="0"/>
      <dgm:spPr/>
    </dgm:pt>
    <dgm:pt modelId="{B1A676D9-650D-7D48-AB5A-4A8DC7C8F3A6}" type="pres">
      <dgm:prSet presAssocID="{9854A4F9-30DA-4B4C-AA0D-8F9100E96E6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CA32258-5DF8-CF44-B8E2-2545378AAA94}" type="presOf" srcId="{9854A4F9-30DA-4B4C-AA0D-8F9100E96E68}" destId="{B1A676D9-650D-7D48-AB5A-4A8DC7C8F3A6}" srcOrd="0" destOrd="0" presId="urn:microsoft.com/office/officeart/2005/8/layout/vList2"/>
    <dgm:cxn modelId="{D8AF4CA8-9F81-6545-848C-34B390323F10}" type="presOf" srcId="{56454956-0E22-4E36-B1C6-CFDDD0117AB4}" destId="{94D61845-59B7-4349-8724-D3289BA5ADD3}" srcOrd="0" destOrd="0" presId="urn:microsoft.com/office/officeart/2005/8/layout/vList2"/>
    <dgm:cxn modelId="{128519AF-56B2-9745-BA06-B3BD5B72B2DD}" type="presOf" srcId="{E65AF745-0320-48DE-B7DD-B810BDCECBD7}" destId="{70850350-3CCA-2747-B908-9DD2632799BC}" srcOrd="0" destOrd="0" presId="urn:microsoft.com/office/officeart/2005/8/layout/vList2"/>
    <dgm:cxn modelId="{3361AFE8-780B-41FC-AAD5-9701020BC9E0}" srcId="{E65AF745-0320-48DE-B7DD-B810BDCECBD7}" destId="{9854A4F9-30DA-4B4C-AA0D-8F9100E96E68}" srcOrd="1" destOrd="0" parTransId="{91852FF3-A4DE-4683-B997-B603EA378865}" sibTransId="{53400E63-24A2-4E36-9A27-381773A70DC7}"/>
    <dgm:cxn modelId="{ACD502EF-B7EA-4D1A-AEE4-B09071BE717E}" srcId="{E65AF745-0320-48DE-B7DD-B810BDCECBD7}" destId="{56454956-0E22-4E36-B1C6-CFDDD0117AB4}" srcOrd="0" destOrd="0" parTransId="{A342F0BF-B629-43A0-A81F-0DC347E8CCBF}" sibTransId="{93AB5B9A-78E0-45F8-8795-51CE4CAD52F7}"/>
    <dgm:cxn modelId="{264C64F6-A72E-6248-A421-2377A74D18E3}" type="presParOf" srcId="{70850350-3CCA-2747-B908-9DD2632799BC}" destId="{94D61845-59B7-4349-8724-D3289BA5ADD3}" srcOrd="0" destOrd="0" presId="urn:microsoft.com/office/officeart/2005/8/layout/vList2"/>
    <dgm:cxn modelId="{8BCF0D46-53A1-1541-B519-74EADFA3F881}" type="presParOf" srcId="{70850350-3CCA-2747-B908-9DD2632799BC}" destId="{F8E5A33C-8290-A145-9A97-8447C3BFA58F}" srcOrd="1" destOrd="0" presId="urn:microsoft.com/office/officeart/2005/8/layout/vList2"/>
    <dgm:cxn modelId="{A779545A-AEC9-C441-89E2-26AF162A8D28}" type="presParOf" srcId="{70850350-3CCA-2747-B908-9DD2632799BC}" destId="{B1A676D9-650D-7D48-AB5A-4A8DC7C8F3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DD716E-01F7-4BB7-AB2B-60341DE2D30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B99B711-D1A9-4B24-BDA1-7A47497E240A}">
      <dgm:prSet custT="1"/>
      <dgm:spPr/>
      <dgm:t>
        <a:bodyPr/>
        <a:lstStyle/>
        <a:p>
          <a:r>
            <a:rPr lang="en-US" sz="2400" b="1" u="sng" dirty="0"/>
            <a:t>Grade 10</a:t>
          </a:r>
          <a:r>
            <a:rPr lang="en-US" sz="2400" dirty="0"/>
            <a:t>		   </a:t>
          </a:r>
          <a:r>
            <a:rPr lang="en-US" sz="2400" b="1" u="sng" dirty="0"/>
            <a:t>Grade 11</a:t>
          </a:r>
          <a:r>
            <a:rPr lang="en-US" sz="2400" dirty="0"/>
            <a:t>	       </a:t>
          </a:r>
          <a:r>
            <a:rPr lang="en-US" sz="2400" b="1" u="sng" dirty="0"/>
            <a:t>Grade 12</a:t>
          </a:r>
          <a:endParaRPr lang="en-US" sz="2400" u="sng" dirty="0"/>
        </a:p>
      </dgm:t>
    </dgm:pt>
    <dgm:pt modelId="{2C0F0991-AFFD-4562-8EAB-DDBC4D186F80}" type="parTrans" cxnId="{B2074DD6-7077-4681-B4E8-35E2038A7CE6}">
      <dgm:prSet/>
      <dgm:spPr/>
      <dgm:t>
        <a:bodyPr/>
        <a:lstStyle/>
        <a:p>
          <a:endParaRPr lang="en-US"/>
        </a:p>
      </dgm:t>
    </dgm:pt>
    <dgm:pt modelId="{0D0C4162-2D58-4497-B93F-F2CA338EFB20}" type="sibTrans" cxnId="{B2074DD6-7077-4681-B4E8-35E2038A7CE6}">
      <dgm:prSet/>
      <dgm:spPr/>
      <dgm:t>
        <a:bodyPr/>
        <a:lstStyle/>
        <a:p>
          <a:endParaRPr lang="en-US"/>
        </a:p>
      </dgm:t>
    </dgm:pt>
    <dgm:pt modelId="{F39B0460-0630-4E46-A307-B7C8805B6791}">
      <dgm:prSet/>
      <dgm:spPr/>
      <dgm:t>
        <a:bodyPr/>
        <a:lstStyle/>
        <a:p>
          <a:r>
            <a:rPr lang="en-US" dirty="0"/>
            <a:t>Language Arts 10		Language Arts 11	Language Arts 12</a:t>
          </a:r>
        </a:p>
      </dgm:t>
    </dgm:pt>
    <dgm:pt modelId="{698BFB83-B842-4143-A12B-FB74E44FF626}" type="parTrans" cxnId="{7593B5DA-BD9C-47F5-AE02-626C16675508}">
      <dgm:prSet/>
      <dgm:spPr/>
      <dgm:t>
        <a:bodyPr/>
        <a:lstStyle/>
        <a:p>
          <a:endParaRPr lang="en-US"/>
        </a:p>
      </dgm:t>
    </dgm:pt>
    <dgm:pt modelId="{8CC74293-35CD-4E2A-8A96-8E06832E12C5}" type="sibTrans" cxnId="{7593B5DA-BD9C-47F5-AE02-626C16675508}">
      <dgm:prSet/>
      <dgm:spPr/>
      <dgm:t>
        <a:bodyPr/>
        <a:lstStyle/>
        <a:p>
          <a:endParaRPr lang="en-US"/>
        </a:p>
      </dgm:t>
    </dgm:pt>
    <dgm:pt modelId="{71032EE5-5652-494C-9B41-CE8A83CC3724}">
      <dgm:prSet/>
      <dgm:spPr/>
      <dgm:t>
        <a:bodyPr/>
        <a:lstStyle/>
        <a:p>
          <a:r>
            <a:rPr lang="en-US" dirty="0"/>
            <a:t>Math 10			Math 11		Elective 12</a:t>
          </a:r>
        </a:p>
      </dgm:t>
    </dgm:pt>
    <dgm:pt modelId="{A7A1C1CC-9561-4AC8-8B56-D22033288CA1}" type="parTrans" cxnId="{A4D6EF4A-6EB5-4BAC-843A-B86D17922120}">
      <dgm:prSet/>
      <dgm:spPr/>
      <dgm:t>
        <a:bodyPr/>
        <a:lstStyle/>
        <a:p>
          <a:endParaRPr lang="en-US"/>
        </a:p>
      </dgm:t>
    </dgm:pt>
    <dgm:pt modelId="{3FF3CB36-4D53-4DEC-B89E-023CF9881BD1}" type="sibTrans" cxnId="{A4D6EF4A-6EB5-4BAC-843A-B86D17922120}">
      <dgm:prSet/>
      <dgm:spPr/>
      <dgm:t>
        <a:bodyPr/>
        <a:lstStyle/>
        <a:p>
          <a:endParaRPr lang="en-US"/>
        </a:p>
      </dgm:t>
    </dgm:pt>
    <dgm:pt modelId="{EFDA4A52-6F51-4B03-BF1D-E9E616F6F470}">
      <dgm:prSet/>
      <dgm:spPr/>
      <dgm:t>
        <a:bodyPr/>
        <a:lstStyle/>
        <a:p>
          <a:r>
            <a:rPr lang="en-US" dirty="0"/>
            <a:t>PE 10				Science 11/12		Elective 12</a:t>
          </a:r>
        </a:p>
      </dgm:t>
    </dgm:pt>
    <dgm:pt modelId="{609365BE-815B-40D3-8828-155B7A233F4C}" type="parTrans" cxnId="{09659CB1-D98C-494E-8955-60FF2DD2CB19}">
      <dgm:prSet/>
      <dgm:spPr/>
      <dgm:t>
        <a:bodyPr/>
        <a:lstStyle/>
        <a:p>
          <a:endParaRPr lang="en-US"/>
        </a:p>
      </dgm:t>
    </dgm:pt>
    <dgm:pt modelId="{60056213-3E80-4905-B3FE-606A2D780793}" type="sibTrans" cxnId="{09659CB1-D98C-494E-8955-60FF2DD2CB19}">
      <dgm:prSet/>
      <dgm:spPr/>
      <dgm:t>
        <a:bodyPr/>
        <a:lstStyle/>
        <a:p>
          <a:endParaRPr lang="en-US"/>
        </a:p>
      </dgm:t>
    </dgm:pt>
    <dgm:pt modelId="{6D9B8CFC-AF73-457A-A279-F6FB76A862FE}">
      <dgm:prSet/>
      <dgm:spPr/>
      <dgm:t>
        <a:bodyPr/>
        <a:lstStyle/>
        <a:p>
          <a:r>
            <a:rPr lang="en-US" dirty="0"/>
            <a:t>Science 10			Socials 11 or 12		Elective</a:t>
          </a:r>
        </a:p>
      </dgm:t>
    </dgm:pt>
    <dgm:pt modelId="{7072F910-456B-4621-AD80-54F7A5EBF46A}" type="parTrans" cxnId="{AE9D5498-0C14-4F36-96DD-74962F0D72B5}">
      <dgm:prSet/>
      <dgm:spPr/>
      <dgm:t>
        <a:bodyPr/>
        <a:lstStyle/>
        <a:p>
          <a:endParaRPr lang="en-US"/>
        </a:p>
      </dgm:t>
    </dgm:pt>
    <dgm:pt modelId="{8BC55EBA-3255-49CA-A1CC-9402140EF389}" type="sibTrans" cxnId="{AE9D5498-0C14-4F36-96DD-74962F0D72B5}">
      <dgm:prSet/>
      <dgm:spPr/>
      <dgm:t>
        <a:bodyPr/>
        <a:lstStyle/>
        <a:p>
          <a:endParaRPr lang="en-US"/>
        </a:p>
      </dgm:t>
    </dgm:pt>
    <dgm:pt modelId="{F8AD60B4-B71D-48C9-8D67-3C9D0FF0FBE5}">
      <dgm:prSet/>
      <dgm:spPr/>
      <dgm:t>
        <a:bodyPr/>
        <a:lstStyle/>
        <a:p>
          <a:r>
            <a:rPr lang="en-US" dirty="0"/>
            <a:t>Socials 10			Elective			Elective</a:t>
          </a:r>
        </a:p>
      </dgm:t>
    </dgm:pt>
    <dgm:pt modelId="{B5A0FF7C-7A75-43CC-9F80-42CE00038C71}" type="parTrans" cxnId="{EBD7167E-51D6-4709-8585-6C19B430A62C}">
      <dgm:prSet/>
      <dgm:spPr/>
      <dgm:t>
        <a:bodyPr/>
        <a:lstStyle/>
        <a:p>
          <a:endParaRPr lang="en-US"/>
        </a:p>
      </dgm:t>
    </dgm:pt>
    <dgm:pt modelId="{936CD13B-118C-499F-A95F-AADC00FCC66E}" type="sibTrans" cxnId="{EBD7167E-51D6-4709-8585-6C19B430A62C}">
      <dgm:prSet/>
      <dgm:spPr/>
      <dgm:t>
        <a:bodyPr/>
        <a:lstStyle/>
        <a:p>
          <a:endParaRPr lang="en-US"/>
        </a:p>
      </dgm:t>
    </dgm:pt>
    <dgm:pt modelId="{658671B3-2244-4BC1-BAA9-B4F12B4471B4}">
      <dgm:prSet/>
      <dgm:spPr/>
      <dgm:t>
        <a:bodyPr/>
        <a:lstStyle/>
        <a:p>
          <a:r>
            <a:rPr lang="en-US" dirty="0"/>
            <a:t>Career Life Ed 10		Elective			Elective</a:t>
          </a:r>
        </a:p>
      </dgm:t>
    </dgm:pt>
    <dgm:pt modelId="{E121F507-9C8E-440C-B61D-23E0A03FA3E7}" type="parTrans" cxnId="{8BB396BF-0679-4FD4-9223-43A1E3E23622}">
      <dgm:prSet/>
      <dgm:spPr/>
      <dgm:t>
        <a:bodyPr/>
        <a:lstStyle/>
        <a:p>
          <a:endParaRPr lang="en-US"/>
        </a:p>
      </dgm:t>
    </dgm:pt>
    <dgm:pt modelId="{1403FD18-2F3C-4C72-A81F-A82DF6AA93F1}" type="sibTrans" cxnId="{8BB396BF-0679-4FD4-9223-43A1E3E23622}">
      <dgm:prSet/>
      <dgm:spPr/>
      <dgm:t>
        <a:bodyPr/>
        <a:lstStyle/>
        <a:p>
          <a:endParaRPr lang="en-US"/>
        </a:p>
      </dgm:t>
    </dgm:pt>
    <dgm:pt modelId="{E6125B2D-8C5E-45EF-9E8F-FE09D1BF2FBF}">
      <dgm:prSet/>
      <dgm:spPr/>
      <dgm:t>
        <a:bodyPr/>
        <a:lstStyle/>
        <a:p>
          <a:r>
            <a:rPr lang="en-US" dirty="0"/>
            <a:t>Elective				Elective			Elective</a:t>
          </a:r>
        </a:p>
      </dgm:t>
    </dgm:pt>
    <dgm:pt modelId="{54410E99-FEB3-45E1-8386-3FAEE3A105DE}" type="parTrans" cxnId="{27E0D42C-5B95-4B24-8977-C88B784AAF0F}">
      <dgm:prSet/>
      <dgm:spPr/>
      <dgm:t>
        <a:bodyPr/>
        <a:lstStyle/>
        <a:p>
          <a:endParaRPr lang="en-US"/>
        </a:p>
      </dgm:t>
    </dgm:pt>
    <dgm:pt modelId="{E740289D-E215-40F2-87EE-FFED5FCB323F}" type="sibTrans" cxnId="{27E0D42C-5B95-4B24-8977-C88B784AAF0F}">
      <dgm:prSet/>
      <dgm:spPr/>
      <dgm:t>
        <a:bodyPr/>
        <a:lstStyle/>
        <a:p>
          <a:endParaRPr lang="en-US"/>
        </a:p>
      </dgm:t>
    </dgm:pt>
    <dgm:pt modelId="{BCFDC334-3B14-4652-93F6-C9B2E2CE0525}">
      <dgm:prSet/>
      <dgm:spPr/>
      <dgm:t>
        <a:bodyPr/>
        <a:lstStyle/>
        <a:p>
          <a:r>
            <a:rPr lang="en-US" dirty="0"/>
            <a:t>Elective				Elective			*CLC/Capstone (off</a:t>
          </a:r>
        </a:p>
      </dgm:t>
    </dgm:pt>
    <dgm:pt modelId="{E79F71F2-67BF-4170-ABD1-FC814E6AFEAA}" type="parTrans" cxnId="{A386D3A4-DD0A-4931-9599-8317D2D61DBA}">
      <dgm:prSet/>
      <dgm:spPr/>
      <dgm:t>
        <a:bodyPr/>
        <a:lstStyle/>
        <a:p>
          <a:endParaRPr lang="en-US"/>
        </a:p>
      </dgm:t>
    </dgm:pt>
    <dgm:pt modelId="{874C953A-3FFD-47DB-A48B-A1D7BC0F2605}" type="sibTrans" cxnId="{A386D3A4-DD0A-4931-9599-8317D2D61DBA}">
      <dgm:prSet/>
      <dgm:spPr/>
      <dgm:t>
        <a:bodyPr/>
        <a:lstStyle/>
        <a:p>
          <a:endParaRPr lang="en-US"/>
        </a:p>
      </dgm:t>
    </dgm:pt>
    <dgm:pt modelId="{24DB52E9-FE44-3946-A1A5-AC58D808A16E}">
      <dgm:prSet custT="1"/>
      <dgm:spPr/>
      <dgm:t>
        <a:bodyPr/>
        <a:lstStyle/>
        <a:p>
          <a:r>
            <a:rPr lang="en-US" sz="1700" dirty="0"/>
            <a:t>Elective (</a:t>
          </a:r>
          <a:r>
            <a:rPr lang="en-US" sz="1600" dirty="0"/>
            <a:t>if CLC is taken off-timetable)</a:t>
          </a:r>
        </a:p>
        <a:p>
          <a:endParaRPr lang="en-US" sz="1700" dirty="0"/>
        </a:p>
      </dgm:t>
    </dgm:pt>
    <dgm:pt modelId="{0EEEEBDE-0097-E54A-9915-23948723E763}" type="parTrans" cxnId="{E4F2D75E-5CB1-7C40-A416-0401731D46BF}">
      <dgm:prSet/>
      <dgm:spPr/>
      <dgm:t>
        <a:bodyPr/>
        <a:lstStyle/>
        <a:p>
          <a:endParaRPr lang="en-US"/>
        </a:p>
      </dgm:t>
    </dgm:pt>
    <dgm:pt modelId="{2124D8B3-95B1-884F-82B9-E20DB7996F92}" type="sibTrans" cxnId="{E4F2D75E-5CB1-7C40-A416-0401731D46BF}">
      <dgm:prSet/>
      <dgm:spPr/>
      <dgm:t>
        <a:bodyPr/>
        <a:lstStyle/>
        <a:p>
          <a:endParaRPr lang="en-US"/>
        </a:p>
      </dgm:t>
    </dgm:pt>
    <dgm:pt modelId="{30C660B7-A9E6-DC41-BBC6-47B4B7A547DD}" type="pres">
      <dgm:prSet presAssocID="{AFDD716E-01F7-4BB7-AB2B-60341DE2D30B}" presName="vert0" presStyleCnt="0">
        <dgm:presLayoutVars>
          <dgm:dir/>
          <dgm:animOne val="branch"/>
          <dgm:animLvl val="lvl"/>
        </dgm:presLayoutVars>
      </dgm:prSet>
      <dgm:spPr/>
    </dgm:pt>
    <dgm:pt modelId="{848A9CF6-CF02-BA40-B455-E974478F76DB}" type="pres">
      <dgm:prSet presAssocID="{DB99B711-D1A9-4B24-BDA1-7A47497E240A}" presName="thickLine" presStyleLbl="alignNode1" presStyleIdx="0" presStyleCnt="10"/>
      <dgm:spPr/>
    </dgm:pt>
    <dgm:pt modelId="{772008AF-242D-494D-A015-CD32AF9E2754}" type="pres">
      <dgm:prSet presAssocID="{DB99B711-D1A9-4B24-BDA1-7A47497E240A}" presName="horz1" presStyleCnt="0"/>
      <dgm:spPr/>
    </dgm:pt>
    <dgm:pt modelId="{0AD64BA6-E7FF-0740-98AD-CCC725B65169}" type="pres">
      <dgm:prSet presAssocID="{DB99B711-D1A9-4B24-BDA1-7A47497E240A}" presName="tx1" presStyleLbl="revTx" presStyleIdx="0" presStyleCnt="10"/>
      <dgm:spPr/>
    </dgm:pt>
    <dgm:pt modelId="{24C1BBCD-FC72-A048-8DBB-29E25964F487}" type="pres">
      <dgm:prSet presAssocID="{DB99B711-D1A9-4B24-BDA1-7A47497E240A}" presName="vert1" presStyleCnt="0"/>
      <dgm:spPr/>
    </dgm:pt>
    <dgm:pt modelId="{AF948418-DE7F-B445-9D54-9A2740FA668F}" type="pres">
      <dgm:prSet presAssocID="{F39B0460-0630-4E46-A307-B7C8805B6791}" presName="thickLine" presStyleLbl="alignNode1" presStyleIdx="1" presStyleCnt="10"/>
      <dgm:spPr/>
    </dgm:pt>
    <dgm:pt modelId="{AB5804DF-8864-9542-A568-2782B329EF32}" type="pres">
      <dgm:prSet presAssocID="{F39B0460-0630-4E46-A307-B7C8805B6791}" presName="horz1" presStyleCnt="0"/>
      <dgm:spPr/>
    </dgm:pt>
    <dgm:pt modelId="{EB7565D8-3955-A84C-BA54-E71AC1680384}" type="pres">
      <dgm:prSet presAssocID="{F39B0460-0630-4E46-A307-B7C8805B6791}" presName="tx1" presStyleLbl="revTx" presStyleIdx="1" presStyleCnt="10"/>
      <dgm:spPr/>
    </dgm:pt>
    <dgm:pt modelId="{1891A1DA-A4E6-1F4E-AC7F-A44E89790314}" type="pres">
      <dgm:prSet presAssocID="{F39B0460-0630-4E46-A307-B7C8805B6791}" presName="vert1" presStyleCnt="0"/>
      <dgm:spPr/>
    </dgm:pt>
    <dgm:pt modelId="{93705D34-99C0-E843-BA84-F75F90BE7B2E}" type="pres">
      <dgm:prSet presAssocID="{71032EE5-5652-494C-9B41-CE8A83CC3724}" presName="thickLine" presStyleLbl="alignNode1" presStyleIdx="2" presStyleCnt="10"/>
      <dgm:spPr/>
    </dgm:pt>
    <dgm:pt modelId="{5E6051DB-0D05-DA4A-AADF-618F9A3565B6}" type="pres">
      <dgm:prSet presAssocID="{71032EE5-5652-494C-9B41-CE8A83CC3724}" presName="horz1" presStyleCnt="0"/>
      <dgm:spPr/>
    </dgm:pt>
    <dgm:pt modelId="{DC688424-6BC6-B14E-A60D-B363526EC5DD}" type="pres">
      <dgm:prSet presAssocID="{71032EE5-5652-494C-9B41-CE8A83CC3724}" presName="tx1" presStyleLbl="revTx" presStyleIdx="2" presStyleCnt="10"/>
      <dgm:spPr/>
    </dgm:pt>
    <dgm:pt modelId="{5317FFFC-C4B6-C54E-8277-3D1146E6C3AE}" type="pres">
      <dgm:prSet presAssocID="{71032EE5-5652-494C-9B41-CE8A83CC3724}" presName="vert1" presStyleCnt="0"/>
      <dgm:spPr/>
    </dgm:pt>
    <dgm:pt modelId="{03082337-D4AC-464B-A990-9899B466D0FF}" type="pres">
      <dgm:prSet presAssocID="{EFDA4A52-6F51-4B03-BF1D-E9E616F6F470}" presName="thickLine" presStyleLbl="alignNode1" presStyleIdx="3" presStyleCnt="10"/>
      <dgm:spPr/>
    </dgm:pt>
    <dgm:pt modelId="{172ADFAD-3517-4B40-B245-BE9090029620}" type="pres">
      <dgm:prSet presAssocID="{EFDA4A52-6F51-4B03-BF1D-E9E616F6F470}" presName="horz1" presStyleCnt="0"/>
      <dgm:spPr/>
    </dgm:pt>
    <dgm:pt modelId="{7F340E4A-E79D-874A-98B7-91F450B578BA}" type="pres">
      <dgm:prSet presAssocID="{EFDA4A52-6F51-4B03-BF1D-E9E616F6F470}" presName="tx1" presStyleLbl="revTx" presStyleIdx="3" presStyleCnt="10"/>
      <dgm:spPr/>
    </dgm:pt>
    <dgm:pt modelId="{73960B78-5A17-7A40-A8C8-6684CD2FA17B}" type="pres">
      <dgm:prSet presAssocID="{EFDA4A52-6F51-4B03-BF1D-E9E616F6F470}" presName="vert1" presStyleCnt="0"/>
      <dgm:spPr/>
    </dgm:pt>
    <dgm:pt modelId="{D7AE929F-6EDD-E14B-A6D5-5FBAC0F2E2EF}" type="pres">
      <dgm:prSet presAssocID="{6D9B8CFC-AF73-457A-A279-F6FB76A862FE}" presName="thickLine" presStyleLbl="alignNode1" presStyleIdx="4" presStyleCnt="10"/>
      <dgm:spPr/>
    </dgm:pt>
    <dgm:pt modelId="{C819DC47-B015-494A-A95F-74CFA57870AE}" type="pres">
      <dgm:prSet presAssocID="{6D9B8CFC-AF73-457A-A279-F6FB76A862FE}" presName="horz1" presStyleCnt="0"/>
      <dgm:spPr/>
    </dgm:pt>
    <dgm:pt modelId="{8DC5C4FB-910D-E444-BC07-8A077D0E0308}" type="pres">
      <dgm:prSet presAssocID="{6D9B8CFC-AF73-457A-A279-F6FB76A862FE}" presName="tx1" presStyleLbl="revTx" presStyleIdx="4" presStyleCnt="10"/>
      <dgm:spPr/>
    </dgm:pt>
    <dgm:pt modelId="{2D22B3DC-FB40-9C47-B607-52C0F6A638BA}" type="pres">
      <dgm:prSet presAssocID="{6D9B8CFC-AF73-457A-A279-F6FB76A862FE}" presName="vert1" presStyleCnt="0"/>
      <dgm:spPr/>
    </dgm:pt>
    <dgm:pt modelId="{D0D9B942-F199-6143-A2EA-084A9E7C7E47}" type="pres">
      <dgm:prSet presAssocID="{F8AD60B4-B71D-48C9-8D67-3C9D0FF0FBE5}" presName="thickLine" presStyleLbl="alignNode1" presStyleIdx="5" presStyleCnt="10"/>
      <dgm:spPr/>
    </dgm:pt>
    <dgm:pt modelId="{F62AFD0E-9D58-4145-B292-6C3596D1A59D}" type="pres">
      <dgm:prSet presAssocID="{F8AD60B4-B71D-48C9-8D67-3C9D0FF0FBE5}" presName="horz1" presStyleCnt="0"/>
      <dgm:spPr/>
    </dgm:pt>
    <dgm:pt modelId="{E9EC4356-81D9-F542-8828-C92402CB3E02}" type="pres">
      <dgm:prSet presAssocID="{F8AD60B4-B71D-48C9-8D67-3C9D0FF0FBE5}" presName="tx1" presStyleLbl="revTx" presStyleIdx="5" presStyleCnt="10"/>
      <dgm:spPr/>
    </dgm:pt>
    <dgm:pt modelId="{DA9BD6C9-AA62-B64B-961E-AD28ED69C0B9}" type="pres">
      <dgm:prSet presAssocID="{F8AD60B4-B71D-48C9-8D67-3C9D0FF0FBE5}" presName="vert1" presStyleCnt="0"/>
      <dgm:spPr/>
    </dgm:pt>
    <dgm:pt modelId="{CB393391-D1FD-9940-A533-F674A689A186}" type="pres">
      <dgm:prSet presAssocID="{658671B3-2244-4BC1-BAA9-B4F12B4471B4}" presName="thickLine" presStyleLbl="alignNode1" presStyleIdx="6" presStyleCnt="10"/>
      <dgm:spPr/>
    </dgm:pt>
    <dgm:pt modelId="{200147CA-5571-D949-A62A-B7B43D798CE9}" type="pres">
      <dgm:prSet presAssocID="{658671B3-2244-4BC1-BAA9-B4F12B4471B4}" presName="horz1" presStyleCnt="0"/>
      <dgm:spPr/>
    </dgm:pt>
    <dgm:pt modelId="{2064B157-5737-084E-BE76-B98DEAE01246}" type="pres">
      <dgm:prSet presAssocID="{658671B3-2244-4BC1-BAA9-B4F12B4471B4}" presName="tx1" presStyleLbl="revTx" presStyleIdx="6" presStyleCnt="10"/>
      <dgm:spPr/>
    </dgm:pt>
    <dgm:pt modelId="{360644BB-7A1A-184E-BEF9-43173D31F150}" type="pres">
      <dgm:prSet presAssocID="{658671B3-2244-4BC1-BAA9-B4F12B4471B4}" presName="vert1" presStyleCnt="0"/>
      <dgm:spPr/>
    </dgm:pt>
    <dgm:pt modelId="{AFE1248C-7FFA-4D4C-8A9A-59F3044A23E8}" type="pres">
      <dgm:prSet presAssocID="{E6125B2D-8C5E-45EF-9E8F-FE09D1BF2FBF}" presName="thickLine" presStyleLbl="alignNode1" presStyleIdx="7" presStyleCnt="10"/>
      <dgm:spPr/>
    </dgm:pt>
    <dgm:pt modelId="{F4A3143D-D49E-BC43-A6CC-477D862E80BC}" type="pres">
      <dgm:prSet presAssocID="{E6125B2D-8C5E-45EF-9E8F-FE09D1BF2FBF}" presName="horz1" presStyleCnt="0"/>
      <dgm:spPr/>
    </dgm:pt>
    <dgm:pt modelId="{964B5BA2-3445-8148-BD35-7464923B0219}" type="pres">
      <dgm:prSet presAssocID="{E6125B2D-8C5E-45EF-9E8F-FE09D1BF2FBF}" presName="tx1" presStyleLbl="revTx" presStyleIdx="7" presStyleCnt="10"/>
      <dgm:spPr/>
    </dgm:pt>
    <dgm:pt modelId="{B8A27851-8E63-DE40-8A75-AD83C263BE65}" type="pres">
      <dgm:prSet presAssocID="{E6125B2D-8C5E-45EF-9E8F-FE09D1BF2FBF}" presName="vert1" presStyleCnt="0"/>
      <dgm:spPr/>
    </dgm:pt>
    <dgm:pt modelId="{FDB082DE-3635-A644-A906-139CCC63447D}" type="pres">
      <dgm:prSet presAssocID="{BCFDC334-3B14-4652-93F6-C9B2E2CE0525}" presName="thickLine" presStyleLbl="alignNode1" presStyleIdx="8" presStyleCnt="10"/>
      <dgm:spPr/>
    </dgm:pt>
    <dgm:pt modelId="{6D775AA2-18D0-E149-A519-492A02C7B35A}" type="pres">
      <dgm:prSet presAssocID="{BCFDC334-3B14-4652-93F6-C9B2E2CE0525}" presName="horz1" presStyleCnt="0"/>
      <dgm:spPr/>
    </dgm:pt>
    <dgm:pt modelId="{B7EFF0C3-5CCB-F943-98D9-45D46F469A35}" type="pres">
      <dgm:prSet presAssocID="{BCFDC334-3B14-4652-93F6-C9B2E2CE0525}" presName="tx1" presStyleLbl="revTx" presStyleIdx="8" presStyleCnt="10"/>
      <dgm:spPr/>
    </dgm:pt>
    <dgm:pt modelId="{7B0BA85F-4E53-E441-8AFC-60F0AF7471A5}" type="pres">
      <dgm:prSet presAssocID="{BCFDC334-3B14-4652-93F6-C9B2E2CE0525}" presName="vert1" presStyleCnt="0"/>
      <dgm:spPr/>
    </dgm:pt>
    <dgm:pt modelId="{8488C548-1C96-1F4F-ABA4-1B69C88F83C4}" type="pres">
      <dgm:prSet presAssocID="{24DB52E9-FE44-3946-A1A5-AC58D808A16E}" presName="thickLine" presStyleLbl="alignNode1" presStyleIdx="9" presStyleCnt="10"/>
      <dgm:spPr/>
    </dgm:pt>
    <dgm:pt modelId="{F0260349-8936-C642-9B88-A3759CCD2C67}" type="pres">
      <dgm:prSet presAssocID="{24DB52E9-FE44-3946-A1A5-AC58D808A16E}" presName="horz1" presStyleCnt="0"/>
      <dgm:spPr/>
    </dgm:pt>
    <dgm:pt modelId="{E2422899-2368-884E-8649-E3B161DAF0A1}" type="pres">
      <dgm:prSet presAssocID="{24DB52E9-FE44-3946-A1A5-AC58D808A16E}" presName="tx1" presStyleLbl="revTx" presStyleIdx="9" presStyleCnt="10"/>
      <dgm:spPr/>
    </dgm:pt>
    <dgm:pt modelId="{6D31D7E3-F20F-0C4B-86DF-7F1E6EA52D99}" type="pres">
      <dgm:prSet presAssocID="{24DB52E9-FE44-3946-A1A5-AC58D808A16E}" presName="vert1" presStyleCnt="0"/>
      <dgm:spPr/>
    </dgm:pt>
  </dgm:ptLst>
  <dgm:cxnLst>
    <dgm:cxn modelId="{A2337605-9038-8943-8FF5-73464EC52A64}" type="presOf" srcId="{24DB52E9-FE44-3946-A1A5-AC58D808A16E}" destId="{E2422899-2368-884E-8649-E3B161DAF0A1}" srcOrd="0" destOrd="0" presId="urn:microsoft.com/office/officeart/2008/layout/LinedList"/>
    <dgm:cxn modelId="{F934A10B-7420-4B4F-A9C3-54D7DC04BA8C}" type="presOf" srcId="{71032EE5-5652-494C-9B41-CE8A83CC3724}" destId="{DC688424-6BC6-B14E-A60D-B363526EC5DD}" srcOrd="0" destOrd="0" presId="urn:microsoft.com/office/officeart/2008/layout/LinedList"/>
    <dgm:cxn modelId="{27E0D42C-5B95-4B24-8977-C88B784AAF0F}" srcId="{AFDD716E-01F7-4BB7-AB2B-60341DE2D30B}" destId="{E6125B2D-8C5E-45EF-9E8F-FE09D1BF2FBF}" srcOrd="7" destOrd="0" parTransId="{54410E99-FEB3-45E1-8386-3FAEE3A105DE}" sibTransId="{E740289D-E215-40F2-87EE-FFED5FCB323F}"/>
    <dgm:cxn modelId="{E4F2D75E-5CB1-7C40-A416-0401731D46BF}" srcId="{AFDD716E-01F7-4BB7-AB2B-60341DE2D30B}" destId="{24DB52E9-FE44-3946-A1A5-AC58D808A16E}" srcOrd="9" destOrd="0" parTransId="{0EEEEBDE-0097-E54A-9915-23948723E763}" sibTransId="{2124D8B3-95B1-884F-82B9-E20DB7996F92}"/>
    <dgm:cxn modelId="{4D9BC142-E45C-CF47-9598-E9022372207B}" type="presOf" srcId="{AFDD716E-01F7-4BB7-AB2B-60341DE2D30B}" destId="{30C660B7-A9E6-DC41-BBC6-47B4B7A547DD}" srcOrd="0" destOrd="0" presId="urn:microsoft.com/office/officeart/2008/layout/LinedList"/>
    <dgm:cxn modelId="{A4D6EF4A-6EB5-4BAC-843A-B86D17922120}" srcId="{AFDD716E-01F7-4BB7-AB2B-60341DE2D30B}" destId="{71032EE5-5652-494C-9B41-CE8A83CC3724}" srcOrd="2" destOrd="0" parTransId="{A7A1C1CC-9561-4AC8-8B56-D22033288CA1}" sibTransId="{3FF3CB36-4D53-4DEC-B89E-023CF9881BD1}"/>
    <dgm:cxn modelId="{E1384F75-59B5-C646-87A7-75D0DA2C6464}" type="presOf" srcId="{6D9B8CFC-AF73-457A-A279-F6FB76A862FE}" destId="{8DC5C4FB-910D-E444-BC07-8A077D0E0308}" srcOrd="0" destOrd="0" presId="urn:microsoft.com/office/officeart/2008/layout/LinedList"/>
    <dgm:cxn modelId="{55AD5277-3F3E-E147-9D98-37018EC00649}" type="presOf" srcId="{F8AD60B4-B71D-48C9-8D67-3C9D0FF0FBE5}" destId="{E9EC4356-81D9-F542-8828-C92402CB3E02}" srcOrd="0" destOrd="0" presId="urn:microsoft.com/office/officeart/2008/layout/LinedList"/>
    <dgm:cxn modelId="{EBD7167E-51D6-4709-8585-6C19B430A62C}" srcId="{AFDD716E-01F7-4BB7-AB2B-60341DE2D30B}" destId="{F8AD60B4-B71D-48C9-8D67-3C9D0FF0FBE5}" srcOrd="5" destOrd="0" parTransId="{B5A0FF7C-7A75-43CC-9F80-42CE00038C71}" sibTransId="{936CD13B-118C-499F-A95F-AADC00FCC66E}"/>
    <dgm:cxn modelId="{3A849B90-BCEF-C647-BEEA-C75BCF49457B}" type="presOf" srcId="{E6125B2D-8C5E-45EF-9E8F-FE09D1BF2FBF}" destId="{964B5BA2-3445-8148-BD35-7464923B0219}" srcOrd="0" destOrd="0" presId="urn:microsoft.com/office/officeart/2008/layout/LinedList"/>
    <dgm:cxn modelId="{63877491-C483-DC47-86F3-7E8BF6C311E3}" type="presOf" srcId="{EFDA4A52-6F51-4B03-BF1D-E9E616F6F470}" destId="{7F340E4A-E79D-874A-98B7-91F450B578BA}" srcOrd="0" destOrd="0" presId="urn:microsoft.com/office/officeart/2008/layout/LinedList"/>
    <dgm:cxn modelId="{AE9D5498-0C14-4F36-96DD-74962F0D72B5}" srcId="{AFDD716E-01F7-4BB7-AB2B-60341DE2D30B}" destId="{6D9B8CFC-AF73-457A-A279-F6FB76A862FE}" srcOrd="4" destOrd="0" parTransId="{7072F910-456B-4621-AD80-54F7A5EBF46A}" sibTransId="{8BC55EBA-3255-49CA-A1CC-9402140EF389}"/>
    <dgm:cxn modelId="{727BE19D-ADC9-5C48-8B8F-56D632A3E5E0}" type="presOf" srcId="{658671B3-2244-4BC1-BAA9-B4F12B4471B4}" destId="{2064B157-5737-084E-BE76-B98DEAE01246}" srcOrd="0" destOrd="0" presId="urn:microsoft.com/office/officeart/2008/layout/LinedList"/>
    <dgm:cxn modelId="{A386D3A4-DD0A-4931-9599-8317D2D61DBA}" srcId="{AFDD716E-01F7-4BB7-AB2B-60341DE2D30B}" destId="{BCFDC334-3B14-4652-93F6-C9B2E2CE0525}" srcOrd="8" destOrd="0" parTransId="{E79F71F2-67BF-4170-ABD1-FC814E6AFEAA}" sibTransId="{874C953A-3FFD-47DB-A48B-A1D7BC0F2605}"/>
    <dgm:cxn modelId="{09659CB1-D98C-494E-8955-60FF2DD2CB19}" srcId="{AFDD716E-01F7-4BB7-AB2B-60341DE2D30B}" destId="{EFDA4A52-6F51-4B03-BF1D-E9E616F6F470}" srcOrd="3" destOrd="0" parTransId="{609365BE-815B-40D3-8828-155B7A233F4C}" sibTransId="{60056213-3E80-4905-B3FE-606A2D780793}"/>
    <dgm:cxn modelId="{CA8396B8-20EA-AC44-B175-7F3F03D92433}" type="presOf" srcId="{BCFDC334-3B14-4652-93F6-C9B2E2CE0525}" destId="{B7EFF0C3-5CCB-F943-98D9-45D46F469A35}" srcOrd="0" destOrd="0" presId="urn:microsoft.com/office/officeart/2008/layout/LinedList"/>
    <dgm:cxn modelId="{8BB396BF-0679-4FD4-9223-43A1E3E23622}" srcId="{AFDD716E-01F7-4BB7-AB2B-60341DE2D30B}" destId="{658671B3-2244-4BC1-BAA9-B4F12B4471B4}" srcOrd="6" destOrd="0" parTransId="{E121F507-9C8E-440C-B61D-23E0A03FA3E7}" sibTransId="{1403FD18-2F3C-4C72-A81F-A82DF6AA93F1}"/>
    <dgm:cxn modelId="{2C23B2CC-DCB0-7646-AC43-761E374B0858}" type="presOf" srcId="{DB99B711-D1A9-4B24-BDA1-7A47497E240A}" destId="{0AD64BA6-E7FF-0740-98AD-CCC725B65169}" srcOrd="0" destOrd="0" presId="urn:microsoft.com/office/officeart/2008/layout/LinedList"/>
    <dgm:cxn modelId="{B2074DD6-7077-4681-B4E8-35E2038A7CE6}" srcId="{AFDD716E-01F7-4BB7-AB2B-60341DE2D30B}" destId="{DB99B711-D1A9-4B24-BDA1-7A47497E240A}" srcOrd="0" destOrd="0" parTransId="{2C0F0991-AFFD-4562-8EAB-DDBC4D186F80}" sibTransId="{0D0C4162-2D58-4497-B93F-F2CA338EFB20}"/>
    <dgm:cxn modelId="{7593B5DA-BD9C-47F5-AE02-626C16675508}" srcId="{AFDD716E-01F7-4BB7-AB2B-60341DE2D30B}" destId="{F39B0460-0630-4E46-A307-B7C8805B6791}" srcOrd="1" destOrd="0" parTransId="{698BFB83-B842-4143-A12B-FB74E44FF626}" sibTransId="{8CC74293-35CD-4E2A-8A96-8E06832E12C5}"/>
    <dgm:cxn modelId="{AA4E00E9-BF4A-C649-8BFB-0D78F334E262}" type="presOf" srcId="{F39B0460-0630-4E46-A307-B7C8805B6791}" destId="{EB7565D8-3955-A84C-BA54-E71AC1680384}" srcOrd="0" destOrd="0" presId="urn:microsoft.com/office/officeart/2008/layout/LinedList"/>
    <dgm:cxn modelId="{C8CC031D-D22B-D14F-BB78-741B7231AC65}" type="presParOf" srcId="{30C660B7-A9E6-DC41-BBC6-47B4B7A547DD}" destId="{848A9CF6-CF02-BA40-B455-E974478F76DB}" srcOrd="0" destOrd="0" presId="urn:microsoft.com/office/officeart/2008/layout/LinedList"/>
    <dgm:cxn modelId="{FA0D8AD8-AF28-AF49-81E2-6107CE04B694}" type="presParOf" srcId="{30C660B7-A9E6-DC41-BBC6-47B4B7A547DD}" destId="{772008AF-242D-494D-A015-CD32AF9E2754}" srcOrd="1" destOrd="0" presId="urn:microsoft.com/office/officeart/2008/layout/LinedList"/>
    <dgm:cxn modelId="{0252FFF1-E9BA-0444-A478-2BD353A91EA3}" type="presParOf" srcId="{772008AF-242D-494D-A015-CD32AF9E2754}" destId="{0AD64BA6-E7FF-0740-98AD-CCC725B65169}" srcOrd="0" destOrd="0" presId="urn:microsoft.com/office/officeart/2008/layout/LinedList"/>
    <dgm:cxn modelId="{04DFA905-2434-394E-AA35-D21C7CD615E0}" type="presParOf" srcId="{772008AF-242D-494D-A015-CD32AF9E2754}" destId="{24C1BBCD-FC72-A048-8DBB-29E25964F487}" srcOrd="1" destOrd="0" presId="urn:microsoft.com/office/officeart/2008/layout/LinedList"/>
    <dgm:cxn modelId="{EDEB9939-075B-8648-91D7-F3892B4AA4F3}" type="presParOf" srcId="{30C660B7-A9E6-DC41-BBC6-47B4B7A547DD}" destId="{AF948418-DE7F-B445-9D54-9A2740FA668F}" srcOrd="2" destOrd="0" presId="urn:microsoft.com/office/officeart/2008/layout/LinedList"/>
    <dgm:cxn modelId="{79820FA3-314E-1542-ACC8-B908F73EAA79}" type="presParOf" srcId="{30C660B7-A9E6-DC41-BBC6-47B4B7A547DD}" destId="{AB5804DF-8864-9542-A568-2782B329EF32}" srcOrd="3" destOrd="0" presId="urn:microsoft.com/office/officeart/2008/layout/LinedList"/>
    <dgm:cxn modelId="{14E6EF41-EA64-F140-9B0D-5A21B3A988C4}" type="presParOf" srcId="{AB5804DF-8864-9542-A568-2782B329EF32}" destId="{EB7565D8-3955-A84C-BA54-E71AC1680384}" srcOrd="0" destOrd="0" presId="urn:microsoft.com/office/officeart/2008/layout/LinedList"/>
    <dgm:cxn modelId="{1E19FC5D-F152-C74E-B036-672252ACA6D8}" type="presParOf" srcId="{AB5804DF-8864-9542-A568-2782B329EF32}" destId="{1891A1DA-A4E6-1F4E-AC7F-A44E89790314}" srcOrd="1" destOrd="0" presId="urn:microsoft.com/office/officeart/2008/layout/LinedList"/>
    <dgm:cxn modelId="{85D52B81-7AD4-1143-BD30-F1EEFD888F88}" type="presParOf" srcId="{30C660B7-A9E6-DC41-BBC6-47B4B7A547DD}" destId="{93705D34-99C0-E843-BA84-F75F90BE7B2E}" srcOrd="4" destOrd="0" presId="urn:microsoft.com/office/officeart/2008/layout/LinedList"/>
    <dgm:cxn modelId="{8D06B6CA-7E5F-DE44-B0FE-22725F108805}" type="presParOf" srcId="{30C660B7-A9E6-DC41-BBC6-47B4B7A547DD}" destId="{5E6051DB-0D05-DA4A-AADF-618F9A3565B6}" srcOrd="5" destOrd="0" presId="urn:microsoft.com/office/officeart/2008/layout/LinedList"/>
    <dgm:cxn modelId="{24677E98-8598-5D40-9D87-9CE2B236F69E}" type="presParOf" srcId="{5E6051DB-0D05-DA4A-AADF-618F9A3565B6}" destId="{DC688424-6BC6-B14E-A60D-B363526EC5DD}" srcOrd="0" destOrd="0" presId="urn:microsoft.com/office/officeart/2008/layout/LinedList"/>
    <dgm:cxn modelId="{6FC947BA-D82F-8F44-9843-0D5B965623DE}" type="presParOf" srcId="{5E6051DB-0D05-DA4A-AADF-618F9A3565B6}" destId="{5317FFFC-C4B6-C54E-8277-3D1146E6C3AE}" srcOrd="1" destOrd="0" presId="urn:microsoft.com/office/officeart/2008/layout/LinedList"/>
    <dgm:cxn modelId="{DCBB2B8F-EC26-5C49-ABE5-892BB81DE3BB}" type="presParOf" srcId="{30C660B7-A9E6-DC41-BBC6-47B4B7A547DD}" destId="{03082337-D4AC-464B-A990-9899B466D0FF}" srcOrd="6" destOrd="0" presId="urn:microsoft.com/office/officeart/2008/layout/LinedList"/>
    <dgm:cxn modelId="{6DACF773-399A-3B49-A57B-D06FF0611A7F}" type="presParOf" srcId="{30C660B7-A9E6-DC41-BBC6-47B4B7A547DD}" destId="{172ADFAD-3517-4B40-B245-BE9090029620}" srcOrd="7" destOrd="0" presId="urn:microsoft.com/office/officeart/2008/layout/LinedList"/>
    <dgm:cxn modelId="{256AE833-DBAE-024E-BD2B-D947CAAC6A15}" type="presParOf" srcId="{172ADFAD-3517-4B40-B245-BE9090029620}" destId="{7F340E4A-E79D-874A-98B7-91F450B578BA}" srcOrd="0" destOrd="0" presId="urn:microsoft.com/office/officeart/2008/layout/LinedList"/>
    <dgm:cxn modelId="{F83B45F6-932E-254F-A8E1-8860A4C7DD61}" type="presParOf" srcId="{172ADFAD-3517-4B40-B245-BE9090029620}" destId="{73960B78-5A17-7A40-A8C8-6684CD2FA17B}" srcOrd="1" destOrd="0" presId="urn:microsoft.com/office/officeart/2008/layout/LinedList"/>
    <dgm:cxn modelId="{07B3DAFD-9152-3946-9AD0-927ACC9845D3}" type="presParOf" srcId="{30C660B7-A9E6-DC41-BBC6-47B4B7A547DD}" destId="{D7AE929F-6EDD-E14B-A6D5-5FBAC0F2E2EF}" srcOrd="8" destOrd="0" presId="urn:microsoft.com/office/officeart/2008/layout/LinedList"/>
    <dgm:cxn modelId="{8544BEBD-164F-B84C-8B0A-B77EC56A1DAC}" type="presParOf" srcId="{30C660B7-A9E6-DC41-BBC6-47B4B7A547DD}" destId="{C819DC47-B015-494A-A95F-74CFA57870AE}" srcOrd="9" destOrd="0" presId="urn:microsoft.com/office/officeart/2008/layout/LinedList"/>
    <dgm:cxn modelId="{150F90EB-E8DD-4F40-9DD3-4CADC4FA644D}" type="presParOf" srcId="{C819DC47-B015-494A-A95F-74CFA57870AE}" destId="{8DC5C4FB-910D-E444-BC07-8A077D0E0308}" srcOrd="0" destOrd="0" presId="urn:microsoft.com/office/officeart/2008/layout/LinedList"/>
    <dgm:cxn modelId="{4ED06999-6821-D844-9C7E-14A440FB6752}" type="presParOf" srcId="{C819DC47-B015-494A-A95F-74CFA57870AE}" destId="{2D22B3DC-FB40-9C47-B607-52C0F6A638BA}" srcOrd="1" destOrd="0" presId="urn:microsoft.com/office/officeart/2008/layout/LinedList"/>
    <dgm:cxn modelId="{17B11DDB-8FF6-BA4E-BFAC-AF8D15A5751B}" type="presParOf" srcId="{30C660B7-A9E6-DC41-BBC6-47B4B7A547DD}" destId="{D0D9B942-F199-6143-A2EA-084A9E7C7E47}" srcOrd="10" destOrd="0" presId="urn:microsoft.com/office/officeart/2008/layout/LinedList"/>
    <dgm:cxn modelId="{9C98F19A-DBDD-5D4C-96BB-E343DA2C0312}" type="presParOf" srcId="{30C660B7-A9E6-DC41-BBC6-47B4B7A547DD}" destId="{F62AFD0E-9D58-4145-B292-6C3596D1A59D}" srcOrd="11" destOrd="0" presId="urn:microsoft.com/office/officeart/2008/layout/LinedList"/>
    <dgm:cxn modelId="{27C0794F-50CA-5949-A0A9-A62A11BB026E}" type="presParOf" srcId="{F62AFD0E-9D58-4145-B292-6C3596D1A59D}" destId="{E9EC4356-81D9-F542-8828-C92402CB3E02}" srcOrd="0" destOrd="0" presId="urn:microsoft.com/office/officeart/2008/layout/LinedList"/>
    <dgm:cxn modelId="{2199EE82-A31A-4B4A-B655-8C39F8699487}" type="presParOf" srcId="{F62AFD0E-9D58-4145-B292-6C3596D1A59D}" destId="{DA9BD6C9-AA62-B64B-961E-AD28ED69C0B9}" srcOrd="1" destOrd="0" presId="urn:microsoft.com/office/officeart/2008/layout/LinedList"/>
    <dgm:cxn modelId="{2AA566C4-0356-C64A-974A-1E4A8A9F8A64}" type="presParOf" srcId="{30C660B7-A9E6-DC41-BBC6-47B4B7A547DD}" destId="{CB393391-D1FD-9940-A533-F674A689A186}" srcOrd="12" destOrd="0" presId="urn:microsoft.com/office/officeart/2008/layout/LinedList"/>
    <dgm:cxn modelId="{261B2C6B-2B08-D649-9631-968B28E9F2A4}" type="presParOf" srcId="{30C660B7-A9E6-DC41-BBC6-47B4B7A547DD}" destId="{200147CA-5571-D949-A62A-B7B43D798CE9}" srcOrd="13" destOrd="0" presId="urn:microsoft.com/office/officeart/2008/layout/LinedList"/>
    <dgm:cxn modelId="{CF1FB0C5-DDB3-C244-B2C9-C6ED2DBB70A7}" type="presParOf" srcId="{200147CA-5571-D949-A62A-B7B43D798CE9}" destId="{2064B157-5737-084E-BE76-B98DEAE01246}" srcOrd="0" destOrd="0" presId="urn:microsoft.com/office/officeart/2008/layout/LinedList"/>
    <dgm:cxn modelId="{F5F81570-1FE7-3240-A631-60E2AACBACA7}" type="presParOf" srcId="{200147CA-5571-D949-A62A-B7B43D798CE9}" destId="{360644BB-7A1A-184E-BEF9-43173D31F150}" srcOrd="1" destOrd="0" presId="urn:microsoft.com/office/officeart/2008/layout/LinedList"/>
    <dgm:cxn modelId="{3BF3E212-BB62-CE43-9320-31E9549FF800}" type="presParOf" srcId="{30C660B7-A9E6-DC41-BBC6-47B4B7A547DD}" destId="{AFE1248C-7FFA-4D4C-8A9A-59F3044A23E8}" srcOrd="14" destOrd="0" presId="urn:microsoft.com/office/officeart/2008/layout/LinedList"/>
    <dgm:cxn modelId="{6ADFC67B-E0EE-E34A-A4B0-7A9C6AA0D904}" type="presParOf" srcId="{30C660B7-A9E6-DC41-BBC6-47B4B7A547DD}" destId="{F4A3143D-D49E-BC43-A6CC-477D862E80BC}" srcOrd="15" destOrd="0" presId="urn:microsoft.com/office/officeart/2008/layout/LinedList"/>
    <dgm:cxn modelId="{CD4578CF-7CFA-4E45-AB10-E1AF5D8B5AC9}" type="presParOf" srcId="{F4A3143D-D49E-BC43-A6CC-477D862E80BC}" destId="{964B5BA2-3445-8148-BD35-7464923B0219}" srcOrd="0" destOrd="0" presId="urn:microsoft.com/office/officeart/2008/layout/LinedList"/>
    <dgm:cxn modelId="{8781DB26-25B6-7245-8DD4-FED6911822C9}" type="presParOf" srcId="{F4A3143D-D49E-BC43-A6CC-477D862E80BC}" destId="{B8A27851-8E63-DE40-8A75-AD83C263BE65}" srcOrd="1" destOrd="0" presId="urn:microsoft.com/office/officeart/2008/layout/LinedList"/>
    <dgm:cxn modelId="{4A726ADF-269F-DD4B-A5EB-82101D6547DD}" type="presParOf" srcId="{30C660B7-A9E6-DC41-BBC6-47B4B7A547DD}" destId="{FDB082DE-3635-A644-A906-139CCC63447D}" srcOrd="16" destOrd="0" presId="urn:microsoft.com/office/officeart/2008/layout/LinedList"/>
    <dgm:cxn modelId="{FF3BDF63-F424-844F-85CA-7384F9449025}" type="presParOf" srcId="{30C660B7-A9E6-DC41-BBC6-47B4B7A547DD}" destId="{6D775AA2-18D0-E149-A519-492A02C7B35A}" srcOrd="17" destOrd="0" presId="urn:microsoft.com/office/officeart/2008/layout/LinedList"/>
    <dgm:cxn modelId="{7EEE99A0-C437-3144-A1A6-699622A00DA8}" type="presParOf" srcId="{6D775AA2-18D0-E149-A519-492A02C7B35A}" destId="{B7EFF0C3-5CCB-F943-98D9-45D46F469A35}" srcOrd="0" destOrd="0" presId="urn:microsoft.com/office/officeart/2008/layout/LinedList"/>
    <dgm:cxn modelId="{15C29D96-1E6D-9D47-8CB1-74CB6A317B65}" type="presParOf" srcId="{6D775AA2-18D0-E149-A519-492A02C7B35A}" destId="{7B0BA85F-4E53-E441-8AFC-60F0AF7471A5}" srcOrd="1" destOrd="0" presId="urn:microsoft.com/office/officeart/2008/layout/LinedList"/>
    <dgm:cxn modelId="{B090C8DB-73A1-7645-9CAF-3B9E6E2B45B6}" type="presParOf" srcId="{30C660B7-A9E6-DC41-BBC6-47B4B7A547DD}" destId="{8488C548-1C96-1F4F-ABA4-1B69C88F83C4}" srcOrd="18" destOrd="0" presId="urn:microsoft.com/office/officeart/2008/layout/LinedList"/>
    <dgm:cxn modelId="{C48018F0-7D24-814C-A852-27001BE0B93B}" type="presParOf" srcId="{30C660B7-A9E6-DC41-BBC6-47B4B7A547DD}" destId="{F0260349-8936-C642-9B88-A3759CCD2C67}" srcOrd="19" destOrd="0" presId="urn:microsoft.com/office/officeart/2008/layout/LinedList"/>
    <dgm:cxn modelId="{2F03BD51-F13A-9244-8515-28E966B4A8F1}" type="presParOf" srcId="{F0260349-8936-C642-9B88-A3759CCD2C67}" destId="{E2422899-2368-884E-8649-E3B161DAF0A1}" srcOrd="0" destOrd="0" presId="urn:microsoft.com/office/officeart/2008/layout/LinedList"/>
    <dgm:cxn modelId="{BE8FF0AA-8BE5-F443-9604-9217E3EFFC8B}" type="presParOf" srcId="{F0260349-8936-C642-9B88-A3759CCD2C67}" destId="{6D31D7E3-F20F-0C4B-86DF-7F1E6EA52D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C78BEA-F157-41E2-B569-9F9B7DB75D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22B433-F775-4D0A-A545-F0EB0488CD4F}">
      <dgm:prSet/>
      <dgm:spPr/>
      <dgm:t>
        <a:bodyPr/>
        <a:lstStyle/>
        <a:p>
          <a:r>
            <a:rPr lang="en-US" dirty="0"/>
            <a:t>Literacy 10</a:t>
          </a:r>
        </a:p>
      </dgm:t>
    </dgm:pt>
    <dgm:pt modelId="{CA2180D1-F830-426F-A91B-6F7812F19507}" type="parTrans" cxnId="{4880592C-0F09-45B8-95A9-880F7F66191A}">
      <dgm:prSet/>
      <dgm:spPr/>
      <dgm:t>
        <a:bodyPr/>
        <a:lstStyle/>
        <a:p>
          <a:endParaRPr lang="en-US"/>
        </a:p>
      </dgm:t>
    </dgm:pt>
    <dgm:pt modelId="{4E1F0B64-4A58-420F-A20A-6B56618C99C4}" type="sibTrans" cxnId="{4880592C-0F09-45B8-95A9-880F7F66191A}">
      <dgm:prSet/>
      <dgm:spPr/>
      <dgm:t>
        <a:bodyPr/>
        <a:lstStyle/>
        <a:p>
          <a:endParaRPr lang="en-US"/>
        </a:p>
      </dgm:t>
    </dgm:pt>
    <dgm:pt modelId="{5A3CD609-CA94-4CE8-88FB-0997B5D27CAF}">
      <dgm:prSet/>
      <dgm:spPr/>
      <dgm:t>
        <a:bodyPr/>
        <a:lstStyle/>
        <a:p>
          <a:r>
            <a:rPr lang="en-US"/>
            <a:t>Numeracy 10</a:t>
          </a:r>
        </a:p>
      </dgm:t>
    </dgm:pt>
    <dgm:pt modelId="{9FC1B7D4-7638-4EF5-97B2-47FB1FED5FEF}" type="parTrans" cxnId="{0F5269E5-2340-4264-AE0D-C5C72B304B59}">
      <dgm:prSet/>
      <dgm:spPr/>
      <dgm:t>
        <a:bodyPr/>
        <a:lstStyle/>
        <a:p>
          <a:endParaRPr lang="en-US"/>
        </a:p>
      </dgm:t>
    </dgm:pt>
    <dgm:pt modelId="{6290FA71-FC8C-41E2-A14E-250F7AF8C87E}" type="sibTrans" cxnId="{0F5269E5-2340-4264-AE0D-C5C72B304B59}">
      <dgm:prSet/>
      <dgm:spPr/>
      <dgm:t>
        <a:bodyPr/>
        <a:lstStyle/>
        <a:p>
          <a:endParaRPr lang="en-US"/>
        </a:p>
      </dgm:t>
    </dgm:pt>
    <dgm:pt modelId="{A5559C71-FB3D-43EE-9C43-1E7C1B7B5A6F}">
      <dgm:prSet/>
      <dgm:spPr/>
      <dgm:t>
        <a:bodyPr/>
        <a:lstStyle/>
        <a:p>
          <a:r>
            <a:rPr lang="en-US"/>
            <a:t>Literacy 12</a:t>
          </a:r>
        </a:p>
      </dgm:t>
    </dgm:pt>
    <dgm:pt modelId="{8C008619-9A14-4A29-B4D6-35F5ECAEDF64}" type="parTrans" cxnId="{15EB7654-4D7D-4291-89F9-53D55FEF2C21}">
      <dgm:prSet/>
      <dgm:spPr/>
      <dgm:t>
        <a:bodyPr/>
        <a:lstStyle/>
        <a:p>
          <a:endParaRPr lang="en-US"/>
        </a:p>
      </dgm:t>
    </dgm:pt>
    <dgm:pt modelId="{9CA1F2BD-FFCC-427D-9A2D-55888745E866}" type="sibTrans" cxnId="{15EB7654-4D7D-4291-89F9-53D55FEF2C21}">
      <dgm:prSet/>
      <dgm:spPr/>
      <dgm:t>
        <a:bodyPr/>
        <a:lstStyle/>
        <a:p>
          <a:endParaRPr lang="en-US"/>
        </a:p>
      </dgm:t>
    </dgm:pt>
    <dgm:pt modelId="{42B4E02F-7339-864D-906C-9E1AAA3E271C}" type="pres">
      <dgm:prSet presAssocID="{C9C78BEA-F157-41E2-B569-9F9B7DB75DF7}" presName="linear" presStyleCnt="0">
        <dgm:presLayoutVars>
          <dgm:animLvl val="lvl"/>
          <dgm:resizeHandles val="exact"/>
        </dgm:presLayoutVars>
      </dgm:prSet>
      <dgm:spPr/>
    </dgm:pt>
    <dgm:pt modelId="{9E797351-A4AF-2F4D-A0E2-879487BF58A6}" type="pres">
      <dgm:prSet presAssocID="{B722B433-F775-4D0A-A545-F0EB0488CD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3D3AEF-807E-9F47-AEB8-92EE9AB95F4D}" type="pres">
      <dgm:prSet presAssocID="{4E1F0B64-4A58-420F-A20A-6B56618C99C4}" presName="spacer" presStyleCnt="0"/>
      <dgm:spPr/>
    </dgm:pt>
    <dgm:pt modelId="{DC9DD18E-95FF-DB42-BAC8-15C650220834}" type="pres">
      <dgm:prSet presAssocID="{5A3CD609-CA94-4CE8-88FB-0997B5D27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2A9B96-461C-0A46-A442-9736E4EBD640}" type="pres">
      <dgm:prSet presAssocID="{6290FA71-FC8C-41E2-A14E-250F7AF8C87E}" presName="spacer" presStyleCnt="0"/>
      <dgm:spPr/>
    </dgm:pt>
    <dgm:pt modelId="{14E9BA42-4EAC-F447-9CFE-997DE0C593E8}" type="pres">
      <dgm:prSet presAssocID="{A5559C71-FB3D-43EE-9C43-1E7C1B7B5A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80592C-0F09-45B8-95A9-880F7F66191A}" srcId="{C9C78BEA-F157-41E2-B569-9F9B7DB75DF7}" destId="{B722B433-F775-4D0A-A545-F0EB0488CD4F}" srcOrd="0" destOrd="0" parTransId="{CA2180D1-F830-426F-A91B-6F7812F19507}" sibTransId="{4E1F0B64-4A58-420F-A20A-6B56618C99C4}"/>
    <dgm:cxn modelId="{15EB7654-4D7D-4291-89F9-53D55FEF2C21}" srcId="{C9C78BEA-F157-41E2-B569-9F9B7DB75DF7}" destId="{A5559C71-FB3D-43EE-9C43-1E7C1B7B5A6F}" srcOrd="2" destOrd="0" parTransId="{8C008619-9A14-4A29-B4D6-35F5ECAEDF64}" sibTransId="{9CA1F2BD-FFCC-427D-9A2D-55888745E866}"/>
    <dgm:cxn modelId="{4F23607C-58AD-A040-A5C7-E31E6CD9C0B9}" type="presOf" srcId="{A5559C71-FB3D-43EE-9C43-1E7C1B7B5A6F}" destId="{14E9BA42-4EAC-F447-9CFE-997DE0C593E8}" srcOrd="0" destOrd="0" presId="urn:microsoft.com/office/officeart/2005/8/layout/vList2"/>
    <dgm:cxn modelId="{56DC5D90-0218-B24C-B6DB-B17CB61EA59C}" type="presOf" srcId="{C9C78BEA-F157-41E2-B569-9F9B7DB75DF7}" destId="{42B4E02F-7339-864D-906C-9E1AAA3E271C}" srcOrd="0" destOrd="0" presId="urn:microsoft.com/office/officeart/2005/8/layout/vList2"/>
    <dgm:cxn modelId="{A0D36998-477A-8C48-88A1-824D2CF925E8}" type="presOf" srcId="{B722B433-F775-4D0A-A545-F0EB0488CD4F}" destId="{9E797351-A4AF-2F4D-A0E2-879487BF58A6}" srcOrd="0" destOrd="0" presId="urn:microsoft.com/office/officeart/2005/8/layout/vList2"/>
    <dgm:cxn modelId="{909297B8-43E1-AC4D-BAA5-AC616350CA2B}" type="presOf" srcId="{5A3CD609-CA94-4CE8-88FB-0997B5D27CAF}" destId="{DC9DD18E-95FF-DB42-BAC8-15C650220834}" srcOrd="0" destOrd="0" presId="urn:microsoft.com/office/officeart/2005/8/layout/vList2"/>
    <dgm:cxn modelId="{0F5269E5-2340-4264-AE0D-C5C72B304B59}" srcId="{C9C78BEA-F157-41E2-B569-9F9B7DB75DF7}" destId="{5A3CD609-CA94-4CE8-88FB-0997B5D27CAF}" srcOrd="1" destOrd="0" parTransId="{9FC1B7D4-7638-4EF5-97B2-47FB1FED5FEF}" sibTransId="{6290FA71-FC8C-41E2-A14E-250F7AF8C87E}"/>
    <dgm:cxn modelId="{EA9979EC-FC85-DF46-848A-E14AB235AC22}" type="presParOf" srcId="{42B4E02F-7339-864D-906C-9E1AAA3E271C}" destId="{9E797351-A4AF-2F4D-A0E2-879487BF58A6}" srcOrd="0" destOrd="0" presId="urn:microsoft.com/office/officeart/2005/8/layout/vList2"/>
    <dgm:cxn modelId="{619F78A3-CF63-AE40-B838-EBDB83CB9245}" type="presParOf" srcId="{42B4E02F-7339-864D-906C-9E1AAA3E271C}" destId="{1C3D3AEF-807E-9F47-AEB8-92EE9AB95F4D}" srcOrd="1" destOrd="0" presId="urn:microsoft.com/office/officeart/2005/8/layout/vList2"/>
    <dgm:cxn modelId="{F1C27216-C312-9E43-874A-B363FBDFD5B4}" type="presParOf" srcId="{42B4E02F-7339-864D-906C-9E1AAA3E271C}" destId="{DC9DD18E-95FF-DB42-BAC8-15C650220834}" srcOrd="2" destOrd="0" presId="urn:microsoft.com/office/officeart/2005/8/layout/vList2"/>
    <dgm:cxn modelId="{80450271-0987-B548-A8FA-1E385CDBC58E}" type="presParOf" srcId="{42B4E02F-7339-864D-906C-9E1AAA3E271C}" destId="{F42A9B96-461C-0A46-A442-9736E4EBD640}" srcOrd="3" destOrd="0" presId="urn:microsoft.com/office/officeart/2005/8/layout/vList2"/>
    <dgm:cxn modelId="{7D7E6B7E-B829-2B43-A326-27308BD30CD0}" type="presParOf" srcId="{42B4E02F-7339-864D-906C-9E1AAA3E271C}" destId="{14E9BA42-4EAC-F447-9CFE-997DE0C593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E3CF86-A160-4739-932F-26280683D2D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B2BD74-65DF-4C9B-9BE4-E550D7751E46}">
      <dgm:prSet/>
      <dgm:spPr/>
      <dgm:t>
        <a:bodyPr/>
        <a:lstStyle/>
        <a:p>
          <a:pPr>
            <a:defRPr cap="all"/>
          </a:pPr>
          <a:r>
            <a:rPr lang="en-US"/>
            <a:t>Applied Design, Skills and Technologies</a:t>
          </a:r>
        </a:p>
      </dgm:t>
    </dgm:pt>
    <dgm:pt modelId="{1ACE4596-3AC8-4D69-93FA-4FD2E1DB6C8C}" type="parTrans" cxnId="{EA8F71B8-682C-4B49-A854-5883C2AC6C06}">
      <dgm:prSet/>
      <dgm:spPr/>
      <dgm:t>
        <a:bodyPr/>
        <a:lstStyle/>
        <a:p>
          <a:endParaRPr lang="en-US"/>
        </a:p>
      </dgm:t>
    </dgm:pt>
    <dgm:pt modelId="{C1348C99-F270-4354-A9B7-4C51B2ED31DC}" type="sibTrans" cxnId="{EA8F71B8-682C-4B49-A854-5883C2AC6C06}">
      <dgm:prSet/>
      <dgm:spPr/>
      <dgm:t>
        <a:bodyPr/>
        <a:lstStyle/>
        <a:p>
          <a:endParaRPr lang="en-US"/>
        </a:p>
      </dgm:t>
    </dgm:pt>
    <dgm:pt modelId="{9592D587-1D0A-4866-B0B4-B2A773EFCA3E}">
      <dgm:prSet/>
      <dgm:spPr/>
      <dgm:t>
        <a:bodyPr/>
        <a:lstStyle/>
        <a:p>
          <a:pPr>
            <a:defRPr cap="all"/>
          </a:pPr>
          <a:r>
            <a:rPr lang="en-US"/>
            <a:t>Business Education</a:t>
          </a:r>
        </a:p>
      </dgm:t>
    </dgm:pt>
    <dgm:pt modelId="{53C77F35-331F-4CAC-8367-12DC72E55788}" type="parTrans" cxnId="{416ECDF6-F905-4D72-A706-DFB3119C7D20}">
      <dgm:prSet/>
      <dgm:spPr/>
      <dgm:t>
        <a:bodyPr/>
        <a:lstStyle/>
        <a:p>
          <a:endParaRPr lang="en-US"/>
        </a:p>
      </dgm:t>
    </dgm:pt>
    <dgm:pt modelId="{8F3A295C-0AB2-4AE3-8E77-73C6E3954037}" type="sibTrans" cxnId="{416ECDF6-F905-4D72-A706-DFB3119C7D20}">
      <dgm:prSet/>
      <dgm:spPr/>
      <dgm:t>
        <a:bodyPr/>
        <a:lstStyle/>
        <a:p>
          <a:endParaRPr lang="en-US"/>
        </a:p>
      </dgm:t>
    </dgm:pt>
    <dgm:pt modelId="{36C7019F-3CBD-4CEE-AA8C-E9F20E4174F3}">
      <dgm:prSet/>
      <dgm:spPr/>
      <dgm:t>
        <a:bodyPr/>
        <a:lstStyle/>
        <a:p>
          <a:pPr>
            <a:defRPr cap="all"/>
          </a:pPr>
          <a:r>
            <a:rPr lang="en-US"/>
            <a:t>Fine Arts</a:t>
          </a:r>
        </a:p>
      </dgm:t>
    </dgm:pt>
    <dgm:pt modelId="{FF6B8DE9-D807-40C7-963C-23BFBC19BCAC}" type="parTrans" cxnId="{1829F7B8-BC40-437F-89BD-AD7C1327A753}">
      <dgm:prSet/>
      <dgm:spPr/>
      <dgm:t>
        <a:bodyPr/>
        <a:lstStyle/>
        <a:p>
          <a:endParaRPr lang="en-US"/>
        </a:p>
      </dgm:t>
    </dgm:pt>
    <dgm:pt modelId="{CDB657A7-DE41-4650-A4B2-423F7C8A554B}" type="sibTrans" cxnId="{1829F7B8-BC40-437F-89BD-AD7C1327A753}">
      <dgm:prSet/>
      <dgm:spPr/>
      <dgm:t>
        <a:bodyPr/>
        <a:lstStyle/>
        <a:p>
          <a:endParaRPr lang="en-US"/>
        </a:p>
      </dgm:t>
    </dgm:pt>
    <dgm:pt modelId="{D094F63D-725E-4C51-BE2D-8F998BB6C533}">
      <dgm:prSet/>
      <dgm:spPr/>
      <dgm:t>
        <a:bodyPr/>
        <a:lstStyle/>
        <a:p>
          <a:pPr>
            <a:defRPr cap="all"/>
          </a:pPr>
          <a:r>
            <a:rPr lang="en-US"/>
            <a:t>Home Economics</a:t>
          </a:r>
        </a:p>
      </dgm:t>
    </dgm:pt>
    <dgm:pt modelId="{3EE4EA9A-B45B-4118-81FE-A9C35EC27FC0}" type="parTrans" cxnId="{4712B41E-9317-495C-A665-DE3065898BF9}">
      <dgm:prSet/>
      <dgm:spPr/>
      <dgm:t>
        <a:bodyPr/>
        <a:lstStyle/>
        <a:p>
          <a:endParaRPr lang="en-US"/>
        </a:p>
      </dgm:t>
    </dgm:pt>
    <dgm:pt modelId="{3CD0CF70-48D9-4BC6-8A6E-3BE3AFDABF11}" type="sibTrans" cxnId="{4712B41E-9317-495C-A665-DE3065898BF9}">
      <dgm:prSet/>
      <dgm:spPr/>
      <dgm:t>
        <a:bodyPr/>
        <a:lstStyle/>
        <a:p>
          <a:endParaRPr lang="en-US"/>
        </a:p>
      </dgm:t>
    </dgm:pt>
    <dgm:pt modelId="{AE24A85C-CF4E-4EE7-9BD5-3A489DE479D9}">
      <dgm:prSet/>
      <dgm:spPr/>
      <dgm:t>
        <a:bodyPr/>
        <a:lstStyle/>
        <a:p>
          <a:pPr>
            <a:defRPr cap="all"/>
          </a:pPr>
          <a:r>
            <a:rPr lang="en-US"/>
            <a:t>Music</a:t>
          </a:r>
        </a:p>
      </dgm:t>
    </dgm:pt>
    <dgm:pt modelId="{96A0AE74-08B1-485F-A0D4-A7A034C8F1DF}" type="parTrans" cxnId="{B8504387-2893-4DD8-BBEA-3618296BB6D4}">
      <dgm:prSet/>
      <dgm:spPr/>
      <dgm:t>
        <a:bodyPr/>
        <a:lstStyle/>
        <a:p>
          <a:endParaRPr lang="en-US"/>
        </a:p>
      </dgm:t>
    </dgm:pt>
    <dgm:pt modelId="{CFC8F2EC-9F23-4876-A2D5-5DBED0BBCF6D}" type="sibTrans" cxnId="{B8504387-2893-4DD8-BBEA-3618296BB6D4}">
      <dgm:prSet/>
      <dgm:spPr/>
      <dgm:t>
        <a:bodyPr/>
        <a:lstStyle/>
        <a:p>
          <a:endParaRPr lang="en-US"/>
        </a:p>
      </dgm:t>
    </dgm:pt>
    <dgm:pt modelId="{43542AFB-B3B6-4C73-ACB8-C1DF49B2C381}">
      <dgm:prSet/>
      <dgm:spPr/>
      <dgm:t>
        <a:bodyPr/>
        <a:lstStyle/>
        <a:p>
          <a:pPr>
            <a:defRPr cap="all"/>
          </a:pPr>
          <a:r>
            <a:rPr lang="en-US"/>
            <a:t>Performing Arts</a:t>
          </a:r>
        </a:p>
      </dgm:t>
    </dgm:pt>
    <dgm:pt modelId="{82EB7DD7-4E23-47FD-A5BF-1B01D2C2FDAE}" type="parTrans" cxnId="{4244123D-613A-4ED5-8BA0-F2F7D33DD802}">
      <dgm:prSet/>
      <dgm:spPr/>
      <dgm:t>
        <a:bodyPr/>
        <a:lstStyle/>
        <a:p>
          <a:endParaRPr lang="en-US"/>
        </a:p>
      </dgm:t>
    </dgm:pt>
    <dgm:pt modelId="{89C199F0-B39D-4E3C-99CB-5C3C06C89B75}" type="sibTrans" cxnId="{4244123D-613A-4ED5-8BA0-F2F7D33DD802}">
      <dgm:prSet/>
      <dgm:spPr/>
      <dgm:t>
        <a:bodyPr/>
        <a:lstStyle/>
        <a:p>
          <a:endParaRPr lang="en-US"/>
        </a:p>
      </dgm:t>
    </dgm:pt>
    <dgm:pt modelId="{AE47BAE8-3AC3-4596-9E66-078DD667E9C9}">
      <dgm:prSet/>
      <dgm:spPr/>
      <dgm:t>
        <a:bodyPr/>
        <a:lstStyle/>
        <a:p>
          <a:pPr>
            <a:defRPr cap="all"/>
          </a:pPr>
          <a:r>
            <a:rPr lang="en-US"/>
            <a:t>PE/Leadership</a:t>
          </a:r>
        </a:p>
      </dgm:t>
    </dgm:pt>
    <dgm:pt modelId="{73B07102-C395-4FE3-B0F1-F1A812462E8B}" type="parTrans" cxnId="{B7E2451F-2F1C-4DAD-8A4C-CAFE15CF4E28}">
      <dgm:prSet/>
      <dgm:spPr/>
      <dgm:t>
        <a:bodyPr/>
        <a:lstStyle/>
        <a:p>
          <a:endParaRPr lang="en-US"/>
        </a:p>
      </dgm:t>
    </dgm:pt>
    <dgm:pt modelId="{097F63C8-36D7-4B03-A5A6-FD14164AC080}" type="sibTrans" cxnId="{B7E2451F-2F1C-4DAD-8A4C-CAFE15CF4E28}">
      <dgm:prSet/>
      <dgm:spPr/>
      <dgm:t>
        <a:bodyPr/>
        <a:lstStyle/>
        <a:p>
          <a:endParaRPr lang="en-US"/>
        </a:p>
      </dgm:t>
    </dgm:pt>
    <dgm:pt modelId="{6482C676-FC1F-4E99-BECA-90EC6A3D126B}">
      <dgm:prSet/>
      <dgm:spPr/>
      <dgm:t>
        <a:bodyPr/>
        <a:lstStyle/>
        <a:p>
          <a:pPr>
            <a:defRPr cap="all"/>
          </a:pPr>
          <a:r>
            <a:rPr lang="en-US"/>
            <a:t>Languages</a:t>
          </a:r>
        </a:p>
      </dgm:t>
    </dgm:pt>
    <dgm:pt modelId="{84CE8249-0CB5-42A9-9B0E-0B392A327EAD}" type="parTrans" cxnId="{B814FEDC-399C-4618-9342-544C7717DD82}">
      <dgm:prSet/>
      <dgm:spPr/>
      <dgm:t>
        <a:bodyPr/>
        <a:lstStyle/>
        <a:p>
          <a:endParaRPr lang="en-US"/>
        </a:p>
      </dgm:t>
    </dgm:pt>
    <dgm:pt modelId="{4F9F7B1F-0B3A-47B7-AE29-CBDD1ED71FB6}" type="sibTrans" cxnId="{B814FEDC-399C-4618-9342-544C7717DD82}">
      <dgm:prSet/>
      <dgm:spPr/>
      <dgm:t>
        <a:bodyPr/>
        <a:lstStyle/>
        <a:p>
          <a:endParaRPr lang="en-US"/>
        </a:p>
      </dgm:t>
    </dgm:pt>
    <dgm:pt modelId="{64D6F77E-6502-9F47-B634-9AD5DE3C40FB}" type="pres">
      <dgm:prSet presAssocID="{57E3CF86-A160-4739-932F-26280683D2D8}" presName="diagram" presStyleCnt="0">
        <dgm:presLayoutVars>
          <dgm:dir/>
          <dgm:resizeHandles val="exact"/>
        </dgm:presLayoutVars>
      </dgm:prSet>
      <dgm:spPr/>
    </dgm:pt>
    <dgm:pt modelId="{1D728488-5B15-534F-A0FD-B6423954F37C}" type="pres">
      <dgm:prSet presAssocID="{53B2BD74-65DF-4C9B-9BE4-E550D7751E46}" presName="node" presStyleLbl="node1" presStyleIdx="0" presStyleCnt="8">
        <dgm:presLayoutVars>
          <dgm:bulletEnabled val="1"/>
        </dgm:presLayoutVars>
      </dgm:prSet>
      <dgm:spPr/>
    </dgm:pt>
    <dgm:pt modelId="{1B0CEE57-800C-F141-A989-3CD8A1619EBA}" type="pres">
      <dgm:prSet presAssocID="{C1348C99-F270-4354-A9B7-4C51B2ED31DC}" presName="sibTrans" presStyleCnt="0"/>
      <dgm:spPr/>
    </dgm:pt>
    <dgm:pt modelId="{30AF5DBF-B121-1148-93A5-8809775F5A33}" type="pres">
      <dgm:prSet presAssocID="{9592D587-1D0A-4866-B0B4-B2A773EFCA3E}" presName="node" presStyleLbl="node1" presStyleIdx="1" presStyleCnt="8">
        <dgm:presLayoutVars>
          <dgm:bulletEnabled val="1"/>
        </dgm:presLayoutVars>
      </dgm:prSet>
      <dgm:spPr/>
    </dgm:pt>
    <dgm:pt modelId="{61CC5BD3-7ED1-0F4D-B4A4-555179CCB532}" type="pres">
      <dgm:prSet presAssocID="{8F3A295C-0AB2-4AE3-8E77-73C6E3954037}" presName="sibTrans" presStyleCnt="0"/>
      <dgm:spPr/>
    </dgm:pt>
    <dgm:pt modelId="{2559BA0B-FEDD-254C-AF77-9A638F909DFC}" type="pres">
      <dgm:prSet presAssocID="{36C7019F-3CBD-4CEE-AA8C-E9F20E4174F3}" presName="node" presStyleLbl="node1" presStyleIdx="2" presStyleCnt="8">
        <dgm:presLayoutVars>
          <dgm:bulletEnabled val="1"/>
        </dgm:presLayoutVars>
      </dgm:prSet>
      <dgm:spPr/>
    </dgm:pt>
    <dgm:pt modelId="{A2CB55ED-E2E8-054E-AEDC-A8979D304FE9}" type="pres">
      <dgm:prSet presAssocID="{CDB657A7-DE41-4650-A4B2-423F7C8A554B}" presName="sibTrans" presStyleCnt="0"/>
      <dgm:spPr/>
    </dgm:pt>
    <dgm:pt modelId="{815E23E3-BBA6-B241-B06F-D4E8B0868CC0}" type="pres">
      <dgm:prSet presAssocID="{D094F63D-725E-4C51-BE2D-8F998BB6C533}" presName="node" presStyleLbl="node1" presStyleIdx="3" presStyleCnt="8">
        <dgm:presLayoutVars>
          <dgm:bulletEnabled val="1"/>
        </dgm:presLayoutVars>
      </dgm:prSet>
      <dgm:spPr/>
    </dgm:pt>
    <dgm:pt modelId="{B3788736-5FC0-A34A-97E6-80CE657E4B56}" type="pres">
      <dgm:prSet presAssocID="{3CD0CF70-48D9-4BC6-8A6E-3BE3AFDABF11}" presName="sibTrans" presStyleCnt="0"/>
      <dgm:spPr/>
    </dgm:pt>
    <dgm:pt modelId="{57F39170-6137-644E-80E8-BAD02BC28A49}" type="pres">
      <dgm:prSet presAssocID="{AE24A85C-CF4E-4EE7-9BD5-3A489DE479D9}" presName="node" presStyleLbl="node1" presStyleIdx="4" presStyleCnt="8">
        <dgm:presLayoutVars>
          <dgm:bulletEnabled val="1"/>
        </dgm:presLayoutVars>
      </dgm:prSet>
      <dgm:spPr/>
    </dgm:pt>
    <dgm:pt modelId="{5C828AAD-9DE2-BA4F-BEB4-FBB986B5DE5E}" type="pres">
      <dgm:prSet presAssocID="{CFC8F2EC-9F23-4876-A2D5-5DBED0BBCF6D}" presName="sibTrans" presStyleCnt="0"/>
      <dgm:spPr/>
    </dgm:pt>
    <dgm:pt modelId="{7F1C9E47-7304-7043-AB72-0CB77CEB9795}" type="pres">
      <dgm:prSet presAssocID="{43542AFB-B3B6-4C73-ACB8-C1DF49B2C381}" presName="node" presStyleLbl="node1" presStyleIdx="5" presStyleCnt="8">
        <dgm:presLayoutVars>
          <dgm:bulletEnabled val="1"/>
        </dgm:presLayoutVars>
      </dgm:prSet>
      <dgm:spPr/>
    </dgm:pt>
    <dgm:pt modelId="{07F44D01-11C9-B641-B1D4-262E0F3B453F}" type="pres">
      <dgm:prSet presAssocID="{89C199F0-B39D-4E3C-99CB-5C3C06C89B75}" presName="sibTrans" presStyleCnt="0"/>
      <dgm:spPr/>
    </dgm:pt>
    <dgm:pt modelId="{2DA3DB18-D0A9-014E-B95A-6559F760267D}" type="pres">
      <dgm:prSet presAssocID="{AE47BAE8-3AC3-4596-9E66-078DD667E9C9}" presName="node" presStyleLbl="node1" presStyleIdx="6" presStyleCnt="8">
        <dgm:presLayoutVars>
          <dgm:bulletEnabled val="1"/>
        </dgm:presLayoutVars>
      </dgm:prSet>
      <dgm:spPr/>
    </dgm:pt>
    <dgm:pt modelId="{B1A49F4B-4A2D-E641-A5BB-3F520E5BD2BC}" type="pres">
      <dgm:prSet presAssocID="{097F63C8-36D7-4B03-A5A6-FD14164AC080}" presName="sibTrans" presStyleCnt="0"/>
      <dgm:spPr/>
    </dgm:pt>
    <dgm:pt modelId="{BAC43C89-4714-B441-A935-DD8CA0E17727}" type="pres">
      <dgm:prSet presAssocID="{6482C676-FC1F-4E99-BECA-90EC6A3D126B}" presName="node" presStyleLbl="node1" presStyleIdx="7" presStyleCnt="8">
        <dgm:presLayoutVars>
          <dgm:bulletEnabled val="1"/>
        </dgm:presLayoutVars>
      </dgm:prSet>
      <dgm:spPr/>
    </dgm:pt>
  </dgm:ptLst>
  <dgm:cxnLst>
    <dgm:cxn modelId="{FB0D4503-D579-2A4D-B844-01419EEE6238}" type="presOf" srcId="{AE47BAE8-3AC3-4596-9E66-078DD667E9C9}" destId="{2DA3DB18-D0A9-014E-B95A-6559F760267D}" srcOrd="0" destOrd="0" presId="urn:microsoft.com/office/officeart/2005/8/layout/default"/>
    <dgm:cxn modelId="{5464C00A-C0EC-CC4E-BADD-B4A8FEF12D80}" type="presOf" srcId="{53B2BD74-65DF-4C9B-9BE4-E550D7751E46}" destId="{1D728488-5B15-534F-A0FD-B6423954F37C}" srcOrd="0" destOrd="0" presId="urn:microsoft.com/office/officeart/2005/8/layout/default"/>
    <dgm:cxn modelId="{4712B41E-9317-495C-A665-DE3065898BF9}" srcId="{57E3CF86-A160-4739-932F-26280683D2D8}" destId="{D094F63D-725E-4C51-BE2D-8F998BB6C533}" srcOrd="3" destOrd="0" parTransId="{3EE4EA9A-B45B-4118-81FE-A9C35EC27FC0}" sibTransId="{3CD0CF70-48D9-4BC6-8A6E-3BE3AFDABF11}"/>
    <dgm:cxn modelId="{B7E2451F-2F1C-4DAD-8A4C-CAFE15CF4E28}" srcId="{57E3CF86-A160-4739-932F-26280683D2D8}" destId="{AE47BAE8-3AC3-4596-9E66-078DD667E9C9}" srcOrd="6" destOrd="0" parTransId="{73B07102-C395-4FE3-B0F1-F1A812462E8B}" sibTransId="{097F63C8-36D7-4B03-A5A6-FD14164AC080}"/>
    <dgm:cxn modelId="{0F7E7D2C-C6AD-FD4C-947F-A950C9DE355C}" type="presOf" srcId="{AE24A85C-CF4E-4EE7-9BD5-3A489DE479D9}" destId="{57F39170-6137-644E-80E8-BAD02BC28A49}" srcOrd="0" destOrd="0" presId="urn:microsoft.com/office/officeart/2005/8/layout/default"/>
    <dgm:cxn modelId="{4244123D-613A-4ED5-8BA0-F2F7D33DD802}" srcId="{57E3CF86-A160-4739-932F-26280683D2D8}" destId="{43542AFB-B3B6-4C73-ACB8-C1DF49B2C381}" srcOrd="5" destOrd="0" parTransId="{82EB7DD7-4E23-47FD-A5BF-1B01D2C2FDAE}" sibTransId="{89C199F0-B39D-4E3C-99CB-5C3C06C89B75}"/>
    <dgm:cxn modelId="{CFED3071-653A-A04C-BF42-740AE359075C}" type="presOf" srcId="{36C7019F-3CBD-4CEE-AA8C-E9F20E4174F3}" destId="{2559BA0B-FEDD-254C-AF77-9A638F909DFC}" srcOrd="0" destOrd="0" presId="urn:microsoft.com/office/officeart/2005/8/layout/default"/>
    <dgm:cxn modelId="{6FE96577-CD69-844A-AA9C-7A61CAE9EEC2}" type="presOf" srcId="{9592D587-1D0A-4866-B0B4-B2A773EFCA3E}" destId="{30AF5DBF-B121-1148-93A5-8809775F5A33}" srcOrd="0" destOrd="0" presId="urn:microsoft.com/office/officeart/2005/8/layout/default"/>
    <dgm:cxn modelId="{B8504387-2893-4DD8-BBEA-3618296BB6D4}" srcId="{57E3CF86-A160-4739-932F-26280683D2D8}" destId="{AE24A85C-CF4E-4EE7-9BD5-3A489DE479D9}" srcOrd="4" destOrd="0" parTransId="{96A0AE74-08B1-485F-A0D4-A7A034C8F1DF}" sibTransId="{CFC8F2EC-9F23-4876-A2D5-5DBED0BBCF6D}"/>
    <dgm:cxn modelId="{E867248E-2932-6548-81B8-22729A21CF13}" type="presOf" srcId="{6482C676-FC1F-4E99-BECA-90EC6A3D126B}" destId="{BAC43C89-4714-B441-A935-DD8CA0E17727}" srcOrd="0" destOrd="0" presId="urn:microsoft.com/office/officeart/2005/8/layout/default"/>
    <dgm:cxn modelId="{10AAE5B6-1F78-9749-AB8E-8C316A78F6F0}" type="presOf" srcId="{D094F63D-725E-4C51-BE2D-8F998BB6C533}" destId="{815E23E3-BBA6-B241-B06F-D4E8B0868CC0}" srcOrd="0" destOrd="0" presId="urn:microsoft.com/office/officeart/2005/8/layout/default"/>
    <dgm:cxn modelId="{EA8F71B8-682C-4B49-A854-5883C2AC6C06}" srcId="{57E3CF86-A160-4739-932F-26280683D2D8}" destId="{53B2BD74-65DF-4C9B-9BE4-E550D7751E46}" srcOrd="0" destOrd="0" parTransId="{1ACE4596-3AC8-4D69-93FA-4FD2E1DB6C8C}" sibTransId="{C1348C99-F270-4354-A9B7-4C51B2ED31DC}"/>
    <dgm:cxn modelId="{1829F7B8-BC40-437F-89BD-AD7C1327A753}" srcId="{57E3CF86-A160-4739-932F-26280683D2D8}" destId="{36C7019F-3CBD-4CEE-AA8C-E9F20E4174F3}" srcOrd="2" destOrd="0" parTransId="{FF6B8DE9-D807-40C7-963C-23BFBC19BCAC}" sibTransId="{CDB657A7-DE41-4650-A4B2-423F7C8A554B}"/>
    <dgm:cxn modelId="{B814FEDC-399C-4618-9342-544C7717DD82}" srcId="{57E3CF86-A160-4739-932F-26280683D2D8}" destId="{6482C676-FC1F-4E99-BECA-90EC6A3D126B}" srcOrd="7" destOrd="0" parTransId="{84CE8249-0CB5-42A9-9B0E-0B392A327EAD}" sibTransId="{4F9F7B1F-0B3A-47B7-AE29-CBDD1ED71FB6}"/>
    <dgm:cxn modelId="{75C215E0-F846-154B-97E8-A75CE60FDDF1}" type="presOf" srcId="{43542AFB-B3B6-4C73-ACB8-C1DF49B2C381}" destId="{7F1C9E47-7304-7043-AB72-0CB77CEB9795}" srcOrd="0" destOrd="0" presId="urn:microsoft.com/office/officeart/2005/8/layout/default"/>
    <dgm:cxn modelId="{40A780E2-52BB-1B43-80E0-C03B3921AE4F}" type="presOf" srcId="{57E3CF86-A160-4739-932F-26280683D2D8}" destId="{64D6F77E-6502-9F47-B634-9AD5DE3C40FB}" srcOrd="0" destOrd="0" presId="urn:microsoft.com/office/officeart/2005/8/layout/default"/>
    <dgm:cxn modelId="{416ECDF6-F905-4D72-A706-DFB3119C7D20}" srcId="{57E3CF86-A160-4739-932F-26280683D2D8}" destId="{9592D587-1D0A-4866-B0B4-B2A773EFCA3E}" srcOrd="1" destOrd="0" parTransId="{53C77F35-331F-4CAC-8367-12DC72E55788}" sibTransId="{8F3A295C-0AB2-4AE3-8E77-73C6E3954037}"/>
    <dgm:cxn modelId="{48DF67CA-47A5-F34C-A0D4-C7BB727F6F79}" type="presParOf" srcId="{64D6F77E-6502-9F47-B634-9AD5DE3C40FB}" destId="{1D728488-5B15-534F-A0FD-B6423954F37C}" srcOrd="0" destOrd="0" presId="urn:microsoft.com/office/officeart/2005/8/layout/default"/>
    <dgm:cxn modelId="{CBDAE6CE-A36A-9443-BC98-92E030117DB4}" type="presParOf" srcId="{64D6F77E-6502-9F47-B634-9AD5DE3C40FB}" destId="{1B0CEE57-800C-F141-A989-3CD8A1619EBA}" srcOrd="1" destOrd="0" presId="urn:microsoft.com/office/officeart/2005/8/layout/default"/>
    <dgm:cxn modelId="{3F83188C-9B8E-1F49-A4A7-B32467BDC603}" type="presParOf" srcId="{64D6F77E-6502-9F47-B634-9AD5DE3C40FB}" destId="{30AF5DBF-B121-1148-93A5-8809775F5A33}" srcOrd="2" destOrd="0" presId="urn:microsoft.com/office/officeart/2005/8/layout/default"/>
    <dgm:cxn modelId="{38FEE738-CC02-E642-8A3F-312B3A639CA9}" type="presParOf" srcId="{64D6F77E-6502-9F47-B634-9AD5DE3C40FB}" destId="{61CC5BD3-7ED1-0F4D-B4A4-555179CCB532}" srcOrd="3" destOrd="0" presId="urn:microsoft.com/office/officeart/2005/8/layout/default"/>
    <dgm:cxn modelId="{A8E2D94E-489F-374D-94D9-3FCC81AE4E99}" type="presParOf" srcId="{64D6F77E-6502-9F47-B634-9AD5DE3C40FB}" destId="{2559BA0B-FEDD-254C-AF77-9A638F909DFC}" srcOrd="4" destOrd="0" presId="urn:microsoft.com/office/officeart/2005/8/layout/default"/>
    <dgm:cxn modelId="{33D422DB-9E3B-A84D-89D8-3BB3D8DD5991}" type="presParOf" srcId="{64D6F77E-6502-9F47-B634-9AD5DE3C40FB}" destId="{A2CB55ED-E2E8-054E-AEDC-A8979D304FE9}" srcOrd="5" destOrd="0" presId="urn:microsoft.com/office/officeart/2005/8/layout/default"/>
    <dgm:cxn modelId="{6735B6E8-ECD7-7E4D-977A-14B16F64800A}" type="presParOf" srcId="{64D6F77E-6502-9F47-B634-9AD5DE3C40FB}" destId="{815E23E3-BBA6-B241-B06F-D4E8B0868CC0}" srcOrd="6" destOrd="0" presId="urn:microsoft.com/office/officeart/2005/8/layout/default"/>
    <dgm:cxn modelId="{A4175781-BCEE-B94B-9789-E5D7A3F9A84D}" type="presParOf" srcId="{64D6F77E-6502-9F47-B634-9AD5DE3C40FB}" destId="{B3788736-5FC0-A34A-97E6-80CE657E4B56}" srcOrd="7" destOrd="0" presId="urn:microsoft.com/office/officeart/2005/8/layout/default"/>
    <dgm:cxn modelId="{439DFAAF-BD0A-CA4C-9EC2-CCE61CBE7B24}" type="presParOf" srcId="{64D6F77E-6502-9F47-B634-9AD5DE3C40FB}" destId="{57F39170-6137-644E-80E8-BAD02BC28A49}" srcOrd="8" destOrd="0" presId="urn:microsoft.com/office/officeart/2005/8/layout/default"/>
    <dgm:cxn modelId="{3B6D5A35-CF6E-4B4B-AA0F-A5E8A9F59A9D}" type="presParOf" srcId="{64D6F77E-6502-9F47-B634-9AD5DE3C40FB}" destId="{5C828AAD-9DE2-BA4F-BEB4-FBB986B5DE5E}" srcOrd="9" destOrd="0" presId="urn:microsoft.com/office/officeart/2005/8/layout/default"/>
    <dgm:cxn modelId="{151A87FD-7E96-D343-B8E1-B5ED6BF4FF47}" type="presParOf" srcId="{64D6F77E-6502-9F47-B634-9AD5DE3C40FB}" destId="{7F1C9E47-7304-7043-AB72-0CB77CEB9795}" srcOrd="10" destOrd="0" presId="urn:microsoft.com/office/officeart/2005/8/layout/default"/>
    <dgm:cxn modelId="{47062E5C-95BC-0A4F-9FD1-CA6662D4553D}" type="presParOf" srcId="{64D6F77E-6502-9F47-B634-9AD5DE3C40FB}" destId="{07F44D01-11C9-B641-B1D4-262E0F3B453F}" srcOrd="11" destOrd="0" presId="urn:microsoft.com/office/officeart/2005/8/layout/default"/>
    <dgm:cxn modelId="{2D8C7AAA-51E8-C84A-944E-6198774B8A44}" type="presParOf" srcId="{64D6F77E-6502-9F47-B634-9AD5DE3C40FB}" destId="{2DA3DB18-D0A9-014E-B95A-6559F760267D}" srcOrd="12" destOrd="0" presId="urn:microsoft.com/office/officeart/2005/8/layout/default"/>
    <dgm:cxn modelId="{23C32DAE-A62F-4C4E-84E9-D3C6EEF15635}" type="presParOf" srcId="{64D6F77E-6502-9F47-B634-9AD5DE3C40FB}" destId="{B1A49F4B-4A2D-E641-A5BB-3F520E5BD2BC}" srcOrd="13" destOrd="0" presId="urn:microsoft.com/office/officeart/2005/8/layout/default"/>
    <dgm:cxn modelId="{E67FD752-43A9-5F41-ABBD-9BBF3874E5FB}" type="presParOf" srcId="{64D6F77E-6502-9F47-B634-9AD5DE3C40FB}" destId="{BAC43C89-4714-B441-A935-DD8CA0E1772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FC23-247E-43A8-844E-17309C41D2BF}">
      <dsp:nvSpPr>
        <dsp:cNvPr id="0" name=""/>
        <dsp:cNvSpPr/>
      </dsp:nvSpPr>
      <dsp:spPr>
        <a:xfrm>
          <a:off x="0" y="61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283DC-433C-4D54-8E7C-ADD566DFA2CD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A2BC6-2222-4381-AECD-EB09F2CFFA5E}">
      <dsp:nvSpPr>
        <dsp:cNvPr id="0" name=""/>
        <dsp:cNvSpPr/>
      </dsp:nvSpPr>
      <dsp:spPr>
        <a:xfrm>
          <a:off x="1666563" y="61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The course selection sheet is like a contract</a:t>
          </a:r>
          <a:endParaRPr lang="en-US" sz="2800" kern="1200" dirty="0"/>
        </a:p>
      </dsp:txBody>
      <dsp:txXfrm>
        <a:off x="1666563" y="616"/>
        <a:ext cx="5243823" cy="1442911"/>
      </dsp:txXfrm>
    </dsp:sp>
    <dsp:sp modelId="{78F0E96C-5F80-415F-8980-C458959AFB39}">
      <dsp:nvSpPr>
        <dsp:cNvPr id="0" name=""/>
        <dsp:cNvSpPr/>
      </dsp:nvSpPr>
      <dsp:spPr>
        <a:xfrm>
          <a:off x="0" y="180425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3D01C-9926-4F0D-8829-AFCDA56843CD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0C197-C413-4CD3-AA99-F235C44F50F3}">
      <dsp:nvSpPr>
        <dsp:cNvPr id="0" name=""/>
        <dsp:cNvSpPr/>
      </dsp:nvSpPr>
      <dsp:spPr>
        <a:xfrm>
          <a:off x="1666563" y="180425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Schools are staffed and time-tabled according to the information on these forms</a:t>
          </a:r>
          <a:endParaRPr lang="en-US" sz="2800" kern="1200" dirty="0"/>
        </a:p>
      </dsp:txBody>
      <dsp:txXfrm>
        <a:off x="1666563" y="1804256"/>
        <a:ext cx="5243823" cy="1442911"/>
      </dsp:txXfrm>
    </dsp:sp>
    <dsp:sp modelId="{ACE8783D-66DA-4600-A613-0345DE747885}">
      <dsp:nvSpPr>
        <dsp:cNvPr id="0" name=""/>
        <dsp:cNvSpPr/>
      </dsp:nvSpPr>
      <dsp:spPr>
        <a:xfrm>
          <a:off x="0" y="360789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55D-FC61-4BD0-A5BC-B9DD514A7D28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B88C-A8AD-4F44-BBF9-B6A65D05DCC3}">
      <dsp:nvSpPr>
        <dsp:cNvPr id="0" name=""/>
        <dsp:cNvSpPr/>
      </dsp:nvSpPr>
      <dsp:spPr>
        <a:xfrm>
          <a:off x="1666563" y="360789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Only those courses with a sufficient number of students registered will be available</a:t>
          </a:r>
          <a:endParaRPr lang="en-US" sz="2800" kern="1200" dirty="0"/>
        </a:p>
      </dsp:txBody>
      <dsp:txXfrm>
        <a:off x="1666563" y="3607896"/>
        <a:ext cx="5243823" cy="14429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7EE31-20B7-4E69-903E-C0946E6D23BB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685AA-BC98-4920-81F2-5D61C7F2342F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774AB-E654-4EBD-A643-56A45D2D2DFD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French 9, 10, 11, 12</a:t>
          </a:r>
        </a:p>
      </dsp:txBody>
      <dsp:txXfrm>
        <a:off x="1372680" y="2344"/>
        <a:ext cx="5424994" cy="1188467"/>
      </dsp:txXfrm>
    </dsp:sp>
    <dsp:sp modelId="{5E96E6FF-F3D3-439B-BA4C-2451D97337E0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52D10-9519-41F1-8230-0FB175B1F459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EC53-373A-4FBA-B880-926257CA9811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Spanish 9</a:t>
          </a:r>
        </a:p>
      </dsp:txBody>
      <dsp:txXfrm>
        <a:off x="1372680" y="1487929"/>
        <a:ext cx="5424994" cy="1188467"/>
      </dsp:txXfrm>
    </dsp:sp>
    <dsp:sp modelId="{B5EF354F-E2D8-44C1-B9FF-7483D913E0A4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48C3B-D273-4CB2-A3DF-F0EF79848FD7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81390-D210-40F6-B854-722CD5FC3ABA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2</a:t>
          </a:r>
          <a:r>
            <a:rPr lang="en-US" sz="2400" kern="1200" baseline="30000" dirty="0"/>
            <a:t>nd</a:t>
          </a:r>
          <a:r>
            <a:rPr lang="en-US" sz="2400" kern="1200" dirty="0"/>
            <a:t> language is not required for graduation or university</a:t>
          </a:r>
        </a:p>
      </dsp:txBody>
      <dsp:txXfrm>
        <a:off x="1372680" y="2973514"/>
        <a:ext cx="5424994" cy="1188467"/>
      </dsp:txXfrm>
    </dsp:sp>
    <dsp:sp modelId="{BA05FE5A-BBA0-41A6-A7D1-0CCC5E2D212C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53DA7-A251-4450-9C2B-E1EEF8B359FA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390C3-9EE3-4290-A2A7-40965B1EADFD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ELL Students may be eligible for a Language 10, 11 or 12 credit</a:t>
          </a:r>
        </a:p>
      </dsp:txBody>
      <dsp:txXfrm>
        <a:off x="1372680" y="4459099"/>
        <a:ext cx="5424994" cy="11884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25230-9B2B-D845-988B-79A105D4EBA7}">
      <dsp:nvSpPr>
        <dsp:cNvPr id="0" name=""/>
        <dsp:cNvSpPr/>
      </dsp:nvSpPr>
      <dsp:spPr>
        <a:xfrm>
          <a:off x="0" y="0"/>
          <a:ext cx="70414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7ACD8-E5BD-814A-A45D-ED6E14C9594F}">
      <dsp:nvSpPr>
        <dsp:cNvPr id="0" name=""/>
        <dsp:cNvSpPr/>
      </dsp:nvSpPr>
      <dsp:spPr>
        <a:xfrm>
          <a:off x="0" y="0"/>
          <a:ext cx="140828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408285" cy="1412477"/>
      </dsp:txXfrm>
    </dsp:sp>
    <dsp:sp modelId="{A682B862-CEE9-1748-8FF6-3EFE13228785}">
      <dsp:nvSpPr>
        <dsp:cNvPr id="0" name=""/>
        <dsp:cNvSpPr/>
      </dsp:nvSpPr>
      <dsp:spPr>
        <a:xfrm>
          <a:off x="1513907" y="64140"/>
          <a:ext cx="5527520" cy="128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Consult your teachers, counsellors, parents and friends</a:t>
          </a:r>
        </a:p>
      </dsp:txBody>
      <dsp:txXfrm>
        <a:off x="1513907" y="64140"/>
        <a:ext cx="5527520" cy="1282816"/>
      </dsp:txXfrm>
    </dsp:sp>
    <dsp:sp modelId="{94933B59-503F-3943-A00F-4AC06FFE1019}">
      <dsp:nvSpPr>
        <dsp:cNvPr id="0" name=""/>
        <dsp:cNvSpPr/>
      </dsp:nvSpPr>
      <dsp:spPr>
        <a:xfrm>
          <a:off x="1408285" y="1346957"/>
          <a:ext cx="5633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A6098-E2D4-9D46-85D1-5304FA741D5D}">
      <dsp:nvSpPr>
        <dsp:cNvPr id="0" name=""/>
        <dsp:cNvSpPr/>
      </dsp:nvSpPr>
      <dsp:spPr>
        <a:xfrm>
          <a:off x="0" y="1412478"/>
          <a:ext cx="7041428" cy="0"/>
        </a:xfrm>
        <a:prstGeom prst="line">
          <a:avLst/>
        </a:prstGeom>
        <a:solidFill>
          <a:schemeClr val="accent2">
            <a:hueOff val="-509647"/>
            <a:satOff val="-1705"/>
            <a:lumOff val="588"/>
            <a:alphaOff val="0"/>
          </a:schemeClr>
        </a:solidFill>
        <a:ln w="15875" cap="flat" cmpd="sng" algn="ctr">
          <a:solidFill>
            <a:schemeClr val="accent2">
              <a:hueOff val="-509647"/>
              <a:satOff val="-1705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3A915-8797-5F4A-80A7-1D01B0C836DA}">
      <dsp:nvSpPr>
        <dsp:cNvPr id="0" name=""/>
        <dsp:cNvSpPr/>
      </dsp:nvSpPr>
      <dsp:spPr>
        <a:xfrm>
          <a:off x="0" y="1412477"/>
          <a:ext cx="140828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412477"/>
        <a:ext cx="1408285" cy="1412477"/>
      </dsp:txXfrm>
    </dsp:sp>
    <dsp:sp modelId="{BB04D168-3D15-9D4C-AF6F-C4142C923FB7}">
      <dsp:nvSpPr>
        <dsp:cNvPr id="0" name=""/>
        <dsp:cNvSpPr/>
      </dsp:nvSpPr>
      <dsp:spPr>
        <a:xfrm>
          <a:off x="1513907" y="1476618"/>
          <a:ext cx="5527520" cy="128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Read the course descriptions in the Course Planning Guide on the website</a:t>
          </a:r>
        </a:p>
      </dsp:txBody>
      <dsp:txXfrm>
        <a:off x="1513907" y="1476618"/>
        <a:ext cx="5527520" cy="1282816"/>
      </dsp:txXfrm>
    </dsp:sp>
    <dsp:sp modelId="{E075B373-0435-744F-905D-FF381985BCFA}">
      <dsp:nvSpPr>
        <dsp:cNvPr id="0" name=""/>
        <dsp:cNvSpPr/>
      </dsp:nvSpPr>
      <dsp:spPr>
        <a:xfrm>
          <a:off x="1408285" y="2759435"/>
          <a:ext cx="5633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AC38B-AA07-8C4F-9D4F-FC3A5E85033D}">
      <dsp:nvSpPr>
        <dsp:cNvPr id="0" name=""/>
        <dsp:cNvSpPr/>
      </dsp:nvSpPr>
      <dsp:spPr>
        <a:xfrm>
          <a:off x="0" y="2824956"/>
          <a:ext cx="7041428" cy="0"/>
        </a:xfrm>
        <a:prstGeom prst="line">
          <a:avLst/>
        </a:prstGeom>
        <a:solidFill>
          <a:schemeClr val="accent2">
            <a:hueOff val="-1019294"/>
            <a:satOff val="-3410"/>
            <a:lumOff val="1177"/>
            <a:alphaOff val="0"/>
          </a:schemeClr>
        </a:solidFill>
        <a:ln w="15875" cap="flat" cmpd="sng" algn="ctr">
          <a:solidFill>
            <a:schemeClr val="accent2">
              <a:hueOff val="-1019294"/>
              <a:satOff val="-3410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4D76D-8DDE-EE4D-9880-90D6DFD0B472}">
      <dsp:nvSpPr>
        <dsp:cNvPr id="0" name=""/>
        <dsp:cNvSpPr/>
      </dsp:nvSpPr>
      <dsp:spPr>
        <a:xfrm>
          <a:off x="0" y="2824955"/>
          <a:ext cx="140828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824955"/>
        <a:ext cx="1408285" cy="1412477"/>
      </dsp:txXfrm>
    </dsp:sp>
    <dsp:sp modelId="{7B6EE75B-E0F0-8643-9C58-D303D16503A7}">
      <dsp:nvSpPr>
        <dsp:cNvPr id="0" name=""/>
        <dsp:cNvSpPr/>
      </dsp:nvSpPr>
      <dsp:spPr>
        <a:xfrm>
          <a:off x="1513907" y="2889096"/>
          <a:ext cx="5527520" cy="128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Complete your Grade 9 Course Planning Sheet</a:t>
          </a:r>
        </a:p>
      </dsp:txBody>
      <dsp:txXfrm>
        <a:off x="1513907" y="2889096"/>
        <a:ext cx="5527520" cy="1282816"/>
      </dsp:txXfrm>
    </dsp:sp>
    <dsp:sp modelId="{80A34982-860D-674C-8CD8-3239915AC8B1}">
      <dsp:nvSpPr>
        <dsp:cNvPr id="0" name=""/>
        <dsp:cNvSpPr/>
      </dsp:nvSpPr>
      <dsp:spPr>
        <a:xfrm>
          <a:off x="1408285" y="4171913"/>
          <a:ext cx="5633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F9C16-163F-3540-93DB-5FA5AF1EA2B8}">
      <dsp:nvSpPr>
        <dsp:cNvPr id="0" name=""/>
        <dsp:cNvSpPr/>
      </dsp:nvSpPr>
      <dsp:spPr>
        <a:xfrm>
          <a:off x="0" y="4237434"/>
          <a:ext cx="7041428" cy="0"/>
        </a:xfrm>
        <a:prstGeom prst="line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accent2">
              <a:hueOff val="-1528941"/>
              <a:satOff val="-511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B241-48F3-F945-AD13-091749343074}">
      <dsp:nvSpPr>
        <dsp:cNvPr id="0" name=""/>
        <dsp:cNvSpPr/>
      </dsp:nvSpPr>
      <dsp:spPr>
        <a:xfrm>
          <a:off x="0" y="4237433"/>
          <a:ext cx="140828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4237433"/>
        <a:ext cx="1408285" cy="1412477"/>
      </dsp:txXfrm>
    </dsp:sp>
    <dsp:sp modelId="{0F76DD77-028E-574C-A650-A924BB9A0EA8}">
      <dsp:nvSpPr>
        <dsp:cNvPr id="0" name=""/>
        <dsp:cNvSpPr/>
      </dsp:nvSpPr>
      <dsp:spPr>
        <a:xfrm>
          <a:off x="1513907" y="4301574"/>
          <a:ext cx="5527520" cy="128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Utilize the Graduation Check List</a:t>
          </a:r>
        </a:p>
      </dsp:txBody>
      <dsp:txXfrm>
        <a:off x="1513907" y="4301574"/>
        <a:ext cx="5527520" cy="1282816"/>
      </dsp:txXfrm>
    </dsp:sp>
    <dsp:sp modelId="{FD8576E1-6650-EE4A-B29B-0A956C80AD78}">
      <dsp:nvSpPr>
        <dsp:cNvPr id="0" name=""/>
        <dsp:cNvSpPr/>
      </dsp:nvSpPr>
      <dsp:spPr>
        <a:xfrm>
          <a:off x="1408285" y="5584391"/>
          <a:ext cx="56331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4BD1E-8405-BC49-B0C3-7BF0DF76507B}">
      <dsp:nvSpPr>
        <dsp:cNvPr id="0" name=""/>
        <dsp:cNvSpPr/>
      </dsp:nvSpPr>
      <dsp:spPr>
        <a:xfrm>
          <a:off x="0" y="69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81380-B145-9E48-AA5F-4DDF3C029802}">
      <dsp:nvSpPr>
        <dsp:cNvPr id="0" name=""/>
        <dsp:cNvSpPr/>
      </dsp:nvSpPr>
      <dsp:spPr>
        <a:xfrm>
          <a:off x="0" y="699"/>
          <a:ext cx="6797675" cy="179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800" kern="1200" dirty="0"/>
            <a:t>Sign up for the same ELL courses as this year</a:t>
          </a:r>
          <a:endParaRPr lang="en-US" sz="3800" kern="1200" dirty="0"/>
        </a:p>
      </dsp:txBody>
      <dsp:txXfrm>
        <a:off x="0" y="699"/>
        <a:ext cx="6797675" cy="1795943"/>
      </dsp:txXfrm>
    </dsp:sp>
    <dsp:sp modelId="{1085D8E9-C60D-2044-BDD5-17E1D20E4F97}">
      <dsp:nvSpPr>
        <dsp:cNvPr id="0" name=""/>
        <dsp:cNvSpPr/>
      </dsp:nvSpPr>
      <dsp:spPr>
        <a:xfrm>
          <a:off x="0" y="1796643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38F1B-CBAA-144E-915F-CCD170DC6F54}">
      <dsp:nvSpPr>
        <dsp:cNvPr id="0" name=""/>
        <dsp:cNvSpPr/>
      </dsp:nvSpPr>
      <dsp:spPr>
        <a:xfrm>
          <a:off x="0" y="1796643"/>
          <a:ext cx="6791036" cy="205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800" kern="1200" dirty="0"/>
            <a:t>ELL teachers advise counsellors on your required ELL classes</a:t>
          </a:r>
          <a:endParaRPr lang="en-US" sz="3800" kern="1200" dirty="0"/>
        </a:p>
      </dsp:txBody>
      <dsp:txXfrm>
        <a:off x="0" y="1796643"/>
        <a:ext cx="6791036" cy="2056624"/>
      </dsp:txXfrm>
    </dsp:sp>
    <dsp:sp modelId="{6EE4ABAD-AFC1-9B40-A7E8-FA06F47EFA92}">
      <dsp:nvSpPr>
        <dsp:cNvPr id="0" name=""/>
        <dsp:cNvSpPr/>
      </dsp:nvSpPr>
      <dsp:spPr>
        <a:xfrm>
          <a:off x="0" y="385326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55C9E-6450-134E-BFD3-543C0BE2DD9D}">
      <dsp:nvSpPr>
        <dsp:cNvPr id="0" name=""/>
        <dsp:cNvSpPr/>
      </dsp:nvSpPr>
      <dsp:spPr>
        <a:xfrm>
          <a:off x="0" y="3853268"/>
          <a:ext cx="6797675" cy="179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800" kern="1200" dirty="0"/>
            <a:t>Assessments in May and September will determine placement</a:t>
          </a:r>
          <a:endParaRPr lang="en-US" sz="3800" kern="1200" dirty="0"/>
        </a:p>
      </dsp:txBody>
      <dsp:txXfrm>
        <a:off x="0" y="3853268"/>
        <a:ext cx="6797675" cy="17959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703E-FDB0-4889-8501-13BFAF7CB095}">
      <dsp:nvSpPr>
        <dsp:cNvPr id="0" name=""/>
        <dsp:cNvSpPr/>
      </dsp:nvSpPr>
      <dsp:spPr>
        <a:xfrm>
          <a:off x="0" y="4584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8F4B0-F50D-4F2C-A5FE-1D3F69BCF486}">
      <dsp:nvSpPr>
        <dsp:cNvPr id="0" name=""/>
        <dsp:cNvSpPr/>
      </dsp:nvSpPr>
      <dsp:spPr>
        <a:xfrm>
          <a:off x="228223" y="174337"/>
          <a:ext cx="415356" cy="4149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371A3-5AEC-4F51-A756-90CADD2215D6}">
      <dsp:nvSpPr>
        <dsp:cNvPr id="0" name=""/>
        <dsp:cNvSpPr/>
      </dsp:nvSpPr>
      <dsp:spPr>
        <a:xfrm>
          <a:off x="871803" y="4584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Self-paced</a:t>
          </a:r>
        </a:p>
      </dsp:txBody>
      <dsp:txXfrm>
        <a:off x="871803" y="4584"/>
        <a:ext cx="5912445" cy="778033"/>
      </dsp:txXfrm>
    </dsp:sp>
    <dsp:sp modelId="{0F580611-222F-4D92-9FF0-B391ADACD3B1}">
      <dsp:nvSpPr>
        <dsp:cNvPr id="0" name=""/>
        <dsp:cNvSpPr/>
      </dsp:nvSpPr>
      <dsp:spPr>
        <a:xfrm>
          <a:off x="0" y="977126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A3002-F94B-4E49-BC79-3130E02E9407}">
      <dsp:nvSpPr>
        <dsp:cNvPr id="0" name=""/>
        <dsp:cNvSpPr/>
      </dsp:nvSpPr>
      <dsp:spPr>
        <a:xfrm>
          <a:off x="228223" y="1146879"/>
          <a:ext cx="415356" cy="4149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395A5-ABA7-47B8-AB42-C4950DDDD1A2}">
      <dsp:nvSpPr>
        <dsp:cNvPr id="0" name=""/>
        <dsp:cNvSpPr/>
      </dsp:nvSpPr>
      <dsp:spPr>
        <a:xfrm>
          <a:off x="871803" y="977126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are responsible for your own learning</a:t>
          </a:r>
        </a:p>
      </dsp:txBody>
      <dsp:txXfrm>
        <a:off x="871803" y="977126"/>
        <a:ext cx="5912445" cy="778033"/>
      </dsp:txXfrm>
    </dsp:sp>
    <dsp:sp modelId="{609E1287-9A7F-4FE4-983A-7CB33E603D97}">
      <dsp:nvSpPr>
        <dsp:cNvPr id="0" name=""/>
        <dsp:cNvSpPr/>
      </dsp:nvSpPr>
      <dsp:spPr>
        <a:xfrm>
          <a:off x="0" y="1949668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24A8F-578C-45D1-AC04-FB3DE0B5E11B}">
      <dsp:nvSpPr>
        <dsp:cNvPr id="0" name=""/>
        <dsp:cNvSpPr/>
      </dsp:nvSpPr>
      <dsp:spPr>
        <a:xfrm>
          <a:off x="228223" y="2119421"/>
          <a:ext cx="415356" cy="4149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A6FC9-E50A-46D4-845A-7CAA2163F189}">
      <dsp:nvSpPr>
        <dsp:cNvPr id="0" name=""/>
        <dsp:cNvSpPr/>
      </dsp:nvSpPr>
      <dsp:spPr>
        <a:xfrm>
          <a:off x="871803" y="1949668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must be motivated to complete the course</a:t>
          </a:r>
        </a:p>
      </dsp:txBody>
      <dsp:txXfrm>
        <a:off x="871803" y="1949668"/>
        <a:ext cx="5912445" cy="778033"/>
      </dsp:txXfrm>
    </dsp:sp>
    <dsp:sp modelId="{38CE070C-FF09-43DC-BD3D-F3E6DE85AF7B}">
      <dsp:nvSpPr>
        <dsp:cNvPr id="0" name=""/>
        <dsp:cNvSpPr/>
      </dsp:nvSpPr>
      <dsp:spPr>
        <a:xfrm>
          <a:off x="0" y="2922210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142BF-4527-422A-B321-CA212B25A7F7}">
      <dsp:nvSpPr>
        <dsp:cNvPr id="0" name=""/>
        <dsp:cNvSpPr/>
      </dsp:nvSpPr>
      <dsp:spPr>
        <a:xfrm>
          <a:off x="228223" y="3091962"/>
          <a:ext cx="415356" cy="4149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07EAE-F2B3-45F7-B2E7-760C5878B057}">
      <dsp:nvSpPr>
        <dsp:cNvPr id="0" name=""/>
        <dsp:cNvSpPr/>
      </dsp:nvSpPr>
      <dsp:spPr>
        <a:xfrm>
          <a:off x="871803" y="2922210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cannot take a course online and at PW at the same time</a:t>
          </a:r>
        </a:p>
      </dsp:txBody>
      <dsp:txXfrm>
        <a:off x="871803" y="2922210"/>
        <a:ext cx="5912445" cy="778033"/>
      </dsp:txXfrm>
    </dsp:sp>
    <dsp:sp modelId="{75842010-737B-4A24-A3FF-007238AC25FD}">
      <dsp:nvSpPr>
        <dsp:cNvPr id="0" name=""/>
        <dsp:cNvSpPr/>
      </dsp:nvSpPr>
      <dsp:spPr>
        <a:xfrm>
          <a:off x="0" y="3894752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E749C-6938-44BA-BB7C-96B20AD616DF}">
      <dsp:nvSpPr>
        <dsp:cNvPr id="0" name=""/>
        <dsp:cNvSpPr/>
      </dsp:nvSpPr>
      <dsp:spPr>
        <a:xfrm>
          <a:off x="228223" y="4064504"/>
          <a:ext cx="415356" cy="4149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C6F94-89B3-4154-930F-4183B610B60E}">
      <dsp:nvSpPr>
        <dsp:cNvPr id="0" name=""/>
        <dsp:cNvSpPr/>
      </dsp:nvSpPr>
      <dsp:spPr>
        <a:xfrm>
          <a:off x="871803" y="3894752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online course does not replace taking a course at PW </a:t>
          </a:r>
        </a:p>
      </dsp:txBody>
      <dsp:txXfrm>
        <a:off x="871803" y="3894752"/>
        <a:ext cx="5912445" cy="778033"/>
      </dsp:txXfrm>
    </dsp:sp>
    <dsp:sp modelId="{10DC1032-79E5-43C7-9E16-DC4EF64ACA2D}">
      <dsp:nvSpPr>
        <dsp:cNvPr id="0" name=""/>
        <dsp:cNvSpPr/>
      </dsp:nvSpPr>
      <dsp:spPr>
        <a:xfrm>
          <a:off x="0" y="4867293"/>
          <a:ext cx="6797675" cy="754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96BE4-C4CF-4ADD-A7F4-785FDF230F45}">
      <dsp:nvSpPr>
        <dsp:cNvPr id="0" name=""/>
        <dsp:cNvSpPr/>
      </dsp:nvSpPr>
      <dsp:spPr>
        <a:xfrm>
          <a:off x="228223" y="5037046"/>
          <a:ext cx="415356" cy="4149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0744B-44EE-4E58-8A6C-2AB2D26F9EB1}">
      <dsp:nvSpPr>
        <dsp:cNvPr id="0" name=""/>
        <dsp:cNvSpPr/>
      </dsp:nvSpPr>
      <dsp:spPr>
        <a:xfrm>
          <a:off x="871803" y="4867293"/>
          <a:ext cx="5912445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Online might offer courses not offered at PW</a:t>
          </a:r>
        </a:p>
      </dsp:txBody>
      <dsp:txXfrm>
        <a:off x="871803" y="4867293"/>
        <a:ext cx="5912445" cy="7780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0877-2351-0D4B-A329-735C407936C5}">
      <dsp:nvSpPr>
        <dsp:cNvPr id="0" name=""/>
        <dsp:cNvSpPr/>
      </dsp:nvSpPr>
      <dsp:spPr>
        <a:xfrm>
          <a:off x="0" y="581435"/>
          <a:ext cx="6797675" cy="14227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Most universities consider Grade 11 and Grade 12 marks</a:t>
          </a:r>
        </a:p>
      </dsp:txBody>
      <dsp:txXfrm>
        <a:off x="69451" y="650886"/>
        <a:ext cx="6658773" cy="1283818"/>
      </dsp:txXfrm>
    </dsp:sp>
    <dsp:sp modelId="{33774321-D397-0040-A218-1A479A740534}">
      <dsp:nvSpPr>
        <dsp:cNvPr id="0" name=""/>
        <dsp:cNvSpPr/>
      </dsp:nvSpPr>
      <dsp:spPr>
        <a:xfrm>
          <a:off x="0" y="2113596"/>
          <a:ext cx="6797675" cy="14227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Many universities require a personal profile</a:t>
          </a:r>
        </a:p>
      </dsp:txBody>
      <dsp:txXfrm>
        <a:off x="69451" y="2183047"/>
        <a:ext cx="6658773" cy="1283818"/>
      </dsp:txXfrm>
    </dsp:sp>
    <dsp:sp modelId="{7C03F04D-EB55-0840-859D-CB553A304044}">
      <dsp:nvSpPr>
        <dsp:cNvPr id="0" name=""/>
        <dsp:cNvSpPr/>
      </dsp:nvSpPr>
      <dsp:spPr>
        <a:xfrm>
          <a:off x="0" y="3645756"/>
          <a:ext cx="6797675" cy="142272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Many universities will admit on Grade </a:t>
          </a:r>
          <a:r>
            <a:rPr lang="en-US" sz="3800" kern="1200"/>
            <a:t>11 marks</a:t>
          </a:r>
          <a:endParaRPr lang="en-US" sz="3800" kern="1200" dirty="0"/>
        </a:p>
      </dsp:txBody>
      <dsp:txXfrm>
        <a:off x="69451" y="3715207"/>
        <a:ext cx="6658773" cy="12838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29A98-1F47-4257-9C15-B080F9214FEF}">
      <dsp:nvSpPr>
        <dsp:cNvPr id="0" name=""/>
        <dsp:cNvSpPr/>
      </dsp:nvSpPr>
      <dsp:spPr>
        <a:xfrm>
          <a:off x="0" y="0"/>
          <a:ext cx="8549640" cy="1135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Completed form must be signed by parent or guardian</a:t>
          </a:r>
          <a:endParaRPr lang="en-US" sz="2900" kern="1200" dirty="0"/>
        </a:p>
      </dsp:txBody>
      <dsp:txXfrm>
        <a:off x="33267" y="33267"/>
        <a:ext cx="7323997" cy="1069290"/>
      </dsp:txXfrm>
    </dsp:sp>
    <dsp:sp modelId="{83D222CA-FB04-47FE-BBA6-19B0E09C0A8A}">
      <dsp:nvSpPr>
        <dsp:cNvPr id="0" name=""/>
        <dsp:cNvSpPr/>
      </dsp:nvSpPr>
      <dsp:spPr>
        <a:xfrm>
          <a:off x="754379" y="1325127"/>
          <a:ext cx="8549640" cy="1135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/>
            <a:t>Please include student cell phone number and email address </a:t>
          </a:r>
          <a:endParaRPr lang="en-US" sz="2900" kern="1200" dirty="0"/>
        </a:p>
      </dsp:txBody>
      <dsp:txXfrm>
        <a:off x="787646" y="1358394"/>
        <a:ext cx="6990440" cy="1069290"/>
      </dsp:txXfrm>
    </dsp:sp>
    <dsp:sp modelId="{35B379FB-5F7E-4D99-BA0D-A10BAFB92174}">
      <dsp:nvSpPr>
        <dsp:cNvPr id="0" name=""/>
        <dsp:cNvSpPr/>
      </dsp:nvSpPr>
      <dsp:spPr>
        <a:xfrm>
          <a:off x="1508759" y="2650255"/>
          <a:ext cx="8549640" cy="1135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dirty="0">
              <a:latin typeface="+mn-lt"/>
            </a:rPr>
            <a:t>Course selection forms will be uploaded to the </a:t>
          </a:r>
          <a:r>
            <a:rPr lang="en-CA" sz="2900" kern="1200" dirty="0">
              <a:latin typeface="+mn-lt"/>
              <a:hlinkClick xmlns:r="http://schemas.openxmlformats.org/officeDocument/2006/relationships" r:id="rId1"/>
            </a:rPr>
            <a:t>PW website</a:t>
          </a:r>
          <a:endParaRPr lang="en-CA" sz="2900" kern="1200" dirty="0">
            <a:latin typeface="+mn-lt"/>
          </a:endParaRPr>
        </a:p>
      </dsp:txBody>
      <dsp:txXfrm>
        <a:off x="1542026" y="2683522"/>
        <a:ext cx="6990440" cy="1069290"/>
      </dsp:txXfrm>
    </dsp:sp>
    <dsp:sp modelId="{1C224AA8-2438-47E0-A0D1-D772C2A2AD36}">
      <dsp:nvSpPr>
        <dsp:cNvPr id="0" name=""/>
        <dsp:cNvSpPr/>
      </dsp:nvSpPr>
      <dsp:spPr>
        <a:xfrm>
          <a:off x="7811354" y="861333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977468" y="861333"/>
        <a:ext cx="406057" cy="555559"/>
      </dsp:txXfrm>
    </dsp:sp>
    <dsp:sp modelId="{D94912BD-4128-44A8-B849-3F04540F73C0}">
      <dsp:nvSpPr>
        <dsp:cNvPr id="0" name=""/>
        <dsp:cNvSpPr/>
      </dsp:nvSpPr>
      <dsp:spPr>
        <a:xfrm>
          <a:off x="8565734" y="2178889"/>
          <a:ext cx="738285" cy="7382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731848" y="2178889"/>
        <a:ext cx="406057" cy="555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0110-5F55-014E-9783-B34A5676E4A6}">
      <dsp:nvSpPr>
        <dsp:cNvPr id="0" name=""/>
        <dsp:cNvSpPr/>
      </dsp:nvSpPr>
      <dsp:spPr>
        <a:xfrm>
          <a:off x="1877749" y="1801"/>
          <a:ext cx="3154888" cy="189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Students are required to take 8 courses in Grade 9 and 10 (you may take additional courses off timetable)</a:t>
          </a:r>
          <a:endParaRPr lang="en-US" sz="2400" kern="1200" dirty="0"/>
        </a:p>
      </dsp:txBody>
      <dsp:txXfrm>
        <a:off x="1933191" y="57243"/>
        <a:ext cx="3044004" cy="1782049"/>
      </dsp:txXfrm>
    </dsp:sp>
    <dsp:sp modelId="{BC54132E-866D-204A-8A75-C7F4F4676AE4}">
      <dsp:nvSpPr>
        <dsp:cNvPr id="0" name=""/>
        <dsp:cNvSpPr/>
      </dsp:nvSpPr>
      <dsp:spPr>
        <a:xfrm rot="5400000">
          <a:off x="3120775" y="2115576"/>
          <a:ext cx="668836" cy="782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3220470" y="2172364"/>
        <a:ext cx="469448" cy="468185"/>
      </dsp:txXfrm>
    </dsp:sp>
    <dsp:sp modelId="{3893CBAC-31A2-4F44-BE0B-24CA75327B90}">
      <dsp:nvSpPr>
        <dsp:cNvPr id="0" name=""/>
        <dsp:cNvSpPr/>
      </dsp:nvSpPr>
      <dsp:spPr>
        <a:xfrm>
          <a:off x="1877749" y="3156690"/>
          <a:ext cx="3154888" cy="189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Please consider your choices carefully now as there is little flexibility in September</a:t>
          </a:r>
          <a:endParaRPr lang="en-US" sz="2400" kern="1200"/>
        </a:p>
      </dsp:txBody>
      <dsp:txXfrm>
        <a:off x="1933191" y="3212132"/>
        <a:ext cx="3044004" cy="1782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D11C4-80DE-814A-9D80-9DA28378B839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4BC2-C327-3447-9B22-DA4B37069BB5}">
      <dsp:nvSpPr>
        <dsp:cNvPr id="0" name=""/>
        <dsp:cNvSpPr/>
      </dsp:nvSpPr>
      <dsp:spPr>
        <a:xfrm>
          <a:off x="0" y="275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1.	English 9</a:t>
          </a:r>
        </a:p>
      </dsp:txBody>
      <dsp:txXfrm>
        <a:off x="0" y="2758"/>
        <a:ext cx="6797675" cy="940732"/>
      </dsp:txXfrm>
    </dsp:sp>
    <dsp:sp modelId="{867FD996-F959-C244-AB2C-9DAB2BBDD00C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2">
            <a:hueOff val="-305788"/>
            <a:satOff val="-1023"/>
            <a:lumOff val="353"/>
            <a:alphaOff val="0"/>
          </a:schemeClr>
        </a:solidFill>
        <a:ln w="15875" cap="flat" cmpd="sng" algn="ctr">
          <a:solidFill>
            <a:schemeClr val="accent2">
              <a:hueOff val="-305788"/>
              <a:satOff val="-1023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763CC-C2A1-2D4D-9153-F71A74D8B005}">
      <dsp:nvSpPr>
        <dsp:cNvPr id="0" name=""/>
        <dsp:cNvSpPr/>
      </dsp:nvSpPr>
      <dsp:spPr>
        <a:xfrm>
          <a:off x="0" y="943491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2. 	Social Studies 9</a:t>
          </a:r>
        </a:p>
      </dsp:txBody>
      <dsp:txXfrm>
        <a:off x="0" y="943491"/>
        <a:ext cx="6797675" cy="940732"/>
      </dsp:txXfrm>
    </dsp:sp>
    <dsp:sp modelId="{3D149B3B-7EF0-3647-8D6E-21D62DED3644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-611576"/>
            <a:satOff val="-2046"/>
            <a:lumOff val="706"/>
            <a:alphaOff val="0"/>
          </a:schemeClr>
        </a:solidFill>
        <a:ln w="15875" cap="flat" cmpd="sng" algn="ctr">
          <a:solidFill>
            <a:schemeClr val="accent2">
              <a:hueOff val="-611576"/>
              <a:satOff val="-2046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D1C5-007C-EC43-81BE-802CEF402C5E}">
      <dsp:nvSpPr>
        <dsp:cNvPr id="0" name=""/>
        <dsp:cNvSpPr/>
      </dsp:nvSpPr>
      <dsp:spPr>
        <a:xfrm>
          <a:off x="0" y="1884223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3. 	Science 9 </a:t>
          </a:r>
        </a:p>
      </dsp:txBody>
      <dsp:txXfrm>
        <a:off x="0" y="1884223"/>
        <a:ext cx="6797675" cy="940732"/>
      </dsp:txXfrm>
    </dsp:sp>
    <dsp:sp modelId="{0A2CAD91-20B5-7C46-A4E1-CD9916F24AEC}">
      <dsp:nvSpPr>
        <dsp:cNvPr id="0" name=""/>
        <dsp:cNvSpPr/>
      </dsp:nvSpPr>
      <dsp:spPr>
        <a:xfrm>
          <a:off x="0" y="2824955"/>
          <a:ext cx="6797675" cy="0"/>
        </a:xfrm>
        <a:prstGeom prst="line">
          <a:avLst/>
        </a:prstGeom>
        <a:solidFill>
          <a:schemeClr val="accent2">
            <a:hueOff val="-917364"/>
            <a:satOff val="-3069"/>
            <a:lumOff val="1059"/>
            <a:alphaOff val="0"/>
          </a:schemeClr>
        </a:solidFill>
        <a:ln w="15875" cap="flat" cmpd="sng" algn="ctr">
          <a:solidFill>
            <a:schemeClr val="accent2">
              <a:hueOff val="-917364"/>
              <a:satOff val="-3069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F2A50-44B8-3C42-9204-A53DDEED4B7F}">
      <dsp:nvSpPr>
        <dsp:cNvPr id="0" name=""/>
        <dsp:cNvSpPr/>
      </dsp:nvSpPr>
      <dsp:spPr>
        <a:xfrm>
          <a:off x="0" y="2824956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4.           Math 9</a:t>
          </a:r>
        </a:p>
      </dsp:txBody>
      <dsp:txXfrm>
        <a:off x="0" y="2824956"/>
        <a:ext cx="6797675" cy="940732"/>
      </dsp:txXfrm>
    </dsp:sp>
    <dsp:sp modelId="{F5ABADFE-DFDD-9D44-9A84-87BF6C8300A6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-1223153"/>
            <a:satOff val="-4092"/>
            <a:lumOff val="1412"/>
            <a:alphaOff val="0"/>
          </a:schemeClr>
        </a:solidFill>
        <a:ln w="15875" cap="flat" cmpd="sng" algn="ctr">
          <a:solidFill>
            <a:schemeClr val="accent2">
              <a:hueOff val="-1223153"/>
              <a:satOff val="-4092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DB956-CD4D-E646-9938-2D147AB92600}">
      <dsp:nvSpPr>
        <dsp:cNvPr id="0" name=""/>
        <dsp:cNvSpPr/>
      </dsp:nvSpPr>
      <dsp:spPr>
        <a:xfrm>
          <a:off x="0" y="3765688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5.           PE 9</a:t>
          </a:r>
        </a:p>
      </dsp:txBody>
      <dsp:txXfrm>
        <a:off x="0" y="3765688"/>
        <a:ext cx="6797675" cy="940732"/>
      </dsp:txXfrm>
    </dsp:sp>
    <dsp:sp modelId="{7F764180-82C5-494D-9295-5E3B0A5B6232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accent2">
              <a:hueOff val="-1528941"/>
              <a:satOff val="-511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D5D8C-A642-0D41-A5BE-3E9E7743071F}">
      <dsp:nvSpPr>
        <dsp:cNvPr id="0" name=""/>
        <dsp:cNvSpPr/>
      </dsp:nvSpPr>
      <dsp:spPr>
        <a:xfrm>
          <a:off x="0" y="4706420"/>
          <a:ext cx="6797675" cy="94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Plus 3 Elective courses</a:t>
          </a:r>
        </a:p>
      </dsp:txBody>
      <dsp:txXfrm>
        <a:off x="0" y="4706420"/>
        <a:ext cx="6797675" cy="940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D11C4-80DE-814A-9D80-9DA28378B839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4BC2-C327-3447-9B22-DA4B37069BB5}">
      <dsp:nvSpPr>
        <dsp:cNvPr id="0" name=""/>
        <dsp:cNvSpPr/>
      </dsp:nvSpPr>
      <dsp:spPr>
        <a:xfrm>
          <a:off x="0" y="6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English 10</a:t>
          </a:r>
        </a:p>
      </dsp:txBody>
      <dsp:txXfrm>
        <a:off x="0" y="689"/>
        <a:ext cx="6797675" cy="806933"/>
      </dsp:txXfrm>
    </dsp:sp>
    <dsp:sp modelId="{867FD996-F959-C244-AB2C-9DAB2BBDD00C}">
      <dsp:nvSpPr>
        <dsp:cNvPr id="0" name=""/>
        <dsp:cNvSpPr/>
      </dsp:nvSpPr>
      <dsp:spPr>
        <a:xfrm>
          <a:off x="0" y="807622"/>
          <a:ext cx="6797675" cy="0"/>
        </a:xfrm>
        <a:prstGeom prst="line">
          <a:avLst/>
        </a:prstGeom>
        <a:solidFill>
          <a:schemeClr val="accent2">
            <a:hueOff val="-254823"/>
            <a:satOff val="-853"/>
            <a:lumOff val="294"/>
            <a:alphaOff val="0"/>
          </a:schemeClr>
        </a:solidFill>
        <a:ln w="15875" cap="flat" cmpd="sng" algn="ctr">
          <a:solidFill>
            <a:schemeClr val="accent2">
              <a:hueOff val="-254823"/>
              <a:satOff val="-853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763CC-C2A1-2D4D-9153-F71A74D8B005}">
      <dsp:nvSpPr>
        <dsp:cNvPr id="0" name=""/>
        <dsp:cNvSpPr/>
      </dsp:nvSpPr>
      <dsp:spPr>
        <a:xfrm>
          <a:off x="0" y="8076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Social Studies 10</a:t>
          </a:r>
        </a:p>
      </dsp:txBody>
      <dsp:txXfrm>
        <a:off x="0" y="807622"/>
        <a:ext cx="6797675" cy="806933"/>
      </dsp:txXfrm>
    </dsp:sp>
    <dsp:sp modelId="{3D149B3B-7EF0-3647-8D6E-21D62DED3644}">
      <dsp:nvSpPr>
        <dsp:cNvPr id="0" name=""/>
        <dsp:cNvSpPr/>
      </dsp:nvSpPr>
      <dsp:spPr>
        <a:xfrm>
          <a:off x="0" y="1614556"/>
          <a:ext cx="6797675" cy="0"/>
        </a:xfrm>
        <a:prstGeom prst="line">
          <a:avLst/>
        </a:prstGeom>
        <a:solidFill>
          <a:schemeClr val="accent2">
            <a:hueOff val="-509647"/>
            <a:satOff val="-1705"/>
            <a:lumOff val="588"/>
            <a:alphaOff val="0"/>
          </a:schemeClr>
        </a:solidFill>
        <a:ln w="15875" cap="flat" cmpd="sng" algn="ctr">
          <a:solidFill>
            <a:schemeClr val="accent2">
              <a:hueOff val="-509647"/>
              <a:satOff val="-1705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D1C5-007C-EC43-81BE-802CEF402C5E}">
      <dsp:nvSpPr>
        <dsp:cNvPr id="0" name=""/>
        <dsp:cNvSpPr/>
      </dsp:nvSpPr>
      <dsp:spPr>
        <a:xfrm>
          <a:off x="0" y="1614556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Science 10 </a:t>
          </a:r>
        </a:p>
      </dsp:txBody>
      <dsp:txXfrm>
        <a:off x="0" y="1614556"/>
        <a:ext cx="6797675" cy="806933"/>
      </dsp:txXfrm>
    </dsp:sp>
    <dsp:sp modelId="{0A2CAD91-20B5-7C46-A4E1-CD9916F24AEC}">
      <dsp:nvSpPr>
        <dsp:cNvPr id="0" name=""/>
        <dsp:cNvSpPr/>
      </dsp:nvSpPr>
      <dsp:spPr>
        <a:xfrm>
          <a:off x="0" y="2421489"/>
          <a:ext cx="6797675" cy="0"/>
        </a:xfrm>
        <a:prstGeom prst="line">
          <a:avLst/>
        </a:prstGeom>
        <a:solidFill>
          <a:schemeClr val="accent2">
            <a:hueOff val="-764470"/>
            <a:satOff val="-2558"/>
            <a:lumOff val="883"/>
            <a:alphaOff val="0"/>
          </a:schemeClr>
        </a:solidFill>
        <a:ln w="15875" cap="flat" cmpd="sng" algn="ctr">
          <a:solidFill>
            <a:schemeClr val="accent2">
              <a:hueOff val="-764470"/>
              <a:satOff val="-2558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F2A50-44B8-3C42-9204-A53DDEED4B7F}">
      <dsp:nvSpPr>
        <dsp:cNvPr id="0" name=""/>
        <dsp:cNvSpPr/>
      </dsp:nvSpPr>
      <dsp:spPr>
        <a:xfrm>
          <a:off x="0" y="24214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4. Math 10</a:t>
          </a:r>
        </a:p>
      </dsp:txBody>
      <dsp:txXfrm>
        <a:off x="0" y="2421489"/>
        <a:ext cx="6797675" cy="806933"/>
      </dsp:txXfrm>
    </dsp:sp>
    <dsp:sp modelId="{F5ABADFE-DFDD-9D44-9A84-87BF6C8300A6}">
      <dsp:nvSpPr>
        <dsp:cNvPr id="0" name=""/>
        <dsp:cNvSpPr/>
      </dsp:nvSpPr>
      <dsp:spPr>
        <a:xfrm>
          <a:off x="0" y="3228422"/>
          <a:ext cx="6797675" cy="0"/>
        </a:xfrm>
        <a:prstGeom prst="line">
          <a:avLst/>
        </a:prstGeom>
        <a:solidFill>
          <a:schemeClr val="accent2">
            <a:hueOff val="-1019294"/>
            <a:satOff val="-3410"/>
            <a:lumOff val="1177"/>
            <a:alphaOff val="0"/>
          </a:schemeClr>
        </a:solidFill>
        <a:ln w="15875" cap="flat" cmpd="sng" algn="ctr">
          <a:solidFill>
            <a:schemeClr val="accent2">
              <a:hueOff val="-1019294"/>
              <a:satOff val="-3410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DB956-CD4D-E646-9938-2D147AB92600}">
      <dsp:nvSpPr>
        <dsp:cNvPr id="0" name=""/>
        <dsp:cNvSpPr/>
      </dsp:nvSpPr>
      <dsp:spPr>
        <a:xfrm>
          <a:off x="0" y="32284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5. PE 10</a:t>
          </a:r>
        </a:p>
      </dsp:txBody>
      <dsp:txXfrm>
        <a:off x="0" y="3228422"/>
        <a:ext cx="6797675" cy="806933"/>
      </dsp:txXfrm>
    </dsp:sp>
    <dsp:sp modelId="{7F764180-82C5-494D-9295-5E3B0A5B6232}">
      <dsp:nvSpPr>
        <dsp:cNvPr id="0" name=""/>
        <dsp:cNvSpPr/>
      </dsp:nvSpPr>
      <dsp:spPr>
        <a:xfrm>
          <a:off x="0" y="4035355"/>
          <a:ext cx="6797675" cy="0"/>
        </a:xfrm>
        <a:prstGeom prst="line">
          <a:avLst/>
        </a:prstGeom>
        <a:solidFill>
          <a:schemeClr val="accent2">
            <a:hueOff val="-1274117"/>
            <a:satOff val="-4263"/>
            <a:lumOff val="1471"/>
            <a:alphaOff val="0"/>
          </a:schemeClr>
        </a:solidFill>
        <a:ln w="15875" cap="flat" cmpd="sng" algn="ctr">
          <a:solidFill>
            <a:schemeClr val="accent2">
              <a:hueOff val="-1274117"/>
              <a:satOff val="-4263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D5D8C-A642-0D41-A5BE-3E9E7743071F}">
      <dsp:nvSpPr>
        <dsp:cNvPr id="0" name=""/>
        <dsp:cNvSpPr/>
      </dsp:nvSpPr>
      <dsp:spPr>
        <a:xfrm>
          <a:off x="0" y="4035355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6. Career and Life Education 10</a:t>
          </a:r>
        </a:p>
      </dsp:txBody>
      <dsp:txXfrm>
        <a:off x="0" y="4035355"/>
        <a:ext cx="6797675" cy="806933"/>
      </dsp:txXfrm>
    </dsp:sp>
    <dsp:sp modelId="{7649E2F2-4D92-49E2-B6D4-32310725427B}">
      <dsp:nvSpPr>
        <dsp:cNvPr id="0" name=""/>
        <dsp:cNvSpPr/>
      </dsp:nvSpPr>
      <dsp:spPr>
        <a:xfrm>
          <a:off x="0" y="4842289"/>
          <a:ext cx="6797675" cy="0"/>
        </a:xfrm>
        <a:prstGeom prst="line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accent2">
              <a:hueOff val="-1528941"/>
              <a:satOff val="-511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8150F-0F99-4672-9FA9-18D5E4D9D62F}">
      <dsp:nvSpPr>
        <dsp:cNvPr id="0" name=""/>
        <dsp:cNvSpPr/>
      </dsp:nvSpPr>
      <dsp:spPr>
        <a:xfrm>
          <a:off x="0" y="48422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Plus 2 Elective courses</a:t>
          </a:r>
        </a:p>
      </dsp:txBody>
      <dsp:txXfrm>
        <a:off x="0" y="4842289"/>
        <a:ext cx="6797675" cy="806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8D83-CE9F-0844-89DB-AFC8EF3D9330}">
      <dsp:nvSpPr>
        <dsp:cNvPr id="0" name=""/>
        <dsp:cNvSpPr/>
      </dsp:nvSpPr>
      <dsp:spPr>
        <a:xfrm>
          <a:off x="0" y="46032"/>
          <a:ext cx="6910387" cy="1572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Begin to earn credits for graduation</a:t>
          </a:r>
        </a:p>
      </dsp:txBody>
      <dsp:txXfrm>
        <a:off x="76762" y="122794"/>
        <a:ext cx="6756863" cy="1418956"/>
      </dsp:txXfrm>
    </dsp:sp>
    <dsp:sp modelId="{A99825DF-5466-9942-A66D-C880FA561DB0}">
      <dsp:nvSpPr>
        <dsp:cNvPr id="0" name=""/>
        <dsp:cNvSpPr/>
      </dsp:nvSpPr>
      <dsp:spPr>
        <a:xfrm>
          <a:off x="0" y="1739472"/>
          <a:ext cx="6910387" cy="1572480"/>
        </a:xfrm>
        <a:prstGeom prst="roundRect">
          <a:avLst/>
        </a:prstGeom>
        <a:solidFill>
          <a:schemeClr val="accent2">
            <a:hueOff val="-764470"/>
            <a:satOff val="-2558"/>
            <a:lumOff val="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All marks show on graduation transcript</a:t>
          </a:r>
        </a:p>
      </dsp:txBody>
      <dsp:txXfrm>
        <a:off x="76762" y="1816234"/>
        <a:ext cx="6756863" cy="1418956"/>
      </dsp:txXfrm>
    </dsp:sp>
    <dsp:sp modelId="{030F63E2-8BBD-254F-B78D-96AFFECA6360}">
      <dsp:nvSpPr>
        <dsp:cNvPr id="0" name=""/>
        <dsp:cNvSpPr/>
      </dsp:nvSpPr>
      <dsp:spPr>
        <a:xfrm>
          <a:off x="0" y="3432912"/>
          <a:ext cx="6910387" cy="1572480"/>
        </a:xfrm>
        <a:prstGeom prst="roundRect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Begin to plan for life after graduation</a:t>
          </a:r>
        </a:p>
      </dsp:txBody>
      <dsp:txXfrm>
        <a:off x="76762" y="3509674"/>
        <a:ext cx="6756863" cy="1418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61845-59B7-4349-8724-D3289BA5ADD3}">
      <dsp:nvSpPr>
        <dsp:cNvPr id="0" name=""/>
        <dsp:cNvSpPr/>
      </dsp:nvSpPr>
      <dsp:spPr>
        <a:xfrm>
          <a:off x="0" y="25512"/>
          <a:ext cx="6910387" cy="2457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 graduate, students are required to have 80 credits in total, 4 of which must  be in the Fine Arts/Applied Skills department, and 4 of which must be an Indigenous course.</a:t>
          </a:r>
        </a:p>
      </dsp:txBody>
      <dsp:txXfrm>
        <a:off x="119941" y="145453"/>
        <a:ext cx="6670505" cy="2217118"/>
      </dsp:txXfrm>
    </dsp:sp>
    <dsp:sp modelId="{B1A676D9-650D-7D48-AB5A-4A8DC7C8F3A6}">
      <dsp:nvSpPr>
        <dsp:cNvPr id="0" name=""/>
        <dsp:cNvSpPr/>
      </dsp:nvSpPr>
      <dsp:spPr>
        <a:xfrm>
          <a:off x="0" y="2568912"/>
          <a:ext cx="6910387" cy="2457000"/>
        </a:xfrm>
        <a:prstGeom prst="roundRect">
          <a:avLst/>
        </a:prstGeom>
        <a:solidFill>
          <a:schemeClr val="accent5">
            <a:hueOff val="-1516283"/>
            <a:satOff val="3344"/>
            <a:lumOff val="-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At least 16 credits out of the 80 must be at the Grade 12 level, including the required Grade 12 English (Language Arts) course and Career Life Connections.</a:t>
          </a:r>
        </a:p>
      </dsp:txBody>
      <dsp:txXfrm>
        <a:off x="119941" y="2688853"/>
        <a:ext cx="6670505" cy="2217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A9CF6-CF02-BA40-B455-E974478F76DB}">
      <dsp:nvSpPr>
        <dsp:cNvPr id="0" name=""/>
        <dsp:cNvSpPr/>
      </dsp:nvSpPr>
      <dsp:spPr>
        <a:xfrm>
          <a:off x="0" y="817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64BA6-E7FF-0740-98AD-CCC725B65169}">
      <dsp:nvSpPr>
        <dsp:cNvPr id="0" name=""/>
        <dsp:cNvSpPr/>
      </dsp:nvSpPr>
      <dsp:spPr>
        <a:xfrm>
          <a:off x="0" y="817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Grade 10</a:t>
          </a:r>
          <a:r>
            <a:rPr lang="en-US" sz="2400" kern="1200" dirty="0"/>
            <a:t>		   </a:t>
          </a:r>
          <a:r>
            <a:rPr lang="en-US" sz="2400" b="1" u="sng" kern="1200" dirty="0"/>
            <a:t>Grade 11</a:t>
          </a:r>
          <a:r>
            <a:rPr lang="en-US" sz="2400" kern="1200" dirty="0"/>
            <a:t>	       </a:t>
          </a:r>
          <a:r>
            <a:rPr lang="en-US" sz="2400" b="1" u="sng" kern="1200" dirty="0"/>
            <a:t>Grade 12</a:t>
          </a:r>
          <a:endParaRPr lang="en-US" sz="2400" u="sng" kern="1200" dirty="0"/>
        </a:p>
      </dsp:txBody>
      <dsp:txXfrm>
        <a:off x="0" y="817"/>
        <a:ext cx="8161308" cy="669307"/>
      </dsp:txXfrm>
    </dsp:sp>
    <dsp:sp modelId="{AF948418-DE7F-B445-9D54-9A2740FA668F}">
      <dsp:nvSpPr>
        <dsp:cNvPr id="0" name=""/>
        <dsp:cNvSpPr/>
      </dsp:nvSpPr>
      <dsp:spPr>
        <a:xfrm>
          <a:off x="0" y="670125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565D8-3955-A84C-BA54-E71AC1680384}">
      <dsp:nvSpPr>
        <dsp:cNvPr id="0" name=""/>
        <dsp:cNvSpPr/>
      </dsp:nvSpPr>
      <dsp:spPr>
        <a:xfrm>
          <a:off x="0" y="670125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Language Arts 10		Language Arts 11	Language Arts 12</a:t>
          </a:r>
        </a:p>
      </dsp:txBody>
      <dsp:txXfrm>
        <a:off x="0" y="670125"/>
        <a:ext cx="8161308" cy="669307"/>
      </dsp:txXfrm>
    </dsp:sp>
    <dsp:sp modelId="{93705D34-99C0-E843-BA84-F75F90BE7B2E}">
      <dsp:nvSpPr>
        <dsp:cNvPr id="0" name=""/>
        <dsp:cNvSpPr/>
      </dsp:nvSpPr>
      <dsp:spPr>
        <a:xfrm>
          <a:off x="0" y="1339433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88424-6BC6-B14E-A60D-B363526EC5DD}">
      <dsp:nvSpPr>
        <dsp:cNvPr id="0" name=""/>
        <dsp:cNvSpPr/>
      </dsp:nvSpPr>
      <dsp:spPr>
        <a:xfrm>
          <a:off x="0" y="1339433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Math 10			Math 11		Elective 12</a:t>
          </a:r>
        </a:p>
      </dsp:txBody>
      <dsp:txXfrm>
        <a:off x="0" y="1339433"/>
        <a:ext cx="8161308" cy="669307"/>
      </dsp:txXfrm>
    </dsp:sp>
    <dsp:sp modelId="{03082337-D4AC-464B-A990-9899B466D0FF}">
      <dsp:nvSpPr>
        <dsp:cNvPr id="0" name=""/>
        <dsp:cNvSpPr/>
      </dsp:nvSpPr>
      <dsp:spPr>
        <a:xfrm>
          <a:off x="0" y="2008741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40E4A-E79D-874A-98B7-91F450B578BA}">
      <dsp:nvSpPr>
        <dsp:cNvPr id="0" name=""/>
        <dsp:cNvSpPr/>
      </dsp:nvSpPr>
      <dsp:spPr>
        <a:xfrm>
          <a:off x="0" y="2008741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 10				Science 11/12		Elective 12</a:t>
          </a:r>
        </a:p>
      </dsp:txBody>
      <dsp:txXfrm>
        <a:off x="0" y="2008741"/>
        <a:ext cx="8161308" cy="669307"/>
      </dsp:txXfrm>
    </dsp:sp>
    <dsp:sp modelId="{D7AE929F-6EDD-E14B-A6D5-5FBAC0F2E2EF}">
      <dsp:nvSpPr>
        <dsp:cNvPr id="0" name=""/>
        <dsp:cNvSpPr/>
      </dsp:nvSpPr>
      <dsp:spPr>
        <a:xfrm>
          <a:off x="0" y="2678049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5C4FB-910D-E444-BC07-8A077D0E0308}">
      <dsp:nvSpPr>
        <dsp:cNvPr id="0" name=""/>
        <dsp:cNvSpPr/>
      </dsp:nvSpPr>
      <dsp:spPr>
        <a:xfrm>
          <a:off x="0" y="2678049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Science 10			Socials 11 or 12		Elective</a:t>
          </a:r>
        </a:p>
      </dsp:txBody>
      <dsp:txXfrm>
        <a:off x="0" y="2678049"/>
        <a:ext cx="8161308" cy="669307"/>
      </dsp:txXfrm>
    </dsp:sp>
    <dsp:sp modelId="{D0D9B942-F199-6143-A2EA-084A9E7C7E47}">
      <dsp:nvSpPr>
        <dsp:cNvPr id="0" name=""/>
        <dsp:cNvSpPr/>
      </dsp:nvSpPr>
      <dsp:spPr>
        <a:xfrm>
          <a:off x="0" y="3347357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C4356-81D9-F542-8828-C92402CB3E02}">
      <dsp:nvSpPr>
        <dsp:cNvPr id="0" name=""/>
        <dsp:cNvSpPr/>
      </dsp:nvSpPr>
      <dsp:spPr>
        <a:xfrm>
          <a:off x="0" y="3347357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Socials 10			Elective			Elective</a:t>
          </a:r>
        </a:p>
      </dsp:txBody>
      <dsp:txXfrm>
        <a:off x="0" y="3347357"/>
        <a:ext cx="8161308" cy="669307"/>
      </dsp:txXfrm>
    </dsp:sp>
    <dsp:sp modelId="{CB393391-D1FD-9940-A533-F674A689A186}">
      <dsp:nvSpPr>
        <dsp:cNvPr id="0" name=""/>
        <dsp:cNvSpPr/>
      </dsp:nvSpPr>
      <dsp:spPr>
        <a:xfrm>
          <a:off x="0" y="4016664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4B157-5737-084E-BE76-B98DEAE01246}">
      <dsp:nvSpPr>
        <dsp:cNvPr id="0" name=""/>
        <dsp:cNvSpPr/>
      </dsp:nvSpPr>
      <dsp:spPr>
        <a:xfrm>
          <a:off x="0" y="4016664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Career Life Ed 10		Elective			Elective</a:t>
          </a:r>
        </a:p>
      </dsp:txBody>
      <dsp:txXfrm>
        <a:off x="0" y="4016664"/>
        <a:ext cx="8161308" cy="669307"/>
      </dsp:txXfrm>
    </dsp:sp>
    <dsp:sp modelId="{AFE1248C-7FFA-4D4C-8A9A-59F3044A23E8}">
      <dsp:nvSpPr>
        <dsp:cNvPr id="0" name=""/>
        <dsp:cNvSpPr/>
      </dsp:nvSpPr>
      <dsp:spPr>
        <a:xfrm>
          <a:off x="0" y="4685972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B5BA2-3445-8148-BD35-7464923B0219}">
      <dsp:nvSpPr>
        <dsp:cNvPr id="0" name=""/>
        <dsp:cNvSpPr/>
      </dsp:nvSpPr>
      <dsp:spPr>
        <a:xfrm>
          <a:off x="0" y="4685972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Elective				Elective			Elective</a:t>
          </a:r>
        </a:p>
      </dsp:txBody>
      <dsp:txXfrm>
        <a:off x="0" y="4685972"/>
        <a:ext cx="8161308" cy="669307"/>
      </dsp:txXfrm>
    </dsp:sp>
    <dsp:sp modelId="{FDB082DE-3635-A644-A906-139CCC63447D}">
      <dsp:nvSpPr>
        <dsp:cNvPr id="0" name=""/>
        <dsp:cNvSpPr/>
      </dsp:nvSpPr>
      <dsp:spPr>
        <a:xfrm>
          <a:off x="0" y="5355280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FF0C3-5CCB-F943-98D9-45D46F469A35}">
      <dsp:nvSpPr>
        <dsp:cNvPr id="0" name=""/>
        <dsp:cNvSpPr/>
      </dsp:nvSpPr>
      <dsp:spPr>
        <a:xfrm>
          <a:off x="0" y="5355280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Elective				Elective			*CLC/Capstone (off</a:t>
          </a:r>
        </a:p>
      </dsp:txBody>
      <dsp:txXfrm>
        <a:off x="0" y="5355280"/>
        <a:ext cx="8161308" cy="669307"/>
      </dsp:txXfrm>
    </dsp:sp>
    <dsp:sp modelId="{8488C548-1C96-1F4F-ABA4-1B69C88F83C4}">
      <dsp:nvSpPr>
        <dsp:cNvPr id="0" name=""/>
        <dsp:cNvSpPr/>
      </dsp:nvSpPr>
      <dsp:spPr>
        <a:xfrm>
          <a:off x="0" y="6024588"/>
          <a:ext cx="816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22899-2368-884E-8649-E3B161DAF0A1}">
      <dsp:nvSpPr>
        <dsp:cNvPr id="0" name=""/>
        <dsp:cNvSpPr/>
      </dsp:nvSpPr>
      <dsp:spPr>
        <a:xfrm>
          <a:off x="0" y="6024588"/>
          <a:ext cx="8161308" cy="66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Elective (</a:t>
          </a:r>
          <a:r>
            <a:rPr lang="en-US" sz="1600" kern="1200" dirty="0"/>
            <a:t>if CLC is taken off-timetable)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6024588"/>
        <a:ext cx="8161308" cy="669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97351-A4AF-2F4D-A0E2-879487BF58A6}">
      <dsp:nvSpPr>
        <dsp:cNvPr id="0" name=""/>
        <dsp:cNvSpPr/>
      </dsp:nvSpPr>
      <dsp:spPr>
        <a:xfrm>
          <a:off x="0" y="114049"/>
          <a:ext cx="6910387" cy="1482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Literacy 10</a:t>
          </a:r>
        </a:p>
      </dsp:txBody>
      <dsp:txXfrm>
        <a:off x="72393" y="186442"/>
        <a:ext cx="6765601" cy="1338188"/>
      </dsp:txXfrm>
    </dsp:sp>
    <dsp:sp modelId="{DC9DD18E-95FF-DB42-BAC8-15C650220834}">
      <dsp:nvSpPr>
        <dsp:cNvPr id="0" name=""/>
        <dsp:cNvSpPr/>
      </dsp:nvSpPr>
      <dsp:spPr>
        <a:xfrm>
          <a:off x="0" y="1784225"/>
          <a:ext cx="6910387" cy="1482974"/>
        </a:xfrm>
        <a:prstGeom prst="roundRect">
          <a:avLst/>
        </a:prstGeom>
        <a:solidFill>
          <a:schemeClr val="accent2">
            <a:hueOff val="-764470"/>
            <a:satOff val="-2558"/>
            <a:lumOff val="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Numeracy 10</a:t>
          </a:r>
        </a:p>
      </dsp:txBody>
      <dsp:txXfrm>
        <a:off x="72393" y="1856618"/>
        <a:ext cx="6765601" cy="1338188"/>
      </dsp:txXfrm>
    </dsp:sp>
    <dsp:sp modelId="{14E9BA42-4EAC-F447-9CFE-997DE0C593E8}">
      <dsp:nvSpPr>
        <dsp:cNvPr id="0" name=""/>
        <dsp:cNvSpPr/>
      </dsp:nvSpPr>
      <dsp:spPr>
        <a:xfrm>
          <a:off x="0" y="3454400"/>
          <a:ext cx="6910387" cy="1482974"/>
        </a:xfrm>
        <a:prstGeom prst="roundRect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Literacy 12</a:t>
          </a:r>
        </a:p>
      </dsp:txBody>
      <dsp:txXfrm>
        <a:off x="72393" y="3526793"/>
        <a:ext cx="6765601" cy="1338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28488-5B15-534F-A0FD-B6423954F37C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Applied Design, Skills and Technologies</a:t>
          </a:r>
        </a:p>
      </dsp:txBody>
      <dsp:txXfrm>
        <a:off x="2946" y="373475"/>
        <a:ext cx="2337792" cy="1402675"/>
      </dsp:txXfrm>
    </dsp:sp>
    <dsp:sp modelId="{30AF5DBF-B121-1148-93A5-8809775F5A33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2">
            <a:hueOff val="-218420"/>
            <a:satOff val="-731"/>
            <a:lumOff val="2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Business Education</a:t>
          </a:r>
        </a:p>
      </dsp:txBody>
      <dsp:txXfrm>
        <a:off x="2574518" y="373475"/>
        <a:ext cx="2337792" cy="1402675"/>
      </dsp:txXfrm>
    </dsp:sp>
    <dsp:sp modelId="{2559BA0B-FEDD-254C-AF77-9A638F909DFC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2">
            <a:hueOff val="-436840"/>
            <a:satOff val="-1461"/>
            <a:lumOff val="5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Fine Arts</a:t>
          </a:r>
        </a:p>
      </dsp:txBody>
      <dsp:txXfrm>
        <a:off x="5146089" y="373475"/>
        <a:ext cx="2337792" cy="1402675"/>
      </dsp:txXfrm>
    </dsp:sp>
    <dsp:sp modelId="{815E23E3-BBA6-B241-B06F-D4E8B0868CC0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2">
            <a:hueOff val="-655260"/>
            <a:satOff val="-2192"/>
            <a:lumOff val="7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Home Economics</a:t>
          </a:r>
        </a:p>
      </dsp:txBody>
      <dsp:txXfrm>
        <a:off x="7717661" y="373475"/>
        <a:ext cx="2337792" cy="1402675"/>
      </dsp:txXfrm>
    </dsp:sp>
    <dsp:sp modelId="{57F39170-6137-644E-80E8-BAD02BC28A49}">
      <dsp:nvSpPr>
        <dsp:cNvPr id="0" name=""/>
        <dsp:cNvSpPr/>
      </dsp:nvSpPr>
      <dsp:spPr>
        <a:xfrm>
          <a:off x="2946" y="2009929"/>
          <a:ext cx="2337792" cy="1402675"/>
        </a:xfrm>
        <a:prstGeom prst="rect">
          <a:avLst/>
        </a:prstGeom>
        <a:solidFill>
          <a:schemeClr val="accent2">
            <a:hueOff val="-873680"/>
            <a:satOff val="-2923"/>
            <a:lumOff val="10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Music</a:t>
          </a:r>
        </a:p>
      </dsp:txBody>
      <dsp:txXfrm>
        <a:off x="2946" y="2009929"/>
        <a:ext cx="2337792" cy="1402675"/>
      </dsp:txXfrm>
    </dsp:sp>
    <dsp:sp modelId="{7F1C9E47-7304-7043-AB72-0CB77CEB9795}">
      <dsp:nvSpPr>
        <dsp:cNvPr id="0" name=""/>
        <dsp:cNvSpPr/>
      </dsp:nvSpPr>
      <dsp:spPr>
        <a:xfrm>
          <a:off x="2574518" y="2009929"/>
          <a:ext cx="2337792" cy="1402675"/>
        </a:xfrm>
        <a:prstGeom prst="rect">
          <a:avLst/>
        </a:prstGeom>
        <a:solidFill>
          <a:schemeClr val="accent2">
            <a:hueOff val="-1092101"/>
            <a:satOff val="-3654"/>
            <a:lumOff val="1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Performing Arts</a:t>
          </a:r>
        </a:p>
      </dsp:txBody>
      <dsp:txXfrm>
        <a:off x="2574518" y="2009929"/>
        <a:ext cx="2337792" cy="1402675"/>
      </dsp:txXfrm>
    </dsp:sp>
    <dsp:sp modelId="{2DA3DB18-D0A9-014E-B95A-6559F760267D}">
      <dsp:nvSpPr>
        <dsp:cNvPr id="0" name=""/>
        <dsp:cNvSpPr/>
      </dsp:nvSpPr>
      <dsp:spPr>
        <a:xfrm>
          <a:off x="5146089" y="2009929"/>
          <a:ext cx="2337792" cy="1402675"/>
        </a:xfrm>
        <a:prstGeom prst="rect">
          <a:avLst/>
        </a:prstGeom>
        <a:solidFill>
          <a:schemeClr val="accent2">
            <a:hueOff val="-1310521"/>
            <a:satOff val="-4384"/>
            <a:lumOff val="15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PE/Leadership</a:t>
          </a:r>
        </a:p>
      </dsp:txBody>
      <dsp:txXfrm>
        <a:off x="5146089" y="2009929"/>
        <a:ext cx="2337792" cy="1402675"/>
      </dsp:txXfrm>
    </dsp:sp>
    <dsp:sp modelId="{BAC43C89-4714-B441-A935-DD8CA0E17727}">
      <dsp:nvSpPr>
        <dsp:cNvPr id="0" name=""/>
        <dsp:cNvSpPr/>
      </dsp:nvSpPr>
      <dsp:spPr>
        <a:xfrm>
          <a:off x="7717661" y="2009929"/>
          <a:ext cx="2337792" cy="1402675"/>
        </a:xfrm>
        <a:prstGeom prst="rect">
          <a:avLst/>
        </a:prstGeom>
        <a:solidFill>
          <a:schemeClr val="accent2">
            <a:hueOff val="-1528941"/>
            <a:satOff val="-5115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Languages</a:t>
          </a:r>
        </a:p>
      </dsp:txBody>
      <dsp:txXfrm>
        <a:off x="7717661" y="2009929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0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4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5">
            <a:extLst>
              <a:ext uri="{FF2B5EF4-FFF2-40B4-BE49-F238E27FC236}">
                <a16:creationId xmlns:a16="http://schemas.microsoft.com/office/drawing/2014/main" id="{A4DB2BC7-931C-EFAB-9B46-46A40E9B8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61"/>
          <a:stretch/>
        </p:blipFill>
        <p:spPr>
          <a:xfrm rot="5400000">
            <a:off x="2667000" y="-2666998"/>
            <a:ext cx="6858001" cy="12192000"/>
          </a:xfrm>
          <a:custGeom>
            <a:avLst/>
            <a:gdLst>
              <a:gd name="connsiteX0" fmla="*/ 0 w 7113588"/>
              <a:gd name="connsiteY0" fmla="*/ 0 h 6858000"/>
              <a:gd name="connsiteX1" fmla="*/ 7113588 w 7113588"/>
              <a:gd name="connsiteY1" fmla="*/ 0 h 6858000"/>
              <a:gd name="connsiteX2" fmla="*/ 7113588 w 7113588"/>
              <a:gd name="connsiteY2" fmla="*/ 6858000 h 6858000"/>
              <a:gd name="connsiteX3" fmla="*/ 0 w 711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588" h="6858000">
                <a:moveTo>
                  <a:pt x="0" y="0"/>
                </a:moveTo>
                <a:lnTo>
                  <a:pt x="7113588" y="0"/>
                </a:lnTo>
                <a:lnTo>
                  <a:pt x="71135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B73D71E-AC41-C021-736D-60892E1B1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0" y="201657"/>
            <a:ext cx="715006" cy="715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140ED-4DC8-381D-FFCE-D29A60674E5E}"/>
              </a:ext>
            </a:extLst>
          </p:cNvPr>
          <p:cNvSpPr txBox="1"/>
          <p:nvPr userDrawn="1"/>
        </p:nvSpPr>
        <p:spPr>
          <a:xfrm>
            <a:off x="816491" y="1884643"/>
            <a:ext cx="106077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/>
            <a:r>
              <a:rPr lang="en-US" sz="2200" b="0" dirty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With deep gratitude and respect, we are </a:t>
            </a:r>
            <a:r>
              <a:rPr lang="en-US" sz="2200" b="0" dirty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honoured</a:t>
            </a:r>
            <a:r>
              <a:rPr lang="en-US" sz="2200" b="0" dirty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to be learning and unlearning on the ancestral and unceded lands of the </a:t>
            </a:r>
            <a:r>
              <a:rPr lang="en-US" sz="2200" b="0" dirty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xʷməθkʷəy̓əm</a:t>
            </a:r>
            <a:r>
              <a:rPr lang="en-US" sz="2200" b="0" dirty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(Musqueam), Sḵwxwú7mesh </a:t>
            </a:r>
            <a:r>
              <a:rPr lang="en-US" sz="2200" b="0" dirty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Úxwumixw</a:t>
            </a:r>
            <a:r>
              <a:rPr lang="en-US" sz="2200" b="0" dirty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(Squamish Nation) &amp; </a:t>
            </a:r>
            <a:r>
              <a:rPr lang="en-US" sz="2200" b="0" dirty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səlilwətaɬ</a:t>
            </a:r>
            <a:r>
              <a:rPr lang="en-US" sz="2200" b="0" dirty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(Tsleil-Waututh Nation).</a:t>
            </a:r>
            <a:endParaRPr lang="en-US" sz="2200" b="0" dirty="0">
              <a:latin typeface="Signika" panose="02010003020600000004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6DA853-E99E-2CD1-3AF0-C55B59DAE2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76" y="3351829"/>
            <a:ext cx="2025304" cy="20253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4A6F00-42C6-507D-24E6-4A466806702D}"/>
              </a:ext>
            </a:extLst>
          </p:cNvPr>
          <p:cNvGrpSpPr/>
          <p:nvPr userDrawn="1"/>
        </p:nvGrpSpPr>
        <p:grpSpPr>
          <a:xfrm>
            <a:off x="1032718" y="3360898"/>
            <a:ext cx="2095402" cy="2095402"/>
            <a:chOff x="1465770" y="2780244"/>
            <a:chExt cx="1746168" cy="174616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36B683-6FB4-0C7F-BCE6-FC32AE9D8345}"/>
                </a:ext>
              </a:extLst>
            </p:cNvPr>
            <p:cNvSpPr/>
            <p:nvPr/>
          </p:nvSpPr>
          <p:spPr>
            <a:xfrm>
              <a:off x="1543026" y="2857500"/>
              <a:ext cx="1591656" cy="1591656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>
                <a:latin typeface="Signika" panose="02010003020600000004"/>
              </a:endParaRPr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613E0010-9228-1CE4-6580-AB22AC4D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770" y="2780244"/>
              <a:ext cx="1746168" cy="17461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BFA525-1CB6-BEF6-F56B-21897E2CA6DE}"/>
              </a:ext>
            </a:extLst>
          </p:cNvPr>
          <p:cNvGrpSpPr/>
          <p:nvPr userDrawn="1"/>
        </p:nvGrpSpPr>
        <p:grpSpPr>
          <a:xfrm>
            <a:off x="8296410" y="3409488"/>
            <a:ext cx="1909987" cy="1909987"/>
            <a:chOff x="6839235" y="2906552"/>
            <a:chExt cx="1591656" cy="1591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167177-513F-54BB-7412-4951D343BE8C}"/>
                </a:ext>
              </a:extLst>
            </p:cNvPr>
            <p:cNvSpPr/>
            <p:nvPr/>
          </p:nvSpPr>
          <p:spPr>
            <a:xfrm>
              <a:off x="6839235" y="2906552"/>
              <a:ext cx="1591656" cy="1591656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60">
                <a:latin typeface="Signika" panose="02010003020600000004"/>
              </a:endParaRPr>
            </a:p>
          </p:txBody>
        </p:sp>
        <p:pic>
          <p:nvPicPr>
            <p:cNvPr id="15" name="Picture 14" descr="Tsleil-Waututh Nation – People of the Inlet">
              <a:extLst>
                <a:ext uri="{FF2B5EF4-FFF2-40B4-BE49-F238E27FC236}">
                  <a16:creationId xmlns:a16="http://schemas.microsoft.com/office/drawing/2014/main" id="{92A3AEB2-CE60-8865-997D-FD30511E8AEE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7" t="4150" r="22308" b="23622"/>
            <a:stretch/>
          </p:blipFill>
          <p:spPr bwMode="auto">
            <a:xfrm>
              <a:off x="7085131" y="3071814"/>
              <a:ext cx="1099864" cy="1334662"/>
            </a:xfrm>
            <a:prstGeom prst="rect">
              <a:avLst/>
            </a:prstGeom>
            <a:noFill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66A785-0893-31BF-DABC-864B56B729BF}"/>
              </a:ext>
            </a:extLst>
          </p:cNvPr>
          <p:cNvSpPr txBox="1"/>
          <p:nvPr userDrawn="1"/>
        </p:nvSpPr>
        <p:spPr>
          <a:xfrm>
            <a:off x="7512313" y="5492876"/>
            <a:ext cx="3500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>
              <a:spcBef>
                <a:spcPts val="720"/>
              </a:spcBef>
            </a:pPr>
            <a:r>
              <a:rPr lang="en-US" sz="2400" dirty="0" err="1">
                <a:solidFill>
                  <a:schemeClr val="tx1"/>
                </a:solidFill>
                <a:latin typeface="Source Sans 3 Light" panose="020B0303030403020204" pitchFamily="34" charset="0"/>
              </a:rPr>
              <a:t>səlilwətaɬ</a:t>
            </a:r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  <a:t>(Tsleil-Waututh Nation)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18C45-856C-6CB0-C0BA-39379E6AA7D8}"/>
              </a:ext>
            </a:extLst>
          </p:cNvPr>
          <p:cNvSpPr txBox="1"/>
          <p:nvPr userDrawn="1"/>
        </p:nvSpPr>
        <p:spPr>
          <a:xfrm>
            <a:off x="738277" y="5525353"/>
            <a:ext cx="2490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7280">
              <a:spcBef>
                <a:spcPts val="720"/>
              </a:spcBef>
            </a:pPr>
            <a:r>
              <a:rPr lang="en-US" sz="2400" dirty="0" err="1">
                <a:solidFill>
                  <a:schemeClr val="tx1"/>
                </a:solidFill>
                <a:latin typeface="Source Sans 3 Light" panose="020B0303030403020204" pitchFamily="34" charset="0"/>
              </a:rPr>
              <a:t>xʷməθkʷəy̓əm</a:t>
            </a:r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  <a:t>(Musqueam)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45174-AFEA-088B-952F-9CA528D269F2}"/>
              </a:ext>
            </a:extLst>
          </p:cNvPr>
          <p:cNvSpPr txBox="1"/>
          <p:nvPr userDrawn="1"/>
        </p:nvSpPr>
        <p:spPr>
          <a:xfrm>
            <a:off x="3973506" y="5517699"/>
            <a:ext cx="3500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  <a:t>Sḵwx̱wú7mesh </a:t>
            </a:r>
            <a:r>
              <a:rPr lang="en-US" sz="2400" dirty="0" err="1">
                <a:solidFill>
                  <a:schemeClr val="tx1"/>
                </a:solidFill>
                <a:latin typeface="Source Sans 3 Light" panose="020B0303030403020204" pitchFamily="34" charset="0"/>
              </a:rPr>
              <a:t>Úxwumixw</a:t>
            </a:r>
            <a:b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Squamish Nation</a:t>
            </a:r>
            <a:r>
              <a:rPr lang="en-US" sz="2400" dirty="0">
                <a:solidFill>
                  <a:schemeClr val="tx1"/>
                </a:solidFill>
                <a:latin typeface="Source Sans 3 Light" panose="020B0303030403020204" pitchFamily="34" charset="0"/>
              </a:rPr>
              <a:t>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33089-104F-0C69-B9A6-AD8B36C5F84C}"/>
              </a:ext>
            </a:extLst>
          </p:cNvPr>
          <p:cNvSpPr txBox="1"/>
          <p:nvPr userDrawn="1"/>
        </p:nvSpPr>
        <p:spPr>
          <a:xfrm>
            <a:off x="1125425" y="913080"/>
            <a:ext cx="9989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ignika" panose="02010003020600000004" pitchFamily="2" charset="0"/>
              </a:rPr>
              <a:t>LAND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06365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4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8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8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7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https://media.vsb.bc.ca/media/Default/medialib/pw-course-planning-guide-2026-2027.4d472a86676.pdf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edia.vsb.bc.ca/media/Default/medialib/pw-course-planning-guide-2026-2027.4d472a86676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b.bc.ca/career-programs/page/11419/program-offering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F1473DA-DE34-4B5E-A990-852768795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EDD31-F73A-3C4E-B475-42078E4C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Grade 8/9 Course Planning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BC734-7AE1-9D4A-B734-83295E349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Prince of Wales </a:t>
            </a:r>
            <a:r>
              <a:rPr lang="en-US" dirty="0" err="1"/>
              <a:t>SEcondary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204DFDBF-297B-BD42-A78D-FDEFACEC1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2833" y="4735799"/>
            <a:ext cx="608956" cy="6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112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DB3-CB59-2D47-9B02-03D60746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9" y="634946"/>
            <a:ext cx="3622900" cy="5055904"/>
          </a:xfrm>
        </p:spPr>
        <p:txBody>
          <a:bodyPr anchor="ctr">
            <a:normAutofit/>
          </a:bodyPr>
          <a:lstStyle/>
          <a:p>
            <a:r>
              <a:rPr lang="en-US" sz="4300" dirty="0"/>
              <a:t>Graduation Assessments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E48022-6789-4DC9-BCED-F98E56B44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479564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570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AF90D-D8E3-F246-B6B1-B45F39EC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797865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Math Choices After Grade 8/9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Content Placeholder 8" descr="A diagram of mathematics&#10;&#10;AI-generated content may be incorrect.">
            <a:extLst>
              <a:ext uri="{FF2B5EF4-FFF2-40B4-BE49-F238E27FC236}">
                <a16:creationId xmlns:a16="http://schemas.microsoft.com/office/drawing/2014/main" id="{B264E062-8F0D-C7E7-2DC0-7D960B80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239" y="28299"/>
            <a:ext cx="6444328" cy="6801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931C3B-86DF-D21D-7EF3-DA8AEC4FC6F0}"/>
              </a:ext>
            </a:extLst>
          </p:cNvPr>
          <p:cNvSpPr txBox="1"/>
          <p:nvPr/>
        </p:nvSpPr>
        <p:spPr>
          <a:xfrm>
            <a:off x="8858992" y="4892633"/>
            <a:ext cx="34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7539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0AE3-CFF0-1C32-784B-2076893E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CCF518-55A8-62BE-02F6-9D6E6BAF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5EC3A0-D9FC-57DE-9CE7-C8C4290B9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50BBA-C6D3-FD47-D72C-22D3B8CF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Electives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A7F31F-CE76-B8B4-7495-45877D76D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76514"/>
              </p:ext>
            </p:extLst>
          </p:nvPr>
        </p:nvGraphicFramePr>
        <p:xfrm>
          <a:off x="4184733" y="1398320"/>
          <a:ext cx="7873340" cy="40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3340">
                  <a:extLst>
                    <a:ext uri="{9D8B030D-6E8A-4147-A177-3AD203B41FA5}">
                      <a16:colId xmlns:a16="http://schemas.microsoft.com/office/drawing/2014/main" val="4260792298"/>
                    </a:ext>
                  </a:extLst>
                </a:gridCol>
              </a:tblGrid>
              <a:tr h="1015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grade 8s choose 3 electives from Course Code Sheet on the back of the course selection sheet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32598"/>
                  </a:ext>
                </a:extLst>
              </a:tr>
              <a:tr h="1015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grade 9s choose 2 electives from Course Code Sheet on the back of the course selection sheet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42254"/>
                  </a:ext>
                </a:extLst>
              </a:tr>
              <a:tr h="1015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electives have pre-requisite course requirements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49744"/>
                  </a:ext>
                </a:extLst>
              </a:tr>
              <a:tr h="1015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 language courses are electives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10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5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93D9-B659-1F48-B0F6-EC120A5A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-178187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Electives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E4A007-DDB0-4D0B-B1C8-783127651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143896"/>
              </p:ext>
            </p:extLst>
          </p:nvPr>
        </p:nvGraphicFramePr>
        <p:xfrm>
          <a:off x="1096963" y="1690301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3AEF8D-C73E-8478-A3F6-7589E787DD63}"/>
              </a:ext>
            </a:extLst>
          </p:cNvPr>
          <p:cNvSpPr txBox="1"/>
          <p:nvPr/>
        </p:nvSpPr>
        <p:spPr>
          <a:xfrm>
            <a:off x="2405743" y="5476381"/>
            <a:ext cx="738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u="sng" dirty="0">
                <a:latin typeface="Source Sans Pro" panose="020B0503030403020204" pitchFamily="34" charset="0"/>
                <a:hlinkClick r:id="rId7"/>
              </a:rPr>
              <a:t>Course Planning Guide 2026-2027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388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40E0F-2195-25E9-918D-465F15EED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1AE04A3-EBFC-60C4-89E3-8F9092E1C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A52670-552F-D3AE-903C-B95B106B7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36CFE-A0F9-9DC1-AEB4-A0FB2A84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Off-Timetable Electives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0E8E0-5298-52C9-DB74-D260B18A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413" y="1434905"/>
            <a:ext cx="7891902" cy="340438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Jazz Band 9-12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String Ensemble 9-12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Theatre Company 9-12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Stagecraft/Theatre Production 9-12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Foods 9-12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5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96E8D-04C4-F64E-9E26-696BA93C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Language Electives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C1E684F-4CA7-4A72-BA1C-4B6DD779D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159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27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AAB58-C532-6D4C-A503-C1A8F3C9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How to Choose the Right Electives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42F08FA1-ACED-4B6F-BA0C-060C5A662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691322"/>
              </p:ext>
            </p:extLst>
          </p:nvPr>
        </p:nvGraphicFramePr>
        <p:xfrm>
          <a:off x="4741863" y="639763"/>
          <a:ext cx="7041428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27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DDCE-2F64-2D42-ABC5-6AD2A57C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98385"/>
            <a:ext cx="10058400" cy="12078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Course Planning 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7185B-D8B3-00B4-559E-02B0F7A49E2C}"/>
              </a:ext>
            </a:extLst>
          </p:cNvPr>
          <p:cNvSpPr txBox="1"/>
          <p:nvPr/>
        </p:nvSpPr>
        <p:spPr>
          <a:xfrm>
            <a:off x="162674" y="1292768"/>
            <a:ext cx="1186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latin typeface="Source Sans Pro" panose="020B0503030403020204" pitchFamily="34" charset="0"/>
                <a:hlinkClick r:id="rId2"/>
              </a:rPr>
              <a:t>Course Planning Guide 2026-2027</a:t>
            </a:r>
            <a:endParaRPr lang="en-US" sz="3200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7B7843-AC88-2225-094D-703911A9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358" y="2060806"/>
            <a:ext cx="8831283" cy="43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638A98B-4B4B-4607-B11F-7DCA0D7C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3B9B0E-204E-4BFD-B58A-E71D9CDC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43665" y="0"/>
            <a:ext cx="465455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B3EAA8-C442-49F2-8DFF-0E786630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Course Code Sheet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69D78-F1D4-42CD-A220-8BF4C20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6885" y="3847959"/>
            <a:ext cx="3659246" cy="2369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cap="all" spc="200" dirty="0"/>
              <a:t>Complete list IS ON THE BACKSIDE OF THE COURSE SELECTION SHEET – ALSO UPLOADED TO TEAMS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F94007-F0C4-467F-8ED4-3E4844BF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2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52BB1F-A44B-13C0-3690-E7443D78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5" y="821061"/>
            <a:ext cx="7414684" cy="47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8F557-D9E1-5B41-AD76-C2376FF4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ELL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7BBB32-B4AB-4280-9302-BF9EDEBE4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5385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3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8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94C29-37A5-8D4B-AE89-B0DB88DA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VSB Career Programs</a:t>
            </a:r>
          </a:p>
        </p:txBody>
      </p:sp>
      <p:pic>
        <p:nvPicPr>
          <p:cNvPr id="6" name="Picture 9" descr="http://go.vsb.bc.ca/schools/careerprograms/Documents/CAREER_LOGO_rgbfor%20website.jpg">
            <a:extLst>
              <a:ext uri="{FF2B5EF4-FFF2-40B4-BE49-F238E27FC236}">
                <a16:creationId xmlns:a16="http://schemas.microsoft.com/office/drawing/2014/main" id="{428E962D-B8A1-C544-9D5F-4BC793EF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2469707"/>
            <a:ext cx="5115347" cy="159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7C2C6-C429-8A41-BF71-237E5E3B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Apprenticeship Program - Youth work in Trades Program </a:t>
            </a:r>
          </a:p>
          <a:p>
            <a:r>
              <a:rPr lang="en-US" dirty="0"/>
              <a:t>Combine high school instruction with paid, part-time, on-the-job training and receive credit towards apprenticeship and high school graduation.</a:t>
            </a:r>
          </a:p>
          <a:p>
            <a:r>
              <a:rPr lang="en-US" dirty="0"/>
              <a:t>Start your apprenticeship training in Grade 10, 11 or 12 and earn up to 16 high school credits.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www.vsb.bc.ca</a:t>
            </a:r>
            <a:r>
              <a:rPr lang="en-US" dirty="0">
                <a:hlinkClick r:id="rId3"/>
              </a:rPr>
              <a:t>/career-programs/page/11419/program-offerings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EEBE4-203E-114F-AEE4-506E9F28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VSB Career Programs</a:t>
            </a:r>
          </a:p>
        </p:txBody>
      </p: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C0FF-19E4-F540-8D52-C6118E78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/>
              <a:t>For more information go to the VSB website and search career programs</a:t>
            </a:r>
          </a:p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25A077-6878-B665-3A34-3A3A1EA5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530" y="840714"/>
            <a:ext cx="7577185" cy="47925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7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BE1DC-229A-7A4B-BFC9-82A613FB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722" y="-586021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External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76A1-2EF7-894C-8BBA-98A32B5A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721" y="1183304"/>
            <a:ext cx="5977938" cy="44913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Language Challenge Exams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Music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Dance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Youth Leadership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Sports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Coaching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First Aid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ICBC Driver Training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Cadets</a:t>
            </a:r>
          </a:p>
        </p:txBody>
      </p:sp>
      <p:pic>
        <p:nvPicPr>
          <p:cNvPr id="18" name="Picture 17" descr="Coach's whistle">
            <a:extLst>
              <a:ext uri="{FF2B5EF4-FFF2-40B4-BE49-F238E27FC236}">
                <a16:creationId xmlns:a16="http://schemas.microsoft.com/office/drawing/2014/main" id="{E7EA657D-1A91-45E1-795D-B8AD02919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8" r="7722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FB4AE-2781-3641-804D-C38ABA0E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13" y="-212402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Summer School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2C017269-BEA7-4727-9FC8-9CF479EA6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899" y="1792139"/>
            <a:ext cx="3031484" cy="303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E6F4-6F06-1C4F-809E-BAD65CB5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705" y="1365713"/>
            <a:ext cx="7336221" cy="41265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Grade 8 &amp; 9 preview &amp; review courses are available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4 weeks in July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2.5 </a:t>
            </a:r>
            <a:r>
              <a:rPr lang="en-US" sz="3200" dirty="0" err="1"/>
              <a:t>hrs</a:t>
            </a:r>
            <a:r>
              <a:rPr lang="en-US" sz="3200" dirty="0"/>
              <a:t>/day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Registration opens at the beginning of May.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9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DCC41-B0FF-BC47-BE45-62B139A8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Online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5D5D7F-45F5-4EB4-9D98-757E0F5F3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4032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079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03481-B276-B94C-95D4-08FBB77A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Post-Secondary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F50FB6-8F37-43AA-8C1B-7AA2D5FFF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54171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77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0D27-0158-7E41-B144-A4457F6C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444" y="286603"/>
            <a:ext cx="7869438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Course Planning Sheet (Due at end of lab session)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88B4CE-BC10-49AB-A91C-A61EAC6F9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84834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545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D85F2-43B6-C4C4-9C86-774AFC27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E5CD6F-23FE-782E-E9AF-E6ECF26AE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FED47-D1B1-52E3-DD65-8ADE78A4E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52390-CB0A-861B-D7D5-E507A4E4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Course Planning Sheet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C5C9B2-5BB4-8257-083B-38245641A2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32163"/>
          <a:ext cx="9144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4000" imgH="190500" progId="Word.Document.12">
                  <p:embed/>
                </p:oleObj>
              </mc:Choice>
              <mc:Fallback>
                <p:oleObj name="Document" r:id="rId2" imgW="9144000" imgH="19050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FC5C9B2-5BB4-8257-083B-38245641A2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3332163"/>
                        <a:ext cx="9144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801298-6C24-EEE7-7BCF-3086B4F74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063" y="0"/>
            <a:ext cx="529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7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7225-9339-DB0C-25FD-B59EA8DA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64F30-7C57-00CA-F89E-98BF8206B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E997E-EEBF-A2F8-3DBD-33FCFB11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FD4F0-98FE-EBDA-8D21-67E334CD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Course Planning Sheet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CE7AC50-2892-84DB-A2FC-7FEB70032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32163"/>
          <a:ext cx="9144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44000" imgH="190500" progId="Word.Document.12">
                  <p:embed/>
                </p:oleObj>
              </mc:Choice>
              <mc:Fallback>
                <p:oleObj name="Document" r:id="rId2" imgW="9144000" imgH="190500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CE7AC50-2892-84DB-A2FC-7FEB70032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3332163"/>
                        <a:ext cx="9144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A7CB239-ABC0-4462-DFDE-FCF18A7A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712" y="-25745"/>
            <a:ext cx="5298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15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DBD77-2AD9-4B4C-8176-DC773E5D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2994815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Course Selection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D9880E-4F7C-884F-B65E-97B980504C6A}"/>
              </a:ext>
            </a:extLst>
          </p:cNvPr>
          <p:cNvSpPr txBox="1"/>
          <p:nvPr/>
        </p:nvSpPr>
        <p:spPr>
          <a:xfrm>
            <a:off x="643467" y="2546224"/>
            <a:ext cx="2994815" cy="33427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/>
              <a:t>You will enter your course choices  in the computer lab.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400" dirty="0"/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 err="1"/>
              <a:t>MyEd</a:t>
            </a:r>
            <a:r>
              <a:rPr lang="en-US" sz="2400" dirty="0"/>
              <a:t> will be open for you to enter your course selection before your lab session</a:t>
            </a:r>
            <a:endParaRPr lang="en-US" dirty="0"/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AEA5F0D-AC6E-0C4B-BA86-C1FF4E5E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484" y="965671"/>
            <a:ext cx="4136012" cy="5137904"/>
          </a:xfrm>
          <a:prstGeom prst="rect">
            <a:avLst/>
          </a:prstGeom>
        </p:spPr>
      </p:pic>
      <p:pic>
        <p:nvPicPr>
          <p:cNvPr id="4" name="Content Placeholder 3" descr="Text&#10;&#10;Description automatically generated with low confidence">
            <a:extLst>
              <a:ext uri="{FF2B5EF4-FFF2-40B4-BE49-F238E27FC236}">
                <a16:creationId xmlns:a16="http://schemas.microsoft.com/office/drawing/2014/main" id="{445D80D3-76AE-6B48-9930-278F9E30BDE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11399" y="965671"/>
            <a:ext cx="4136012" cy="51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9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65584-44C5-58BC-3405-8C830E489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81FFBC4-9FD7-B30E-1AF2-20EB241DB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C424D-4DDA-646C-5D4F-8FAA1985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Course Selection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929EF22F-6CB7-B3D9-8B7B-AF46A0DF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3">
            <a:extLst>
              <a:ext uri="{FF2B5EF4-FFF2-40B4-BE49-F238E27FC236}">
                <a16:creationId xmlns:a16="http://schemas.microsoft.com/office/drawing/2014/main" id="{F0FDC5DF-63F7-2C97-4AD4-FC5FDFC98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1BDE9A4-8340-4FFC-3A81-3D880CD8D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75405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8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E0640-DD02-E348-9EA3-3206EFC3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0B98-3828-4442-819F-F522C4DE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326" y="343130"/>
            <a:ext cx="6512768" cy="7363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Course Request Input Feb. 2-17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254683E-302A-E049-9C60-DE113013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311" y="402020"/>
            <a:ext cx="1125975" cy="9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E18BD-4697-1FE1-AC11-621598F9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758" y="1497309"/>
            <a:ext cx="6421903" cy="439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A05976-C084-5634-3CD6-C4795ABB4C2C}"/>
              </a:ext>
            </a:extLst>
          </p:cNvPr>
          <p:cNvSpPr txBox="1"/>
          <p:nvPr/>
        </p:nvSpPr>
        <p:spPr>
          <a:xfrm>
            <a:off x="499269" y="3496338"/>
            <a:ext cx="35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LAB SESSIONS ARE MANDATORY</a:t>
            </a:r>
          </a:p>
        </p:txBody>
      </p:sp>
    </p:spTree>
    <p:extLst>
      <p:ext uri="{BB962C8B-B14F-4D97-AF65-F5344CB8AC3E}">
        <p14:creationId xmlns:p14="http://schemas.microsoft.com/office/powerpoint/2010/main" val="3436561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D7443-C958-1247-A142-5D663ED4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/>
              <a:t>Questions? Concerns?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4160-B498-3A43-A280-BBB656E7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r>
              <a:rPr lang="en-US" altLang="en-US" sz="2800" dirty="0">
                <a:ea typeface="MS Gothic" panose="020B0609070205080204" pitchFamily="49" charset="-128"/>
              </a:rPr>
              <a:t>Feel free to see your counsellor in the counselling suite to ask any questions or discuss your course selections.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E4FB9-9BBF-47B3-A09F-01A3868E9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464E0CA-0725-0F41-91D5-B25EA955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15" y="0"/>
            <a:ext cx="2681537" cy="20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6DCCA47-88F6-F840-93FC-CB28495DD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979" y="4437410"/>
            <a:ext cx="17224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7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ADD9B-D6E2-A141-926A-9B3CAA7A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Course Selection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0853CE-FAD0-4CD4-9FD9-BD3E0346D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157360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87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D8C52-CBDD-A941-A408-5BDEAEE1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Required Grade 9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69E3AD-415D-4859-8B78-14A8ADB75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81332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96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1FB7-3ABC-B924-AE1F-3D958252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728B9C-6CC5-B9D8-2017-A3FBBE970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5D03B-A946-F0B8-833C-D07F0AFD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A1CCA-0515-8C9D-2614-526CF242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Required Grade 10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16E560-9643-ACAF-98CE-04B9BCB9F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2523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7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3411E-5FF2-0040-8918-6685E961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/>
              <a:t>Grade 10:</a:t>
            </a:r>
            <a:br>
              <a:rPr lang="en-US"/>
            </a:br>
            <a:r>
              <a:rPr lang="en-US"/>
              <a:t>The 3 Year Plan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E8D44E4-A62B-45DB-9EF2-E1698ECDD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171932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95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9D1FE-6A76-6C42-ABDF-74D0F3A9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sz="4300"/>
              <a:t>Graduation Checklist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18FC74-CE61-4962-AB72-3A0C4F102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02917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88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E2FA1-88D4-6D41-827A-DDB68125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81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Graduation Requirements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B7F3B4-B523-C50E-2B8F-87011C4CF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545805"/>
              </p:ext>
            </p:extLst>
          </p:nvPr>
        </p:nvGraphicFramePr>
        <p:xfrm>
          <a:off x="3701610" y="163286"/>
          <a:ext cx="8161308" cy="669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195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441"/>
      </a:dk2>
      <a:lt2>
        <a:srgbClr val="E8E3E2"/>
      </a:lt2>
      <a:accent1>
        <a:srgbClr val="7BA9B5"/>
      </a:accent1>
      <a:accent2>
        <a:srgbClr val="76ADA1"/>
      </a:accent2>
      <a:accent3>
        <a:srgbClr val="81AB90"/>
      </a:accent3>
      <a:accent4>
        <a:srgbClr val="79AD76"/>
      </a:accent4>
      <a:accent5>
        <a:srgbClr val="92A87F"/>
      </a:accent5>
      <a:accent6>
        <a:srgbClr val="9FA571"/>
      </a:accent6>
      <a:hlink>
        <a:srgbClr val="AC7466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17737</TotalTime>
  <Words>907</Words>
  <Application>Microsoft Office PowerPoint</Application>
  <PresentationFormat>Widescreen</PresentationFormat>
  <Paragraphs>139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Gothic</vt:lpstr>
      <vt:lpstr>Signika</vt:lpstr>
      <vt:lpstr>Source Sans 3 Light</vt:lpstr>
      <vt:lpstr>Arial</vt:lpstr>
      <vt:lpstr>Bookman Old Style</vt:lpstr>
      <vt:lpstr>Calibri</vt:lpstr>
      <vt:lpstr>Franklin Gothic Book</vt:lpstr>
      <vt:lpstr>Source Sans Pro</vt:lpstr>
      <vt:lpstr>RetrospectVTI</vt:lpstr>
      <vt:lpstr>Document</vt:lpstr>
      <vt:lpstr>Grade 8/9 Course Planning Information</vt:lpstr>
      <vt:lpstr>PowerPoint Presentation</vt:lpstr>
      <vt:lpstr>Course Selection</vt:lpstr>
      <vt:lpstr>Course Selection</vt:lpstr>
      <vt:lpstr>Required Grade 9 Courses</vt:lpstr>
      <vt:lpstr>Required Grade 10 Courses</vt:lpstr>
      <vt:lpstr>Grade 10: The 3 Year Plan</vt:lpstr>
      <vt:lpstr>Graduation Checklist</vt:lpstr>
      <vt:lpstr>Graduation Requirements</vt:lpstr>
      <vt:lpstr>Graduation Assessments</vt:lpstr>
      <vt:lpstr>Math Choices After Grade 8/9</vt:lpstr>
      <vt:lpstr>Electives</vt:lpstr>
      <vt:lpstr>Electives</vt:lpstr>
      <vt:lpstr>Off-Timetable Electives</vt:lpstr>
      <vt:lpstr>Language Electives</vt:lpstr>
      <vt:lpstr>How to Choose the Right Electives</vt:lpstr>
      <vt:lpstr>Course Planning Guide</vt:lpstr>
      <vt:lpstr>Course Code Sheet</vt:lpstr>
      <vt:lpstr>ELL Students</vt:lpstr>
      <vt:lpstr>VSB Career Programs</vt:lpstr>
      <vt:lpstr>VSB Career Programs</vt:lpstr>
      <vt:lpstr>External Credits</vt:lpstr>
      <vt:lpstr>Summer School</vt:lpstr>
      <vt:lpstr>Online Courses</vt:lpstr>
      <vt:lpstr>Post-Secondary Information</vt:lpstr>
      <vt:lpstr>Course Planning Sheet (Due at end of lab session)</vt:lpstr>
      <vt:lpstr>Course Planning Sheet</vt:lpstr>
      <vt:lpstr>Course Planning Sheet</vt:lpstr>
      <vt:lpstr>Course Selection</vt:lpstr>
      <vt:lpstr>Next Steps</vt:lpstr>
      <vt:lpstr>Questions?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10 Course Planning Information</dc:title>
  <dc:creator>Alina Birsan</dc:creator>
  <cp:lastModifiedBy>Christopher Tse</cp:lastModifiedBy>
  <cp:revision>23</cp:revision>
  <dcterms:created xsi:type="dcterms:W3CDTF">2021-01-18T19:04:04Z</dcterms:created>
  <dcterms:modified xsi:type="dcterms:W3CDTF">2026-01-22T20:44:37Z</dcterms:modified>
</cp:coreProperties>
</file>