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4" r:id="rId1"/>
  </p:sldMasterIdLst>
  <p:notesMasterIdLst>
    <p:notesMasterId r:id="rId31"/>
  </p:notesMasterIdLst>
  <p:sldIdLst>
    <p:sldId id="256" r:id="rId2"/>
    <p:sldId id="257" r:id="rId3"/>
    <p:sldId id="259" r:id="rId4"/>
    <p:sldId id="273" r:id="rId5"/>
    <p:sldId id="274" r:id="rId6"/>
    <p:sldId id="275" r:id="rId7"/>
    <p:sldId id="283" r:id="rId8"/>
    <p:sldId id="282" r:id="rId9"/>
    <p:sldId id="284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92" r:id="rId18"/>
    <p:sldId id="285" r:id="rId19"/>
    <p:sldId id="288" r:id="rId20"/>
    <p:sldId id="289" r:id="rId21"/>
    <p:sldId id="290" r:id="rId22"/>
    <p:sldId id="268" r:id="rId23"/>
    <p:sldId id="270" r:id="rId24"/>
    <p:sldId id="280" r:id="rId25"/>
    <p:sldId id="276" r:id="rId26"/>
    <p:sldId id="277" r:id="rId27"/>
    <p:sldId id="278" r:id="rId28"/>
    <p:sldId id="279" r:id="rId29"/>
    <p:sldId id="286" r:id="rId3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127BAA-5EB7-4209-B590-08B1F555C647}" v="7" dt="2024-01-24T18:50:07.7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37"/>
    <p:restoredTop sz="94679"/>
  </p:normalViewPr>
  <p:slideViewPr>
    <p:cSldViewPr snapToGrid="0" snapToObjects="1">
      <p:cViewPr varScale="1">
        <p:scale>
          <a:sx n="108" d="100"/>
          <a:sy n="108" d="100"/>
        </p:scale>
        <p:origin x="153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5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2CEC6-63A2-4BD3-8978-14D4D3235C0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85675D-86DB-4356-9525-FD6E2DE7F845}">
      <dgm:prSet/>
      <dgm:spPr/>
      <dgm:t>
        <a:bodyPr/>
        <a:lstStyle/>
        <a:p>
          <a:r>
            <a:rPr lang="en-US" dirty="0"/>
            <a:t>Jazz Band 8-12 (must also be registered in on-timetable band)</a:t>
          </a:r>
        </a:p>
      </dgm:t>
    </dgm:pt>
    <dgm:pt modelId="{364BCEE5-A7B8-4FFE-9AC3-E8C92A10BD16}" type="parTrans" cxnId="{D5E866BC-EC1A-4514-9874-02817949C4D1}">
      <dgm:prSet/>
      <dgm:spPr/>
      <dgm:t>
        <a:bodyPr/>
        <a:lstStyle/>
        <a:p>
          <a:endParaRPr lang="en-US"/>
        </a:p>
      </dgm:t>
    </dgm:pt>
    <dgm:pt modelId="{E6EA5DC5-33AE-40DC-A614-7EDAF55DC13C}" type="sibTrans" cxnId="{D5E866BC-EC1A-4514-9874-02817949C4D1}">
      <dgm:prSet/>
      <dgm:spPr/>
      <dgm:t>
        <a:bodyPr/>
        <a:lstStyle/>
        <a:p>
          <a:endParaRPr lang="en-US"/>
        </a:p>
      </dgm:t>
    </dgm:pt>
    <dgm:pt modelId="{5E321997-F223-4965-B50B-A83FE74841E5}">
      <dgm:prSet/>
      <dgm:spPr/>
      <dgm:t>
        <a:bodyPr/>
        <a:lstStyle/>
        <a:p>
          <a:r>
            <a:rPr lang="en-US" dirty="0"/>
            <a:t>Theatre Company 9-12</a:t>
          </a:r>
        </a:p>
      </dgm:t>
    </dgm:pt>
    <dgm:pt modelId="{28F32085-C51D-4206-96CE-B16B83B7F5AE}" type="parTrans" cxnId="{ADC57F63-D6D5-4972-A126-A069CACFF8B4}">
      <dgm:prSet/>
      <dgm:spPr/>
      <dgm:t>
        <a:bodyPr/>
        <a:lstStyle/>
        <a:p>
          <a:endParaRPr lang="en-US"/>
        </a:p>
      </dgm:t>
    </dgm:pt>
    <dgm:pt modelId="{6EB60C09-D14F-470F-BEE7-698A44D69289}" type="sibTrans" cxnId="{ADC57F63-D6D5-4972-A126-A069CACFF8B4}">
      <dgm:prSet/>
      <dgm:spPr/>
      <dgm:t>
        <a:bodyPr/>
        <a:lstStyle/>
        <a:p>
          <a:endParaRPr lang="en-US"/>
        </a:p>
      </dgm:t>
    </dgm:pt>
    <dgm:pt modelId="{2368E8CE-A2DF-044E-9D69-CB06D3418F28}">
      <dgm:prSet/>
      <dgm:spPr/>
      <dgm:t>
        <a:bodyPr/>
        <a:lstStyle/>
        <a:p>
          <a:r>
            <a:rPr lang="en-US" dirty="0"/>
            <a:t>Stagecraft 9-12</a:t>
          </a:r>
        </a:p>
      </dgm:t>
    </dgm:pt>
    <dgm:pt modelId="{47B45405-8A41-A447-9919-72A555528256}" type="parTrans" cxnId="{0F625075-EB90-CE4A-A353-3876CF4D2D77}">
      <dgm:prSet/>
      <dgm:spPr/>
      <dgm:t>
        <a:bodyPr/>
        <a:lstStyle/>
        <a:p>
          <a:endParaRPr lang="en-US"/>
        </a:p>
      </dgm:t>
    </dgm:pt>
    <dgm:pt modelId="{4637449B-5A2B-2249-AD8D-28D99EA99902}" type="sibTrans" cxnId="{0F625075-EB90-CE4A-A353-3876CF4D2D77}">
      <dgm:prSet/>
      <dgm:spPr/>
      <dgm:t>
        <a:bodyPr/>
        <a:lstStyle/>
        <a:p>
          <a:endParaRPr lang="en-US"/>
        </a:p>
      </dgm:t>
    </dgm:pt>
    <dgm:pt modelId="{39EF9547-9E06-4444-BF62-FFDF6E9FB68C}">
      <dgm:prSet/>
      <dgm:spPr/>
      <dgm:t>
        <a:bodyPr/>
        <a:lstStyle/>
        <a:p>
          <a:r>
            <a:rPr lang="en-US" dirty="0"/>
            <a:t>Strings Orchestra 8-12 (must also be registered in on-timetable band)</a:t>
          </a:r>
        </a:p>
        <a:p>
          <a:endParaRPr lang="en-US" dirty="0"/>
        </a:p>
        <a:p>
          <a:r>
            <a:rPr lang="en-US" dirty="0"/>
            <a:t> </a:t>
          </a:r>
        </a:p>
      </dgm:t>
    </dgm:pt>
    <dgm:pt modelId="{FA9BBEF6-EABA-4F13-85DC-A2DC9C4852B4}" type="parTrans" cxnId="{833CEC81-C7F3-4F63-9023-E36D93235E2A}">
      <dgm:prSet/>
      <dgm:spPr/>
      <dgm:t>
        <a:bodyPr/>
        <a:lstStyle/>
        <a:p>
          <a:endParaRPr lang="en-US"/>
        </a:p>
      </dgm:t>
    </dgm:pt>
    <dgm:pt modelId="{35C4BBC4-C7A1-41F7-A44A-5ABD06C70FCD}" type="sibTrans" cxnId="{833CEC81-C7F3-4F63-9023-E36D93235E2A}">
      <dgm:prSet/>
      <dgm:spPr/>
      <dgm:t>
        <a:bodyPr/>
        <a:lstStyle/>
        <a:p>
          <a:endParaRPr lang="en-US"/>
        </a:p>
      </dgm:t>
    </dgm:pt>
    <dgm:pt modelId="{84215D29-DB2B-434F-B721-C48CAA40690D}">
      <dgm:prSet/>
      <dgm:spPr/>
      <dgm:t>
        <a:bodyPr/>
        <a:lstStyle/>
        <a:p>
          <a:r>
            <a:rPr lang="en-US" dirty="0"/>
            <a:t>Foods 10 (Can only register if you have not completed Foods 9)</a:t>
          </a:r>
        </a:p>
      </dgm:t>
    </dgm:pt>
    <dgm:pt modelId="{96A25553-BD69-4B11-BEE8-9EC211A56E63}" type="parTrans" cxnId="{59D70127-9BC4-47C2-8990-4C287506FD10}">
      <dgm:prSet/>
      <dgm:spPr/>
      <dgm:t>
        <a:bodyPr/>
        <a:lstStyle/>
        <a:p>
          <a:endParaRPr lang="en-US"/>
        </a:p>
      </dgm:t>
    </dgm:pt>
    <dgm:pt modelId="{D17BB88F-867B-448F-A399-3DB1BF7B0785}" type="sibTrans" cxnId="{59D70127-9BC4-47C2-8990-4C287506FD10}">
      <dgm:prSet/>
      <dgm:spPr/>
      <dgm:t>
        <a:bodyPr/>
        <a:lstStyle/>
        <a:p>
          <a:endParaRPr lang="en-US"/>
        </a:p>
      </dgm:t>
    </dgm:pt>
    <dgm:pt modelId="{1FB40135-C217-B348-AA50-22DD63733420}" type="pres">
      <dgm:prSet presAssocID="{7F92CEC6-63A2-4BD3-8978-14D4D3235C0B}" presName="vert0" presStyleCnt="0">
        <dgm:presLayoutVars>
          <dgm:dir/>
          <dgm:animOne val="branch"/>
          <dgm:animLvl val="lvl"/>
        </dgm:presLayoutVars>
      </dgm:prSet>
      <dgm:spPr/>
    </dgm:pt>
    <dgm:pt modelId="{2CFC4861-E7C7-3C40-B12C-0FB74F29AF60}" type="pres">
      <dgm:prSet presAssocID="{8885675D-86DB-4356-9525-FD6E2DE7F845}" presName="thickLine" presStyleLbl="alignNode1" presStyleIdx="0" presStyleCnt="5"/>
      <dgm:spPr/>
    </dgm:pt>
    <dgm:pt modelId="{4290F7E6-6D93-2042-B950-4219DE0AD45A}" type="pres">
      <dgm:prSet presAssocID="{8885675D-86DB-4356-9525-FD6E2DE7F845}" presName="horz1" presStyleCnt="0"/>
      <dgm:spPr/>
    </dgm:pt>
    <dgm:pt modelId="{026AA396-74DE-5C41-9D55-C63BABCA6B63}" type="pres">
      <dgm:prSet presAssocID="{8885675D-86DB-4356-9525-FD6E2DE7F845}" presName="tx1" presStyleLbl="revTx" presStyleIdx="0" presStyleCnt="5"/>
      <dgm:spPr/>
    </dgm:pt>
    <dgm:pt modelId="{48429675-067B-6048-93D6-2D1414D32060}" type="pres">
      <dgm:prSet presAssocID="{8885675D-86DB-4356-9525-FD6E2DE7F845}" presName="vert1" presStyleCnt="0"/>
      <dgm:spPr/>
    </dgm:pt>
    <dgm:pt modelId="{3605950C-1593-644A-886F-92B4663EF87D}" type="pres">
      <dgm:prSet presAssocID="{5E321997-F223-4965-B50B-A83FE74841E5}" presName="thickLine" presStyleLbl="alignNode1" presStyleIdx="1" presStyleCnt="5"/>
      <dgm:spPr/>
    </dgm:pt>
    <dgm:pt modelId="{C6F257A3-262E-7540-8D50-B024F1B2CF43}" type="pres">
      <dgm:prSet presAssocID="{5E321997-F223-4965-B50B-A83FE74841E5}" presName="horz1" presStyleCnt="0"/>
      <dgm:spPr/>
    </dgm:pt>
    <dgm:pt modelId="{FC826E96-F6A3-F042-9E1C-9DEFC001FF49}" type="pres">
      <dgm:prSet presAssocID="{5E321997-F223-4965-B50B-A83FE74841E5}" presName="tx1" presStyleLbl="revTx" presStyleIdx="1" presStyleCnt="5"/>
      <dgm:spPr/>
    </dgm:pt>
    <dgm:pt modelId="{204E9E38-7772-8148-A590-538A5E8EE29E}" type="pres">
      <dgm:prSet presAssocID="{5E321997-F223-4965-B50B-A83FE74841E5}" presName="vert1" presStyleCnt="0"/>
      <dgm:spPr/>
    </dgm:pt>
    <dgm:pt modelId="{3D2DD7FE-B0DE-304C-B421-4B74C35305AE}" type="pres">
      <dgm:prSet presAssocID="{2368E8CE-A2DF-044E-9D69-CB06D3418F28}" presName="thickLine" presStyleLbl="alignNode1" presStyleIdx="2" presStyleCnt="5"/>
      <dgm:spPr/>
    </dgm:pt>
    <dgm:pt modelId="{D186CD63-3639-C54C-B148-1B166323BDBE}" type="pres">
      <dgm:prSet presAssocID="{2368E8CE-A2DF-044E-9D69-CB06D3418F28}" presName="horz1" presStyleCnt="0"/>
      <dgm:spPr/>
    </dgm:pt>
    <dgm:pt modelId="{14373D3C-D2C1-C242-A27B-EA09BA54EBCE}" type="pres">
      <dgm:prSet presAssocID="{2368E8CE-A2DF-044E-9D69-CB06D3418F28}" presName="tx1" presStyleLbl="revTx" presStyleIdx="2" presStyleCnt="5"/>
      <dgm:spPr/>
    </dgm:pt>
    <dgm:pt modelId="{A6B122A2-AFC0-0646-A3E2-40D59F025AE2}" type="pres">
      <dgm:prSet presAssocID="{2368E8CE-A2DF-044E-9D69-CB06D3418F28}" presName="vert1" presStyleCnt="0"/>
      <dgm:spPr/>
    </dgm:pt>
    <dgm:pt modelId="{A505417F-7C88-497F-9AD0-17D4EFF61D26}" type="pres">
      <dgm:prSet presAssocID="{84215D29-DB2B-434F-B721-C48CAA40690D}" presName="thickLine" presStyleLbl="alignNode1" presStyleIdx="3" presStyleCnt="5"/>
      <dgm:spPr/>
    </dgm:pt>
    <dgm:pt modelId="{F3CA2F35-4335-4965-A660-A6DD60B3B059}" type="pres">
      <dgm:prSet presAssocID="{84215D29-DB2B-434F-B721-C48CAA40690D}" presName="horz1" presStyleCnt="0"/>
      <dgm:spPr/>
    </dgm:pt>
    <dgm:pt modelId="{D2D2907D-ED1A-474C-9C3F-F7C8A952573F}" type="pres">
      <dgm:prSet presAssocID="{84215D29-DB2B-434F-B721-C48CAA40690D}" presName="tx1" presStyleLbl="revTx" presStyleIdx="3" presStyleCnt="5"/>
      <dgm:spPr/>
    </dgm:pt>
    <dgm:pt modelId="{EAFF1E1A-E1BF-4715-8717-4FFFCCE12B80}" type="pres">
      <dgm:prSet presAssocID="{84215D29-DB2B-434F-B721-C48CAA40690D}" presName="vert1" presStyleCnt="0"/>
      <dgm:spPr/>
    </dgm:pt>
    <dgm:pt modelId="{68D7D01D-909C-4D3F-8433-EEAF21211837}" type="pres">
      <dgm:prSet presAssocID="{39EF9547-9E06-4444-BF62-FFDF6E9FB68C}" presName="thickLine" presStyleLbl="alignNode1" presStyleIdx="4" presStyleCnt="5"/>
      <dgm:spPr/>
    </dgm:pt>
    <dgm:pt modelId="{E0E5B7BE-634B-451A-AD8D-1973F0794EA4}" type="pres">
      <dgm:prSet presAssocID="{39EF9547-9E06-4444-BF62-FFDF6E9FB68C}" presName="horz1" presStyleCnt="0"/>
      <dgm:spPr/>
    </dgm:pt>
    <dgm:pt modelId="{A0B8D089-1E9D-4D69-A22A-4B0445E86B5C}" type="pres">
      <dgm:prSet presAssocID="{39EF9547-9E06-4444-BF62-FFDF6E9FB68C}" presName="tx1" presStyleLbl="revTx" presStyleIdx="4" presStyleCnt="5"/>
      <dgm:spPr/>
    </dgm:pt>
    <dgm:pt modelId="{026DB2AA-5443-41BE-BCEC-7E0B5DE30351}" type="pres">
      <dgm:prSet presAssocID="{39EF9547-9E06-4444-BF62-FFDF6E9FB68C}" presName="vert1" presStyleCnt="0"/>
      <dgm:spPr/>
    </dgm:pt>
  </dgm:ptLst>
  <dgm:cxnLst>
    <dgm:cxn modelId="{F75CA914-E7EC-C444-AA6E-9F9B177434CD}" type="presOf" srcId="{2368E8CE-A2DF-044E-9D69-CB06D3418F28}" destId="{14373D3C-D2C1-C242-A27B-EA09BA54EBCE}" srcOrd="0" destOrd="0" presId="urn:microsoft.com/office/officeart/2008/layout/LinedList"/>
    <dgm:cxn modelId="{83D4991F-5198-0443-92A1-3B050298CA6F}" type="presOf" srcId="{5E321997-F223-4965-B50B-A83FE74841E5}" destId="{FC826E96-F6A3-F042-9E1C-9DEFC001FF49}" srcOrd="0" destOrd="0" presId="urn:microsoft.com/office/officeart/2008/layout/LinedList"/>
    <dgm:cxn modelId="{59D70127-9BC4-47C2-8990-4C287506FD10}" srcId="{7F92CEC6-63A2-4BD3-8978-14D4D3235C0B}" destId="{84215D29-DB2B-434F-B721-C48CAA40690D}" srcOrd="3" destOrd="0" parTransId="{96A25553-BD69-4B11-BEE8-9EC211A56E63}" sibTransId="{D17BB88F-867B-448F-A399-3DB1BF7B0785}"/>
    <dgm:cxn modelId="{ADC57F63-D6D5-4972-A126-A069CACFF8B4}" srcId="{7F92CEC6-63A2-4BD3-8978-14D4D3235C0B}" destId="{5E321997-F223-4965-B50B-A83FE74841E5}" srcOrd="1" destOrd="0" parTransId="{28F32085-C51D-4206-96CE-B16B83B7F5AE}" sibTransId="{6EB60C09-D14F-470F-BEE7-698A44D69289}"/>
    <dgm:cxn modelId="{2ED0844C-68A2-42CF-BE12-F6AED3A598B9}" type="presOf" srcId="{84215D29-DB2B-434F-B721-C48CAA40690D}" destId="{D2D2907D-ED1A-474C-9C3F-F7C8A952573F}" srcOrd="0" destOrd="0" presId="urn:microsoft.com/office/officeart/2008/layout/LinedList"/>
    <dgm:cxn modelId="{0F625075-EB90-CE4A-A353-3876CF4D2D77}" srcId="{7F92CEC6-63A2-4BD3-8978-14D4D3235C0B}" destId="{2368E8CE-A2DF-044E-9D69-CB06D3418F28}" srcOrd="2" destOrd="0" parTransId="{47B45405-8A41-A447-9919-72A555528256}" sibTransId="{4637449B-5A2B-2249-AD8D-28D99EA99902}"/>
    <dgm:cxn modelId="{DA338680-DFAF-F240-AF1C-9660DD894FAD}" type="presOf" srcId="{7F92CEC6-63A2-4BD3-8978-14D4D3235C0B}" destId="{1FB40135-C217-B348-AA50-22DD63733420}" srcOrd="0" destOrd="0" presId="urn:microsoft.com/office/officeart/2008/layout/LinedList"/>
    <dgm:cxn modelId="{833CEC81-C7F3-4F63-9023-E36D93235E2A}" srcId="{7F92CEC6-63A2-4BD3-8978-14D4D3235C0B}" destId="{39EF9547-9E06-4444-BF62-FFDF6E9FB68C}" srcOrd="4" destOrd="0" parTransId="{FA9BBEF6-EABA-4F13-85DC-A2DC9C4852B4}" sibTransId="{35C4BBC4-C7A1-41F7-A44A-5ABD06C70FCD}"/>
    <dgm:cxn modelId="{D5E866BC-EC1A-4514-9874-02817949C4D1}" srcId="{7F92CEC6-63A2-4BD3-8978-14D4D3235C0B}" destId="{8885675D-86DB-4356-9525-FD6E2DE7F845}" srcOrd="0" destOrd="0" parTransId="{364BCEE5-A7B8-4FFE-9AC3-E8C92A10BD16}" sibTransId="{E6EA5DC5-33AE-40DC-A614-7EDAF55DC13C}"/>
    <dgm:cxn modelId="{D9AC17C0-ACF9-2542-BDD4-BE476F60306A}" type="presOf" srcId="{8885675D-86DB-4356-9525-FD6E2DE7F845}" destId="{026AA396-74DE-5C41-9D55-C63BABCA6B63}" srcOrd="0" destOrd="0" presId="urn:microsoft.com/office/officeart/2008/layout/LinedList"/>
    <dgm:cxn modelId="{00E416F8-ED9D-4060-AD36-A5EC7A1C909A}" type="presOf" srcId="{39EF9547-9E06-4444-BF62-FFDF6E9FB68C}" destId="{A0B8D089-1E9D-4D69-A22A-4B0445E86B5C}" srcOrd="0" destOrd="0" presId="urn:microsoft.com/office/officeart/2008/layout/LinedList"/>
    <dgm:cxn modelId="{3198161C-461B-F443-BE32-5A4947491C95}" type="presParOf" srcId="{1FB40135-C217-B348-AA50-22DD63733420}" destId="{2CFC4861-E7C7-3C40-B12C-0FB74F29AF60}" srcOrd="0" destOrd="0" presId="urn:microsoft.com/office/officeart/2008/layout/LinedList"/>
    <dgm:cxn modelId="{71AB5A5D-8E60-774D-B20F-857963E4254F}" type="presParOf" srcId="{1FB40135-C217-B348-AA50-22DD63733420}" destId="{4290F7E6-6D93-2042-B950-4219DE0AD45A}" srcOrd="1" destOrd="0" presId="urn:microsoft.com/office/officeart/2008/layout/LinedList"/>
    <dgm:cxn modelId="{6F2097AF-6DB3-5F4C-B4A4-3F927F9B408B}" type="presParOf" srcId="{4290F7E6-6D93-2042-B950-4219DE0AD45A}" destId="{026AA396-74DE-5C41-9D55-C63BABCA6B63}" srcOrd="0" destOrd="0" presId="urn:microsoft.com/office/officeart/2008/layout/LinedList"/>
    <dgm:cxn modelId="{642EDBA1-4924-7142-A426-D50995A80B86}" type="presParOf" srcId="{4290F7E6-6D93-2042-B950-4219DE0AD45A}" destId="{48429675-067B-6048-93D6-2D1414D32060}" srcOrd="1" destOrd="0" presId="urn:microsoft.com/office/officeart/2008/layout/LinedList"/>
    <dgm:cxn modelId="{76C48756-CFFF-CA49-B338-ECF579C1387D}" type="presParOf" srcId="{1FB40135-C217-B348-AA50-22DD63733420}" destId="{3605950C-1593-644A-886F-92B4663EF87D}" srcOrd="2" destOrd="0" presId="urn:microsoft.com/office/officeart/2008/layout/LinedList"/>
    <dgm:cxn modelId="{92DDABAB-4DCD-E245-8B77-DE645841BC9F}" type="presParOf" srcId="{1FB40135-C217-B348-AA50-22DD63733420}" destId="{C6F257A3-262E-7540-8D50-B024F1B2CF43}" srcOrd="3" destOrd="0" presId="urn:microsoft.com/office/officeart/2008/layout/LinedList"/>
    <dgm:cxn modelId="{C8FCA5A6-50B3-DB40-A24F-ADABE102E840}" type="presParOf" srcId="{C6F257A3-262E-7540-8D50-B024F1B2CF43}" destId="{FC826E96-F6A3-F042-9E1C-9DEFC001FF49}" srcOrd="0" destOrd="0" presId="urn:microsoft.com/office/officeart/2008/layout/LinedList"/>
    <dgm:cxn modelId="{CCB9AF13-5791-0840-834B-45971AE99FEB}" type="presParOf" srcId="{C6F257A3-262E-7540-8D50-B024F1B2CF43}" destId="{204E9E38-7772-8148-A590-538A5E8EE29E}" srcOrd="1" destOrd="0" presId="urn:microsoft.com/office/officeart/2008/layout/LinedList"/>
    <dgm:cxn modelId="{D02EEBE3-21E2-8041-A010-532569BB7552}" type="presParOf" srcId="{1FB40135-C217-B348-AA50-22DD63733420}" destId="{3D2DD7FE-B0DE-304C-B421-4B74C35305AE}" srcOrd="4" destOrd="0" presId="urn:microsoft.com/office/officeart/2008/layout/LinedList"/>
    <dgm:cxn modelId="{CB5D7FA7-F928-B044-84D8-61FA046EF4D1}" type="presParOf" srcId="{1FB40135-C217-B348-AA50-22DD63733420}" destId="{D186CD63-3639-C54C-B148-1B166323BDBE}" srcOrd="5" destOrd="0" presId="urn:microsoft.com/office/officeart/2008/layout/LinedList"/>
    <dgm:cxn modelId="{9E501EFA-EC1A-9F44-9A6B-2AA5EB6A256B}" type="presParOf" srcId="{D186CD63-3639-C54C-B148-1B166323BDBE}" destId="{14373D3C-D2C1-C242-A27B-EA09BA54EBCE}" srcOrd="0" destOrd="0" presId="urn:microsoft.com/office/officeart/2008/layout/LinedList"/>
    <dgm:cxn modelId="{6A48845B-8C69-6749-9652-3D7B93216E6D}" type="presParOf" srcId="{D186CD63-3639-C54C-B148-1B166323BDBE}" destId="{A6B122A2-AFC0-0646-A3E2-40D59F025AE2}" srcOrd="1" destOrd="0" presId="urn:microsoft.com/office/officeart/2008/layout/LinedList"/>
    <dgm:cxn modelId="{D0A014FF-0BB7-4CD6-A4BD-4A215ACE4A1D}" type="presParOf" srcId="{1FB40135-C217-B348-AA50-22DD63733420}" destId="{A505417F-7C88-497F-9AD0-17D4EFF61D26}" srcOrd="6" destOrd="0" presId="urn:microsoft.com/office/officeart/2008/layout/LinedList"/>
    <dgm:cxn modelId="{26108420-B6EA-4516-93BC-8BA0FFF74CDB}" type="presParOf" srcId="{1FB40135-C217-B348-AA50-22DD63733420}" destId="{F3CA2F35-4335-4965-A660-A6DD60B3B059}" srcOrd="7" destOrd="0" presId="urn:microsoft.com/office/officeart/2008/layout/LinedList"/>
    <dgm:cxn modelId="{286183B7-E587-4206-831A-5FB1E306AFC3}" type="presParOf" srcId="{F3CA2F35-4335-4965-A660-A6DD60B3B059}" destId="{D2D2907D-ED1A-474C-9C3F-F7C8A952573F}" srcOrd="0" destOrd="0" presId="urn:microsoft.com/office/officeart/2008/layout/LinedList"/>
    <dgm:cxn modelId="{AC05C132-9A22-47AB-85FD-D59B3F508702}" type="presParOf" srcId="{F3CA2F35-4335-4965-A660-A6DD60B3B059}" destId="{EAFF1E1A-E1BF-4715-8717-4FFFCCE12B80}" srcOrd="1" destOrd="0" presId="urn:microsoft.com/office/officeart/2008/layout/LinedList"/>
    <dgm:cxn modelId="{FB82E13C-6179-49DF-B409-049059441CD9}" type="presParOf" srcId="{1FB40135-C217-B348-AA50-22DD63733420}" destId="{68D7D01D-909C-4D3F-8433-EEAF21211837}" srcOrd="8" destOrd="0" presId="urn:microsoft.com/office/officeart/2008/layout/LinedList"/>
    <dgm:cxn modelId="{A62A4073-FE30-431A-B9AB-483828E6C42E}" type="presParOf" srcId="{1FB40135-C217-B348-AA50-22DD63733420}" destId="{E0E5B7BE-634B-451A-AD8D-1973F0794EA4}" srcOrd="9" destOrd="0" presId="urn:microsoft.com/office/officeart/2008/layout/LinedList"/>
    <dgm:cxn modelId="{8469E1CC-F303-4A4E-9E85-9C7D88B07339}" type="presParOf" srcId="{E0E5B7BE-634B-451A-AD8D-1973F0794EA4}" destId="{A0B8D089-1E9D-4D69-A22A-4B0445E86B5C}" srcOrd="0" destOrd="0" presId="urn:microsoft.com/office/officeart/2008/layout/LinedList"/>
    <dgm:cxn modelId="{A3FECF48-8EB2-4F14-9968-9422888120CD}" type="presParOf" srcId="{E0E5B7BE-634B-451A-AD8D-1973F0794EA4}" destId="{026DB2AA-5443-41BE-BCEC-7E0B5DE3035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4A066F-681F-4EAF-A3D7-A6E1286D50D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3C3A9B6-B80F-4337-A12D-4FAB417B19BC}">
      <dgm:prSet custT="1"/>
      <dgm:spPr/>
      <dgm:t>
        <a:bodyPr/>
        <a:lstStyle/>
        <a:p>
          <a:r>
            <a:rPr lang="en-CA" sz="2800" dirty="0"/>
            <a:t>The course selection sheet is like a contract</a:t>
          </a:r>
          <a:endParaRPr lang="en-US" sz="2800" dirty="0"/>
        </a:p>
      </dgm:t>
    </dgm:pt>
    <dgm:pt modelId="{49F56D33-81E5-4DE8-84D5-A8B9BC5D7FDC}" type="parTrans" cxnId="{C588C164-4390-496B-B32A-DC9832B14B29}">
      <dgm:prSet/>
      <dgm:spPr/>
      <dgm:t>
        <a:bodyPr/>
        <a:lstStyle/>
        <a:p>
          <a:endParaRPr lang="en-US"/>
        </a:p>
      </dgm:t>
    </dgm:pt>
    <dgm:pt modelId="{55338A93-E393-4A40-96BE-6287735C0D09}" type="sibTrans" cxnId="{C588C164-4390-496B-B32A-DC9832B14B29}">
      <dgm:prSet/>
      <dgm:spPr/>
      <dgm:t>
        <a:bodyPr/>
        <a:lstStyle/>
        <a:p>
          <a:endParaRPr lang="en-US"/>
        </a:p>
      </dgm:t>
    </dgm:pt>
    <dgm:pt modelId="{B2B6A02C-22E6-4738-88ED-B9790AF0209B}">
      <dgm:prSet custT="1"/>
      <dgm:spPr/>
      <dgm:t>
        <a:bodyPr/>
        <a:lstStyle/>
        <a:p>
          <a:r>
            <a:rPr lang="en-CA" sz="2800" dirty="0"/>
            <a:t>Schools are staffed and timetabled according to the information on these forms</a:t>
          </a:r>
          <a:endParaRPr lang="en-US" sz="2800" dirty="0"/>
        </a:p>
      </dgm:t>
    </dgm:pt>
    <dgm:pt modelId="{6BBCE738-D41E-489E-9400-190E492A7BBA}" type="parTrans" cxnId="{E85DB574-9C07-4F05-A5A4-46BE6D02C36E}">
      <dgm:prSet/>
      <dgm:spPr/>
      <dgm:t>
        <a:bodyPr/>
        <a:lstStyle/>
        <a:p>
          <a:endParaRPr lang="en-US"/>
        </a:p>
      </dgm:t>
    </dgm:pt>
    <dgm:pt modelId="{EFB7F3A6-3962-45F2-9B6D-F8EF33BB42C5}" type="sibTrans" cxnId="{E85DB574-9C07-4F05-A5A4-46BE6D02C36E}">
      <dgm:prSet/>
      <dgm:spPr/>
      <dgm:t>
        <a:bodyPr/>
        <a:lstStyle/>
        <a:p>
          <a:endParaRPr lang="en-US"/>
        </a:p>
      </dgm:t>
    </dgm:pt>
    <dgm:pt modelId="{0F922764-93B8-45CE-A2CE-85F6DE989F4A}">
      <dgm:prSet custT="1"/>
      <dgm:spPr/>
      <dgm:t>
        <a:bodyPr/>
        <a:lstStyle/>
        <a:p>
          <a:r>
            <a:rPr lang="en-CA" sz="2800" dirty="0"/>
            <a:t>Only those courses with a sufficient number of students registered will be available</a:t>
          </a:r>
          <a:endParaRPr lang="en-US" sz="2800" dirty="0"/>
        </a:p>
      </dgm:t>
    </dgm:pt>
    <dgm:pt modelId="{370B0F42-6043-4FCB-BF5D-B521A4B723F2}" type="parTrans" cxnId="{7E8E70A3-FC49-4F1A-AD85-8A98A6194181}">
      <dgm:prSet/>
      <dgm:spPr/>
      <dgm:t>
        <a:bodyPr/>
        <a:lstStyle/>
        <a:p>
          <a:endParaRPr lang="en-US"/>
        </a:p>
      </dgm:t>
    </dgm:pt>
    <dgm:pt modelId="{E88FEC0E-9E28-44A7-AB0F-C5079FF07510}" type="sibTrans" cxnId="{7E8E70A3-FC49-4F1A-AD85-8A98A6194181}">
      <dgm:prSet/>
      <dgm:spPr/>
      <dgm:t>
        <a:bodyPr/>
        <a:lstStyle/>
        <a:p>
          <a:endParaRPr lang="en-US"/>
        </a:p>
      </dgm:t>
    </dgm:pt>
    <dgm:pt modelId="{E2B5F84A-D93C-4A35-BECB-B1915B814AD9}" type="pres">
      <dgm:prSet presAssocID="{1D4A066F-681F-4EAF-A3D7-A6E1286D50D7}" presName="root" presStyleCnt="0">
        <dgm:presLayoutVars>
          <dgm:dir/>
          <dgm:resizeHandles val="exact"/>
        </dgm:presLayoutVars>
      </dgm:prSet>
      <dgm:spPr/>
    </dgm:pt>
    <dgm:pt modelId="{6FD0E248-6021-4C5B-B5F3-2D64D63C37CE}" type="pres">
      <dgm:prSet presAssocID="{C3C3A9B6-B80F-4337-A12D-4FAB417B19BC}" presName="compNode" presStyleCnt="0"/>
      <dgm:spPr/>
    </dgm:pt>
    <dgm:pt modelId="{0E4AFC23-247E-43A8-844E-17309C41D2BF}" type="pres">
      <dgm:prSet presAssocID="{C3C3A9B6-B80F-4337-A12D-4FAB417B19BC}" presName="bgRect" presStyleLbl="bgShp" presStyleIdx="0" presStyleCnt="3"/>
      <dgm:spPr/>
    </dgm:pt>
    <dgm:pt modelId="{8DF283DC-433C-4D54-8E7C-ADD566DFA2CD}" type="pres">
      <dgm:prSet presAssocID="{C3C3A9B6-B80F-4337-A12D-4FAB417B19B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481BF2BE-F3B0-4ADA-9B7F-7628FD380079}" type="pres">
      <dgm:prSet presAssocID="{C3C3A9B6-B80F-4337-A12D-4FAB417B19BC}" presName="spaceRect" presStyleCnt="0"/>
      <dgm:spPr/>
    </dgm:pt>
    <dgm:pt modelId="{E38A2BC6-2222-4381-AECD-EB09F2CFFA5E}" type="pres">
      <dgm:prSet presAssocID="{C3C3A9B6-B80F-4337-A12D-4FAB417B19BC}" presName="parTx" presStyleLbl="revTx" presStyleIdx="0" presStyleCnt="3">
        <dgm:presLayoutVars>
          <dgm:chMax val="0"/>
          <dgm:chPref val="0"/>
        </dgm:presLayoutVars>
      </dgm:prSet>
      <dgm:spPr/>
    </dgm:pt>
    <dgm:pt modelId="{2504AD9A-EB65-4A08-8E37-D99926FCA47A}" type="pres">
      <dgm:prSet presAssocID="{55338A93-E393-4A40-96BE-6287735C0D09}" presName="sibTrans" presStyleCnt="0"/>
      <dgm:spPr/>
    </dgm:pt>
    <dgm:pt modelId="{E53B9278-5C5A-46A5-8A73-F2EFD29DDD9A}" type="pres">
      <dgm:prSet presAssocID="{B2B6A02C-22E6-4738-88ED-B9790AF0209B}" presName="compNode" presStyleCnt="0"/>
      <dgm:spPr/>
    </dgm:pt>
    <dgm:pt modelId="{78F0E96C-5F80-415F-8980-C458959AFB39}" type="pres">
      <dgm:prSet presAssocID="{B2B6A02C-22E6-4738-88ED-B9790AF0209B}" presName="bgRect" presStyleLbl="bgShp" presStyleIdx="1" presStyleCnt="3"/>
      <dgm:spPr/>
    </dgm:pt>
    <dgm:pt modelId="{75D3D01C-9926-4F0D-8829-AFCDA56843CD}" type="pres">
      <dgm:prSet presAssocID="{B2B6A02C-22E6-4738-88ED-B9790AF0209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7B942346-58CD-44C7-A3FD-CAF027562BC9}" type="pres">
      <dgm:prSet presAssocID="{B2B6A02C-22E6-4738-88ED-B9790AF0209B}" presName="spaceRect" presStyleCnt="0"/>
      <dgm:spPr/>
    </dgm:pt>
    <dgm:pt modelId="{4640C197-C413-4CD3-AA99-F235C44F50F3}" type="pres">
      <dgm:prSet presAssocID="{B2B6A02C-22E6-4738-88ED-B9790AF0209B}" presName="parTx" presStyleLbl="revTx" presStyleIdx="1" presStyleCnt="3">
        <dgm:presLayoutVars>
          <dgm:chMax val="0"/>
          <dgm:chPref val="0"/>
        </dgm:presLayoutVars>
      </dgm:prSet>
      <dgm:spPr/>
    </dgm:pt>
    <dgm:pt modelId="{6C9D4B4D-56E6-49F5-B184-8F3CD6651091}" type="pres">
      <dgm:prSet presAssocID="{EFB7F3A6-3962-45F2-9B6D-F8EF33BB42C5}" presName="sibTrans" presStyleCnt="0"/>
      <dgm:spPr/>
    </dgm:pt>
    <dgm:pt modelId="{8445472F-06DA-427B-A88B-D5200E15A5E3}" type="pres">
      <dgm:prSet presAssocID="{0F922764-93B8-45CE-A2CE-85F6DE989F4A}" presName="compNode" presStyleCnt="0"/>
      <dgm:spPr/>
    </dgm:pt>
    <dgm:pt modelId="{ACE8783D-66DA-4600-A613-0345DE747885}" type="pres">
      <dgm:prSet presAssocID="{0F922764-93B8-45CE-A2CE-85F6DE989F4A}" presName="bgRect" presStyleLbl="bgShp" presStyleIdx="2" presStyleCnt="3"/>
      <dgm:spPr/>
    </dgm:pt>
    <dgm:pt modelId="{699C755D-FC61-4BD0-A5BC-B9DD514A7D28}" type="pres">
      <dgm:prSet presAssocID="{0F922764-93B8-45CE-A2CE-85F6DE989F4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25AB8A86-7200-485A-8E7B-67FB32084A80}" type="pres">
      <dgm:prSet presAssocID="{0F922764-93B8-45CE-A2CE-85F6DE989F4A}" presName="spaceRect" presStyleCnt="0"/>
      <dgm:spPr/>
    </dgm:pt>
    <dgm:pt modelId="{C524B88C-A8AD-4F44-BBF9-B6A65D05DCC3}" type="pres">
      <dgm:prSet presAssocID="{0F922764-93B8-45CE-A2CE-85F6DE989F4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C5AAE29-D86D-4EA1-9705-EBD8A609954F}" type="presOf" srcId="{C3C3A9B6-B80F-4337-A12D-4FAB417B19BC}" destId="{E38A2BC6-2222-4381-AECD-EB09F2CFFA5E}" srcOrd="0" destOrd="0" presId="urn:microsoft.com/office/officeart/2018/2/layout/IconVerticalSolidList"/>
    <dgm:cxn modelId="{C588C164-4390-496B-B32A-DC9832B14B29}" srcId="{1D4A066F-681F-4EAF-A3D7-A6E1286D50D7}" destId="{C3C3A9B6-B80F-4337-A12D-4FAB417B19BC}" srcOrd="0" destOrd="0" parTransId="{49F56D33-81E5-4DE8-84D5-A8B9BC5D7FDC}" sibTransId="{55338A93-E393-4A40-96BE-6287735C0D09}"/>
    <dgm:cxn modelId="{E85DB574-9C07-4F05-A5A4-46BE6D02C36E}" srcId="{1D4A066F-681F-4EAF-A3D7-A6E1286D50D7}" destId="{B2B6A02C-22E6-4738-88ED-B9790AF0209B}" srcOrd="1" destOrd="0" parTransId="{6BBCE738-D41E-489E-9400-190E492A7BBA}" sibTransId="{EFB7F3A6-3962-45F2-9B6D-F8EF33BB42C5}"/>
    <dgm:cxn modelId="{F5E2CF94-763D-4319-B8A9-8ED7DFD7BB9E}" type="presOf" srcId="{B2B6A02C-22E6-4738-88ED-B9790AF0209B}" destId="{4640C197-C413-4CD3-AA99-F235C44F50F3}" srcOrd="0" destOrd="0" presId="urn:microsoft.com/office/officeart/2018/2/layout/IconVerticalSolidList"/>
    <dgm:cxn modelId="{7E8E70A3-FC49-4F1A-AD85-8A98A6194181}" srcId="{1D4A066F-681F-4EAF-A3D7-A6E1286D50D7}" destId="{0F922764-93B8-45CE-A2CE-85F6DE989F4A}" srcOrd="2" destOrd="0" parTransId="{370B0F42-6043-4FCB-BF5D-B521A4B723F2}" sibTransId="{E88FEC0E-9E28-44A7-AB0F-C5079FF07510}"/>
    <dgm:cxn modelId="{C5B38ED6-C9FB-4060-996B-0285AE64DE31}" type="presOf" srcId="{1D4A066F-681F-4EAF-A3D7-A6E1286D50D7}" destId="{E2B5F84A-D93C-4A35-BECB-B1915B814AD9}" srcOrd="0" destOrd="0" presId="urn:microsoft.com/office/officeart/2018/2/layout/IconVerticalSolidList"/>
    <dgm:cxn modelId="{CCA5CDDE-B2A3-4FC1-826D-E0C6EDD0DFEC}" type="presOf" srcId="{0F922764-93B8-45CE-A2CE-85F6DE989F4A}" destId="{C524B88C-A8AD-4F44-BBF9-B6A65D05DCC3}" srcOrd="0" destOrd="0" presId="urn:microsoft.com/office/officeart/2018/2/layout/IconVerticalSolidList"/>
    <dgm:cxn modelId="{93C25B34-9BB4-40CC-83BD-5FCBE1F8A660}" type="presParOf" srcId="{E2B5F84A-D93C-4A35-BECB-B1915B814AD9}" destId="{6FD0E248-6021-4C5B-B5F3-2D64D63C37CE}" srcOrd="0" destOrd="0" presId="urn:microsoft.com/office/officeart/2018/2/layout/IconVerticalSolidList"/>
    <dgm:cxn modelId="{FB0FD9E8-24C5-4482-9842-627C872FB67A}" type="presParOf" srcId="{6FD0E248-6021-4C5B-B5F3-2D64D63C37CE}" destId="{0E4AFC23-247E-43A8-844E-17309C41D2BF}" srcOrd="0" destOrd="0" presId="urn:microsoft.com/office/officeart/2018/2/layout/IconVerticalSolidList"/>
    <dgm:cxn modelId="{6E40B69D-4498-42D4-808B-74891C60E2C1}" type="presParOf" srcId="{6FD0E248-6021-4C5B-B5F3-2D64D63C37CE}" destId="{8DF283DC-433C-4D54-8E7C-ADD566DFA2CD}" srcOrd="1" destOrd="0" presId="urn:microsoft.com/office/officeart/2018/2/layout/IconVerticalSolidList"/>
    <dgm:cxn modelId="{6108B786-6A93-4040-B40D-249D5E13AC90}" type="presParOf" srcId="{6FD0E248-6021-4C5B-B5F3-2D64D63C37CE}" destId="{481BF2BE-F3B0-4ADA-9B7F-7628FD380079}" srcOrd="2" destOrd="0" presId="urn:microsoft.com/office/officeart/2018/2/layout/IconVerticalSolidList"/>
    <dgm:cxn modelId="{F56452BE-94AC-48B4-83EC-081C6192DE11}" type="presParOf" srcId="{6FD0E248-6021-4C5B-B5F3-2D64D63C37CE}" destId="{E38A2BC6-2222-4381-AECD-EB09F2CFFA5E}" srcOrd="3" destOrd="0" presId="urn:microsoft.com/office/officeart/2018/2/layout/IconVerticalSolidList"/>
    <dgm:cxn modelId="{02FD4D13-4407-4D2F-B704-B3EB4A169AAF}" type="presParOf" srcId="{E2B5F84A-D93C-4A35-BECB-B1915B814AD9}" destId="{2504AD9A-EB65-4A08-8E37-D99926FCA47A}" srcOrd="1" destOrd="0" presId="urn:microsoft.com/office/officeart/2018/2/layout/IconVerticalSolidList"/>
    <dgm:cxn modelId="{C141E9E2-5441-4468-8D7D-B42C3B6E3649}" type="presParOf" srcId="{E2B5F84A-D93C-4A35-BECB-B1915B814AD9}" destId="{E53B9278-5C5A-46A5-8A73-F2EFD29DDD9A}" srcOrd="2" destOrd="0" presId="urn:microsoft.com/office/officeart/2018/2/layout/IconVerticalSolidList"/>
    <dgm:cxn modelId="{256E8D62-A9FD-4336-AEC8-EE78C4B0D666}" type="presParOf" srcId="{E53B9278-5C5A-46A5-8A73-F2EFD29DDD9A}" destId="{78F0E96C-5F80-415F-8980-C458959AFB39}" srcOrd="0" destOrd="0" presId="urn:microsoft.com/office/officeart/2018/2/layout/IconVerticalSolidList"/>
    <dgm:cxn modelId="{86D11C4F-F54E-414A-966C-786748923A55}" type="presParOf" srcId="{E53B9278-5C5A-46A5-8A73-F2EFD29DDD9A}" destId="{75D3D01C-9926-4F0D-8829-AFCDA56843CD}" srcOrd="1" destOrd="0" presId="urn:microsoft.com/office/officeart/2018/2/layout/IconVerticalSolidList"/>
    <dgm:cxn modelId="{4F78E380-8270-4D45-8C5D-C51F4D2E5DB6}" type="presParOf" srcId="{E53B9278-5C5A-46A5-8A73-F2EFD29DDD9A}" destId="{7B942346-58CD-44C7-A3FD-CAF027562BC9}" srcOrd="2" destOrd="0" presId="urn:microsoft.com/office/officeart/2018/2/layout/IconVerticalSolidList"/>
    <dgm:cxn modelId="{066AD813-300A-4F5D-B5F8-93B7586EED7D}" type="presParOf" srcId="{E53B9278-5C5A-46A5-8A73-F2EFD29DDD9A}" destId="{4640C197-C413-4CD3-AA99-F235C44F50F3}" srcOrd="3" destOrd="0" presId="urn:microsoft.com/office/officeart/2018/2/layout/IconVerticalSolidList"/>
    <dgm:cxn modelId="{F029B1E6-DCEC-41E9-8EA6-4D57DEE85A2B}" type="presParOf" srcId="{E2B5F84A-D93C-4A35-BECB-B1915B814AD9}" destId="{6C9D4B4D-56E6-49F5-B184-8F3CD6651091}" srcOrd="3" destOrd="0" presId="urn:microsoft.com/office/officeart/2018/2/layout/IconVerticalSolidList"/>
    <dgm:cxn modelId="{2DB277FA-D8C7-49BF-AD67-B3159FA970F7}" type="presParOf" srcId="{E2B5F84A-D93C-4A35-BECB-B1915B814AD9}" destId="{8445472F-06DA-427B-A88B-D5200E15A5E3}" srcOrd="4" destOrd="0" presId="urn:microsoft.com/office/officeart/2018/2/layout/IconVerticalSolidList"/>
    <dgm:cxn modelId="{C07591AA-D4BE-45DB-9826-AFE36CC05BAF}" type="presParOf" srcId="{8445472F-06DA-427B-A88B-D5200E15A5E3}" destId="{ACE8783D-66DA-4600-A613-0345DE747885}" srcOrd="0" destOrd="0" presId="urn:microsoft.com/office/officeart/2018/2/layout/IconVerticalSolidList"/>
    <dgm:cxn modelId="{E407F79F-017C-4683-A367-DD50A4D9238A}" type="presParOf" srcId="{8445472F-06DA-427B-A88B-D5200E15A5E3}" destId="{699C755D-FC61-4BD0-A5BC-B9DD514A7D28}" srcOrd="1" destOrd="0" presId="urn:microsoft.com/office/officeart/2018/2/layout/IconVerticalSolidList"/>
    <dgm:cxn modelId="{FAF5D444-8B9C-40AE-A830-155D668121FF}" type="presParOf" srcId="{8445472F-06DA-427B-A88B-D5200E15A5E3}" destId="{25AB8A86-7200-485A-8E7B-67FB32084A80}" srcOrd="2" destOrd="0" presId="urn:microsoft.com/office/officeart/2018/2/layout/IconVerticalSolidList"/>
    <dgm:cxn modelId="{20FD61CB-72FA-4214-B32A-A8921B32FC5F}" type="presParOf" srcId="{8445472F-06DA-427B-A88B-D5200E15A5E3}" destId="{C524B88C-A8AD-4F44-BBF9-B6A65D05DCC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C4861-E7C7-3C40-B12C-0FB74F29AF60}">
      <dsp:nvSpPr>
        <dsp:cNvPr id="0" name=""/>
        <dsp:cNvSpPr/>
      </dsp:nvSpPr>
      <dsp:spPr>
        <a:xfrm>
          <a:off x="0" y="450"/>
          <a:ext cx="53113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AA396-74DE-5C41-9D55-C63BABCA6B63}">
      <dsp:nvSpPr>
        <dsp:cNvPr id="0" name=""/>
        <dsp:cNvSpPr/>
      </dsp:nvSpPr>
      <dsp:spPr>
        <a:xfrm>
          <a:off x="0" y="450"/>
          <a:ext cx="5311379" cy="737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Jazz Band 8-12 (must also be registered in on-timetable band)</a:t>
          </a:r>
        </a:p>
      </dsp:txBody>
      <dsp:txXfrm>
        <a:off x="0" y="450"/>
        <a:ext cx="5311379" cy="737409"/>
      </dsp:txXfrm>
    </dsp:sp>
    <dsp:sp modelId="{3605950C-1593-644A-886F-92B4663EF87D}">
      <dsp:nvSpPr>
        <dsp:cNvPr id="0" name=""/>
        <dsp:cNvSpPr/>
      </dsp:nvSpPr>
      <dsp:spPr>
        <a:xfrm>
          <a:off x="0" y="737860"/>
          <a:ext cx="53113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26E96-F6A3-F042-9E1C-9DEFC001FF49}">
      <dsp:nvSpPr>
        <dsp:cNvPr id="0" name=""/>
        <dsp:cNvSpPr/>
      </dsp:nvSpPr>
      <dsp:spPr>
        <a:xfrm>
          <a:off x="0" y="737860"/>
          <a:ext cx="5311379" cy="737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Theatre Company 9-12</a:t>
          </a:r>
        </a:p>
      </dsp:txBody>
      <dsp:txXfrm>
        <a:off x="0" y="737860"/>
        <a:ext cx="5311379" cy="737409"/>
      </dsp:txXfrm>
    </dsp:sp>
    <dsp:sp modelId="{3D2DD7FE-B0DE-304C-B421-4B74C35305AE}">
      <dsp:nvSpPr>
        <dsp:cNvPr id="0" name=""/>
        <dsp:cNvSpPr/>
      </dsp:nvSpPr>
      <dsp:spPr>
        <a:xfrm>
          <a:off x="0" y="1475270"/>
          <a:ext cx="53113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73D3C-D2C1-C242-A27B-EA09BA54EBCE}">
      <dsp:nvSpPr>
        <dsp:cNvPr id="0" name=""/>
        <dsp:cNvSpPr/>
      </dsp:nvSpPr>
      <dsp:spPr>
        <a:xfrm>
          <a:off x="0" y="1475270"/>
          <a:ext cx="5311379" cy="737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Stagecraft 9-12</a:t>
          </a:r>
        </a:p>
      </dsp:txBody>
      <dsp:txXfrm>
        <a:off x="0" y="1475270"/>
        <a:ext cx="5311379" cy="737409"/>
      </dsp:txXfrm>
    </dsp:sp>
    <dsp:sp modelId="{A505417F-7C88-497F-9AD0-17D4EFF61D26}">
      <dsp:nvSpPr>
        <dsp:cNvPr id="0" name=""/>
        <dsp:cNvSpPr/>
      </dsp:nvSpPr>
      <dsp:spPr>
        <a:xfrm>
          <a:off x="0" y="2212679"/>
          <a:ext cx="53113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2907D-ED1A-474C-9C3F-F7C8A952573F}">
      <dsp:nvSpPr>
        <dsp:cNvPr id="0" name=""/>
        <dsp:cNvSpPr/>
      </dsp:nvSpPr>
      <dsp:spPr>
        <a:xfrm>
          <a:off x="0" y="2212679"/>
          <a:ext cx="5311379" cy="737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Foods 10 (Can only register if you have not completed Foods 9)</a:t>
          </a:r>
        </a:p>
      </dsp:txBody>
      <dsp:txXfrm>
        <a:off x="0" y="2212679"/>
        <a:ext cx="5311379" cy="737409"/>
      </dsp:txXfrm>
    </dsp:sp>
    <dsp:sp modelId="{68D7D01D-909C-4D3F-8433-EEAF21211837}">
      <dsp:nvSpPr>
        <dsp:cNvPr id="0" name=""/>
        <dsp:cNvSpPr/>
      </dsp:nvSpPr>
      <dsp:spPr>
        <a:xfrm>
          <a:off x="0" y="2950089"/>
          <a:ext cx="53113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8D089-1E9D-4D69-A22A-4B0445E86B5C}">
      <dsp:nvSpPr>
        <dsp:cNvPr id="0" name=""/>
        <dsp:cNvSpPr/>
      </dsp:nvSpPr>
      <dsp:spPr>
        <a:xfrm>
          <a:off x="0" y="2950089"/>
          <a:ext cx="5311379" cy="737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Strings Orchestra 8-12 (must also be registered in on-timetable band)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 </a:t>
          </a:r>
        </a:p>
      </dsp:txBody>
      <dsp:txXfrm>
        <a:off x="0" y="2950089"/>
        <a:ext cx="5311379" cy="7374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AFC23-247E-43A8-844E-17309C41D2BF}">
      <dsp:nvSpPr>
        <dsp:cNvPr id="0" name=""/>
        <dsp:cNvSpPr/>
      </dsp:nvSpPr>
      <dsp:spPr>
        <a:xfrm>
          <a:off x="0" y="3744"/>
          <a:ext cx="8311876" cy="12827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F283DC-433C-4D54-8E7C-ADD566DFA2CD}">
      <dsp:nvSpPr>
        <dsp:cNvPr id="0" name=""/>
        <dsp:cNvSpPr/>
      </dsp:nvSpPr>
      <dsp:spPr>
        <a:xfrm>
          <a:off x="388030" y="292362"/>
          <a:ext cx="706199" cy="7055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1429" cap="flat" cmpd="sng" algn="ctr">
          <a:noFill/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A2BC6-2222-4381-AECD-EB09F2CFFA5E}">
      <dsp:nvSpPr>
        <dsp:cNvPr id="0" name=""/>
        <dsp:cNvSpPr/>
      </dsp:nvSpPr>
      <dsp:spPr>
        <a:xfrm>
          <a:off x="1482260" y="3744"/>
          <a:ext cx="6751750" cy="1283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890" tIns="135890" rIns="135890" bIns="13589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The course selection sheet is like a contract</a:t>
          </a:r>
          <a:endParaRPr lang="en-US" sz="2800" kern="1200" dirty="0"/>
        </a:p>
      </dsp:txBody>
      <dsp:txXfrm>
        <a:off x="1482260" y="3744"/>
        <a:ext cx="6751750" cy="1283999"/>
      </dsp:txXfrm>
    </dsp:sp>
    <dsp:sp modelId="{78F0E96C-5F80-415F-8980-C458959AFB39}">
      <dsp:nvSpPr>
        <dsp:cNvPr id="0" name=""/>
        <dsp:cNvSpPr/>
      </dsp:nvSpPr>
      <dsp:spPr>
        <a:xfrm>
          <a:off x="0" y="1589861"/>
          <a:ext cx="8311876" cy="12827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D3D01C-9926-4F0D-8829-AFCDA56843CD}">
      <dsp:nvSpPr>
        <dsp:cNvPr id="0" name=""/>
        <dsp:cNvSpPr/>
      </dsp:nvSpPr>
      <dsp:spPr>
        <a:xfrm>
          <a:off x="388030" y="1878479"/>
          <a:ext cx="706199" cy="7055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1429" cap="flat" cmpd="sng" algn="ctr">
          <a:noFill/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40C197-C413-4CD3-AA99-F235C44F50F3}">
      <dsp:nvSpPr>
        <dsp:cNvPr id="0" name=""/>
        <dsp:cNvSpPr/>
      </dsp:nvSpPr>
      <dsp:spPr>
        <a:xfrm>
          <a:off x="1482260" y="1589861"/>
          <a:ext cx="6751750" cy="1283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890" tIns="135890" rIns="135890" bIns="13589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Schools are staffed and timetabled according to the information on these forms</a:t>
          </a:r>
          <a:endParaRPr lang="en-US" sz="2800" kern="1200" dirty="0"/>
        </a:p>
      </dsp:txBody>
      <dsp:txXfrm>
        <a:off x="1482260" y="1589861"/>
        <a:ext cx="6751750" cy="1283999"/>
      </dsp:txXfrm>
    </dsp:sp>
    <dsp:sp modelId="{ACE8783D-66DA-4600-A613-0345DE747885}">
      <dsp:nvSpPr>
        <dsp:cNvPr id="0" name=""/>
        <dsp:cNvSpPr/>
      </dsp:nvSpPr>
      <dsp:spPr>
        <a:xfrm>
          <a:off x="0" y="3175978"/>
          <a:ext cx="8311876" cy="12827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C755D-FC61-4BD0-A5BC-B9DD514A7D28}">
      <dsp:nvSpPr>
        <dsp:cNvPr id="0" name=""/>
        <dsp:cNvSpPr/>
      </dsp:nvSpPr>
      <dsp:spPr>
        <a:xfrm>
          <a:off x="388030" y="3464595"/>
          <a:ext cx="706199" cy="7055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1429" cap="flat" cmpd="sng" algn="ctr">
          <a:noFill/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24B88C-A8AD-4F44-BBF9-B6A65D05DCC3}">
      <dsp:nvSpPr>
        <dsp:cNvPr id="0" name=""/>
        <dsp:cNvSpPr/>
      </dsp:nvSpPr>
      <dsp:spPr>
        <a:xfrm>
          <a:off x="1482260" y="3175978"/>
          <a:ext cx="6751750" cy="1283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890" tIns="135890" rIns="135890" bIns="13589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Only those courses with a sufficient number of students registered will be available</a:t>
          </a:r>
          <a:endParaRPr lang="en-US" sz="2800" kern="1200" dirty="0"/>
        </a:p>
      </dsp:txBody>
      <dsp:txXfrm>
        <a:off x="1482260" y="3175978"/>
        <a:ext cx="6751750" cy="1283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69AAF-F88C-FA46-A98F-224B9C3FF021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FA10D-FA4C-1C4C-BC90-ABDD80795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93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FA10D-FA4C-1C4C-BC90-ABDD80795C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1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8EA0-3760-5B4F-871D-C7C4354A864D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8EA0-3760-5B4F-871D-C7C4354A864D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3493-84CF-514F-B3F6-111313EAC7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7893493-84CF-514F-B3F6-111313EAC73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8EA0-3760-5B4F-871D-C7C4354A864D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8EA0-3760-5B4F-871D-C7C4354A864D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7893493-84CF-514F-B3F6-111313EAC7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8EA0-3760-5B4F-871D-C7C4354A864D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7893493-84CF-514F-B3F6-111313EAC73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6F68EA0-3760-5B4F-871D-C7C4354A864D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3493-84CF-514F-B3F6-111313EAC7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8EA0-3760-5B4F-871D-C7C4354A864D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7893493-84CF-514F-B3F6-111313EAC73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8EA0-3760-5B4F-871D-C7C4354A864D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7893493-84CF-514F-B3F6-111313EAC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8EA0-3760-5B4F-871D-C7C4354A864D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893493-84CF-514F-B3F6-111313EAC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7893493-84CF-514F-B3F6-111313EAC73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8EA0-3760-5B4F-871D-C7C4354A864D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7893493-84CF-514F-B3F6-111313EAC73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6F68EA0-3760-5B4F-871D-C7C4354A864D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6F68EA0-3760-5B4F-871D-C7C4354A864D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7893493-84CF-514F-B3F6-111313EAC73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ww.vsb.bc.ca/prince-wales/page/11995/course-plann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0867" y="2819399"/>
            <a:ext cx="5198502" cy="3560853"/>
          </a:xfrm>
        </p:spPr>
        <p:txBody>
          <a:bodyPr vert="horz" lIns="91440" tIns="45720" rIns="91440" bIns="45720" anchor="t">
            <a:noAutofit/>
          </a:bodyPr>
          <a:lstStyle/>
          <a:p>
            <a:r>
              <a:rPr lang="en-US" sz="2800" dirty="0"/>
              <a:t>Grade 8 TO 9</a:t>
            </a:r>
          </a:p>
          <a:p>
            <a:r>
              <a:rPr lang="en-US" sz="2800" dirty="0"/>
              <a:t>Course Planning</a:t>
            </a:r>
          </a:p>
          <a:p>
            <a:r>
              <a:rPr lang="en-US" sz="2800" dirty="0"/>
              <a:t>Information</a:t>
            </a:r>
          </a:p>
          <a:p>
            <a:r>
              <a:rPr lang="en-US" sz="2800" dirty="0"/>
              <a:t>2024</a:t>
            </a: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66819"/>
            <a:ext cx="7772400" cy="1171076"/>
          </a:xfrm>
        </p:spPr>
        <p:txBody>
          <a:bodyPr>
            <a:noAutofit/>
          </a:bodyPr>
          <a:lstStyle/>
          <a:p>
            <a:r>
              <a:rPr lang="en-US" sz="4000" dirty="0"/>
              <a:t>Prince of Wales</a:t>
            </a:r>
            <a:br>
              <a:rPr lang="en-US" sz="4000" dirty="0"/>
            </a:br>
            <a:r>
              <a:rPr lang="en-US" sz="4000" dirty="0"/>
              <a:t>Secondary School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19" y="2942431"/>
            <a:ext cx="2884488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59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 Arts at PW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ART</a:t>
            </a:r>
          </a:p>
          <a:p>
            <a:pPr lvl="1"/>
            <a:r>
              <a:rPr lang="en-US" dirty="0"/>
              <a:t>Visual Art 9</a:t>
            </a:r>
          </a:p>
          <a:p>
            <a:pPr lvl="1"/>
            <a:r>
              <a:rPr lang="en-US" dirty="0"/>
              <a:t>Studio Arts 3D 9 (Ceramics)</a:t>
            </a:r>
          </a:p>
          <a:p>
            <a:pPr lvl="1"/>
            <a:r>
              <a:rPr lang="en-US" dirty="0"/>
              <a:t>Media Design (Graphic Arts) 10</a:t>
            </a:r>
          </a:p>
          <a:p>
            <a:pPr lvl="1"/>
            <a:r>
              <a:rPr lang="en-US" dirty="0"/>
              <a:t>Media Arts Digital Video 9</a:t>
            </a:r>
          </a:p>
          <a:p>
            <a:pPr lvl="1"/>
            <a:r>
              <a:rPr lang="en-US" dirty="0"/>
              <a:t>Photography 9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163" y="2183654"/>
            <a:ext cx="2986673" cy="417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Stock-61025935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93" y="4887347"/>
            <a:ext cx="3156988" cy="1473598"/>
          </a:xfrm>
          <a:prstGeom prst="rect">
            <a:avLst/>
          </a:prstGeom>
        </p:spPr>
      </p:pic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39" y="4887347"/>
            <a:ext cx="2723924" cy="147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48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 Arts at PW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Performing Arts</a:t>
            </a:r>
          </a:p>
          <a:p>
            <a:pPr lvl="1"/>
            <a:r>
              <a:rPr lang="en-US" dirty="0"/>
              <a:t>Drama 9</a:t>
            </a:r>
          </a:p>
          <a:p>
            <a:pPr lvl="1"/>
            <a:r>
              <a:rPr lang="en-US" dirty="0"/>
              <a:t>Theatre Company OT</a:t>
            </a:r>
          </a:p>
          <a:p>
            <a:pPr lvl="1"/>
            <a:r>
              <a:rPr lang="en-US" dirty="0"/>
              <a:t>Stagecraft OT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715" y="4016311"/>
            <a:ext cx="3492500" cy="2324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715" y="1527048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48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 Arts at PW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r>
              <a:rPr lang="en-US" dirty="0"/>
              <a:t>Music</a:t>
            </a:r>
          </a:p>
          <a:p>
            <a:pPr lvl="1"/>
            <a:r>
              <a:rPr lang="en-US" dirty="0"/>
              <a:t>Beginning Band 9</a:t>
            </a:r>
          </a:p>
          <a:p>
            <a:pPr lvl="1"/>
            <a:r>
              <a:rPr lang="en-US" dirty="0"/>
              <a:t>Intermediate Band 9</a:t>
            </a:r>
          </a:p>
          <a:p>
            <a:pPr lvl="1"/>
            <a:r>
              <a:rPr lang="en-US" dirty="0"/>
              <a:t>Senior Band 9</a:t>
            </a:r>
          </a:p>
          <a:p>
            <a:pPr lvl="1"/>
            <a:r>
              <a:rPr lang="en-US" dirty="0"/>
              <a:t>Choir 9</a:t>
            </a:r>
          </a:p>
          <a:p>
            <a:pPr lvl="1"/>
            <a:r>
              <a:rPr lang="en-US" dirty="0"/>
              <a:t>Jazz Band (OT)</a:t>
            </a:r>
          </a:p>
          <a:p>
            <a:pPr lvl="1"/>
            <a:r>
              <a:rPr lang="en-US" dirty="0"/>
              <a:t>Strings Orchestra (OT)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3"/>
          <a:stretch/>
        </p:blipFill>
        <p:spPr bwMode="auto">
          <a:xfrm>
            <a:off x="5668212" y="2694233"/>
            <a:ext cx="3328736" cy="366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22" y="4784435"/>
            <a:ext cx="4812680" cy="160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83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Applied Skills at PW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r>
              <a:rPr lang="en-US" dirty="0"/>
              <a:t>Home Economics</a:t>
            </a:r>
          </a:p>
          <a:p>
            <a:pPr lvl="1"/>
            <a:r>
              <a:rPr lang="en-US" dirty="0"/>
              <a:t>Textiles 9</a:t>
            </a:r>
          </a:p>
          <a:p>
            <a:pPr lvl="1"/>
            <a:r>
              <a:rPr lang="en-US" dirty="0"/>
              <a:t>Food Studies 9</a:t>
            </a:r>
          </a:p>
          <a:p>
            <a:pPr lvl="1"/>
            <a:r>
              <a:rPr lang="en-US" dirty="0"/>
              <a:t>Food Studies 9/10 (OT Wed pm)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95" y="3827954"/>
            <a:ext cx="2252921" cy="2574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411" y="4412722"/>
            <a:ext cx="2990436" cy="1989999"/>
          </a:xfrm>
          <a:prstGeom prst="rect">
            <a:avLst/>
          </a:prstGeom>
        </p:spPr>
      </p:pic>
      <p:pic>
        <p:nvPicPr>
          <p:cNvPr id="4" name="Picture 3" descr="download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316" y="4528172"/>
            <a:ext cx="3565096" cy="187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80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Applied Skills at PW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r>
              <a:rPr lang="en-US" dirty="0"/>
              <a:t>Technology Education</a:t>
            </a:r>
          </a:p>
          <a:p>
            <a:pPr lvl="1"/>
            <a:r>
              <a:rPr lang="en-US" dirty="0"/>
              <a:t>Web Development 10 </a:t>
            </a:r>
          </a:p>
          <a:p>
            <a:pPr lvl="1"/>
            <a:r>
              <a:rPr lang="en-US" dirty="0"/>
              <a:t>Woodwork 9</a:t>
            </a:r>
          </a:p>
          <a:p>
            <a:pPr lvl="1"/>
            <a:r>
              <a:rPr lang="en-US" dirty="0"/>
              <a:t>Metalwork 9</a:t>
            </a:r>
          </a:p>
          <a:p>
            <a:pPr lvl="1"/>
            <a:r>
              <a:rPr lang="en-US" dirty="0"/>
              <a:t>Drafting 9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6" name="Picture 5" descr="bishop_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87" b="15516"/>
          <a:stretch/>
        </p:blipFill>
        <p:spPr>
          <a:xfrm>
            <a:off x="5542207" y="3866461"/>
            <a:ext cx="3451050" cy="2518826"/>
          </a:xfrm>
          <a:prstGeom prst="rect">
            <a:avLst/>
          </a:prstGeom>
        </p:spPr>
      </p:pic>
      <p:pic>
        <p:nvPicPr>
          <p:cNvPr id="7" name="Picture 6" descr="download-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2" r="12165"/>
          <a:stretch/>
        </p:blipFill>
        <p:spPr>
          <a:xfrm>
            <a:off x="2822419" y="3845548"/>
            <a:ext cx="2719788" cy="2539739"/>
          </a:xfrm>
          <a:prstGeom prst="rect">
            <a:avLst/>
          </a:prstGeom>
        </p:spPr>
      </p:pic>
      <p:pic>
        <p:nvPicPr>
          <p:cNvPr id="8" name="Picture 7" descr="download-3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9" t="16002" b="1433"/>
          <a:stretch/>
        </p:blipFill>
        <p:spPr>
          <a:xfrm>
            <a:off x="141120" y="4265937"/>
            <a:ext cx="2681299" cy="21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55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Applied Skills at PW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Business Education</a:t>
            </a:r>
          </a:p>
          <a:p>
            <a:pPr lvl="1"/>
            <a:r>
              <a:rPr lang="en-US" dirty="0"/>
              <a:t>Entrepreneurship &amp; Marketing 10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139" y="3602389"/>
            <a:ext cx="4262440" cy="282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ownload-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47" y="3602389"/>
            <a:ext cx="4207263" cy="282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46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Elective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Leadership 10 (PE Department)</a:t>
            </a:r>
          </a:p>
          <a:p>
            <a:endParaRPr lang="en-US" dirty="0"/>
          </a:p>
          <a:p>
            <a:r>
              <a:rPr lang="en-US" dirty="0"/>
              <a:t>Learning Strategies (Skills) 9 – by permission only</a:t>
            </a:r>
          </a:p>
          <a:p>
            <a:endParaRPr lang="en-US" dirty="0"/>
          </a:p>
          <a:p>
            <a:r>
              <a:rPr lang="en-US" dirty="0"/>
              <a:t>GOLD Support 9 – for those in the GOLD program</a:t>
            </a:r>
          </a:p>
        </p:txBody>
      </p:sp>
      <p:pic>
        <p:nvPicPr>
          <p:cNvPr id="5" name="Picture 4" descr="images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592" y="4065805"/>
            <a:ext cx="3873500" cy="2324100"/>
          </a:xfrm>
          <a:prstGeom prst="rect">
            <a:avLst/>
          </a:prstGeom>
        </p:spPr>
      </p:pic>
      <p:pic>
        <p:nvPicPr>
          <p:cNvPr id="6" name="Picture 5" descr="images-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6"/>
          <a:stretch/>
        </p:blipFill>
        <p:spPr>
          <a:xfrm>
            <a:off x="6234982" y="4065805"/>
            <a:ext cx="2785413" cy="2324100"/>
          </a:xfrm>
          <a:prstGeom prst="rect">
            <a:avLst/>
          </a:prstGeom>
        </p:spPr>
      </p:pic>
      <p:pic>
        <p:nvPicPr>
          <p:cNvPr id="7" name="Picture 6" descr="images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8" y="4065805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70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0A6E4-C9EF-B242-8E67-E5AE08B7D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8" y="1244876"/>
            <a:ext cx="2313633" cy="4329630"/>
          </a:xfrm>
        </p:spPr>
        <p:txBody>
          <a:bodyPr anchor="ctr">
            <a:norm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Off-Timetable Electives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947EBB13-F205-44D9-CD04-E742E2C00A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9000816"/>
              </p:ext>
            </p:extLst>
          </p:nvPr>
        </p:nvGraphicFramePr>
        <p:xfrm>
          <a:off x="3003428" y="2739482"/>
          <a:ext cx="5311379" cy="368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A6C1863-0032-D139-CD39-ECB3B7FC9D3C}"/>
              </a:ext>
            </a:extLst>
          </p:cNvPr>
          <p:cNvSpPr txBox="1"/>
          <p:nvPr/>
        </p:nvSpPr>
        <p:spPr>
          <a:xfrm>
            <a:off x="2969183" y="1877108"/>
            <a:ext cx="53798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Consider taking an off-timetable class – this does not take the place of an on-timetable class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2B1BBAA-C5A1-1FB8-8C34-3EA98BFA1F57}"/>
              </a:ext>
            </a:extLst>
          </p:cNvPr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/>
              <a:t>Other Elective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394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B4C86-5487-5140-83B6-1C33D6CDC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Selection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255BFAEA-DA01-F34E-ACE0-61AEE29C94E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89658102"/>
              </p:ext>
            </p:extLst>
          </p:nvPr>
        </p:nvGraphicFramePr>
        <p:xfrm>
          <a:off x="416062" y="1695341"/>
          <a:ext cx="8311876" cy="4463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8881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DBD77-2AD9-4B4C-8176-DC773E5D9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Selection</a:t>
            </a:r>
          </a:p>
        </p:txBody>
      </p:sp>
      <p:pic>
        <p:nvPicPr>
          <p:cNvPr id="4" name="Content Placeholder 3" descr="Text&#10;&#10;Description automatically generated with low confidence">
            <a:extLst>
              <a:ext uri="{FF2B5EF4-FFF2-40B4-BE49-F238E27FC236}">
                <a16:creationId xmlns:a16="http://schemas.microsoft.com/office/drawing/2014/main" id="{445D80D3-76AE-6B48-9930-278F9E30BDE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51523" y="1523528"/>
            <a:ext cx="3052547" cy="3810944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CAEA5F0D-AC6E-0C4B-BA86-C1FF4E5E9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964" y="1527174"/>
            <a:ext cx="3003187" cy="38109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D9880E-4F7C-884F-B65E-97B980504C6A}"/>
              </a:ext>
            </a:extLst>
          </p:cNvPr>
          <p:cNvSpPr txBox="1"/>
          <p:nvPr/>
        </p:nvSpPr>
        <p:spPr>
          <a:xfrm>
            <a:off x="301752" y="1523528"/>
            <a:ext cx="2020877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You will enter your course choices                                               in the computer lab.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0049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School Career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Only 4 more years to go – Grade 9, 10, 11 &amp; 12</a:t>
            </a:r>
          </a:p>
          <a:p>
            <a:r>
              <a:rPr lang="en-US" dirty="0"/>
              <a:t>And then:</a:t>
            </a:r>
          </a:p>
          <a:p>
            <a:pPr lvl="1"/>
            <a:r>
              <a:rPr lang="en-US" dirty="0"/>
              <a:t>University</a:t>
            </a:r>
          </a:p>
          <a:p>
            <a:pPr lvl="1"/>
            <a:r>
              <a:rPr lang="en-US" dirty="0"/>
              <a:t>College</a:t>
            </a:r>
          </a:p>
          <a:p>
            <a:pPr lvl="1"/>
            <a:r>
              <a:rPr lang="en-US" dirty="0"/>
              <a:t>Trades training</a:t>
            </a:r>
          </a:p>
          <a:p>
            <a:pPr lvl="1"/>
            <a:r>
              <a:rPr lang="en-US" dirty="0"/>
              <a:t>Take a gap year</a:t>
            </a:r>
          </a:p>
          <a:p>
            <a:pPr lvl="1"/>
            <a:r>
              <a:rPr lang="en-US" dirty="0"/>
              <a:t>Travel</a:t>
            </a:r>
          </a:p>
          <a:p>
            <a:pPr lvl="1"/>
            <a:r>
              <a:rPr lang="en-US" dirty="0"/>
              <a:t>Work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403" y="3622843"/>
            <a:ext cx="4163439" cy="277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513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98563-3B4B-2831-9C57-8C98F5B4F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Lab Schedule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99E5340-AC72-C47E-0006-21015A37F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B96061-9BBD-2669-2249-1C4F4BC056CB}"/>
              </a:ext>
            </a:extLst>
          </p:cNvPr>
          <p:cNvSpPr txBox="1"/>
          <p:nvPr/>
        </p:nvSpPr>
        <p:spPr>
          <a:xfrm>
            <a:off x="1576137" y="1864895"/>
            <a:ext cx="630265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You will enter your course choices on either </a:t>
            </a:r>
          </a:p>
          <a:p>
            <a:r>
              <a:rPr lang="en-US" sz="2400" dirty="0"/>
              <a:t>Feb. 14 or 15 during morning FIT</a:t>
            </a:r>
          </a:p>
        </p:txBody>
      </p:sp>
      <p:pic>
        <p:nvPicPr>
          <p:cNvPr id="6" name="Content Placeholder 5" descr="A table with text and images&#10;&#10;Description automatically generated">
            <a:extLst>
              <a:ext uri="{FF2B5EF4-FFF2-40B4-BE49-F238E27FC236}">
                <a16:creationId xmlns:a16="http://schemas.microsoft.com/office/drawing/2014/main" id="{BCBEEC96-034A-42D0-2183-1C73703E07D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97888" y="2963197"/>
            <a:ext cx="8568326" cy="2729344"/>
          </a:xfrm>
        </p:spPr>
      </p:pic>
    </p:spTree>
    <p:extLst>
      <p:ext uri="{BB962C8B-B14F-4D97-AF65-F5344CB8AC3E}">
        <p14:creationId xmlns:p14="http://schemas.microsoft.com/office/powerpoint/2010/main" val="1433502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DDDCE-2F64-2D42-ABC5-6AD2A57C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85" y="473251"/>
            <a:ext cx="7543800" cy="453788"/>
          </a:xfrm>
        </p:spPr>
        <p:txBody>
          <a:bodyPr>
            <a:normAutofit fontScale="90000"/>
          </a:bodyPr>
          <a:lstStyle/>
          <a:p>
            <a:r>
              <a:rPr lang="en-US" dirty="0"/>
              <a:t>Course Planning Guide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1C7FBB-8E19-C78B-D9E4-CCCF38780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176" y="1551896"/>
            <a:ext cx="8503920" cy="4572000"/>
          </a:xfrm>
        </p:spPr>
        <p:txBody>
          <a:bodyPr vert="horz" lIns="0" tIns="34290" rIns="0" bIns="34290" rtlCol="0" anchor="t">
            <a:normAutofit/>
          </a:bodyPr>
          <a:lstStyle/>
          <a:p>
            <a:pPr marL="0" indent="0" algn="ctr">
              <a:buNone/>
            </a:pP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>
                <a:ea typeface="+mn-lt"/>
                <a:cs typeface="+mn-lt"/>
                <a:hlinkClick r:id="rId2"/>
              </a:rPr>
              <a:t>https://www.vsb.bc.ca/prince-wales/page/11995/course-planning</a:t>
            </a:r>
            <a:endParaRPr lang="en-US">
              <a:ea typeface="+mn-lt"/>
              <a:cs typeface="+mn-lt"/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F3F41293-2B5A-2275-3974-4DA041E01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" y="2797252"/>
            <a:ext cx="5329238" cy="282797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7DF4457-4878-8A9A-D10B-51590EAD8097}"/>
              </a:ext>
            </a:extLst>
          </p:cNvPr>
          <p:cNvSpPr/>
          <p:nvPr/>
        </p:nvSpPr>
        <p:spPr>
          <a:xfrm>
            <a:off x="1721644" y="4086225"/>
            <a:ext cx="478631" cy="1500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8" name="Picture 17" descr="A screenshot of a course planning guide&#10;&#10;Description automatically generated">
            <a:extLst>
              <a:ext uri="{FF2B5EF4-FFF2-40B4-BE49-F238E27FC236}">
                <a16:creationId xmlns:a16="http://schemas.microsoft.com/office/drawing/2014/main" id="{0996BDFF-89DB-21C2-6BC0-0DA53888F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620" y="2800351"/>
            <a:ext cx="4335050" cy="282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75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Grade 9 Course Planning Sheet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A222B9-B595-793C-52CD-2E3884092C10}"/>
              </a:ext>
            </a:extLst>
          </p:cNvPr>
          <p:cNvSpPr txBox="1"/>
          <p:nvPr/>
        </p:nvSpPr>
        <p:spPr>
          <a:xfrm>
            <a:off x="1551551" y="2433256"/>
            <a:ext cx="6021281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/>
              <a:t>If you lose your copy of the course planning sheet, it will be posted in the Grade 9 Teams channel.</a:t>
            </a:r>
          </a:p>
        </p:txBody>
      </p:sp>
    </p:spTree>
    <p:extLst>
      <p:ext uri="{BB962C8B-B14F-4D97-AF65-F5344CB8AC3E}">
        <p14:creationId xmlns:p14="http://schemas.microsoft.com/office/powerpoint/2010/main" val="2489377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9 Course Planning 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00312"/>
            <a:ext cx="8503920" cy="4572000"/>
          </a:xfrm>
        </p:spPr>
        <p:txBody>
          <a:bodyPr/>
          <a:lstStyle/>
          <a:p>
            <a:r>
              <a:rPr lang="en-US" dirty="0"/>
              <a:t>The Course Planning Sheet is like a contract</a:t>
            </a:r>
          </a:p>
          <a:p>
            <a:r>
              <a:rPr lang="en-US" dirty="0"/>
              <a:t>Please consider your choices wisely as there is little flexibility for change in September</a:t>
            </a:r>
          </a:p>
          <a:p>
            <a:r>
              <a:rPr lang="en-US" dirty="0"/>
              <a:t>Please discuss your course options with your parents</a:t>
            </a:r>
          </a:p>
          <a:p>
            <a:r>
              <a:rPr lang="en-US" dirty="0"/>
              <a:t>Your parents must sign off on your course selections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173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3790" y="1659396"/>
            <a:ext cx="5505115" cy="4320299"/>
          </a:xfrm>
        </p:spPr>
        <p:txBody>
          <a:bodyPr>
            <a:normAutofit/>
          </a:bodyPr>
          <a:lstStyle/>
          <a:p>
            <a:r>
              <a:rPr lang="en-US" dirty="0"/>
              <a:t>Sign up for the same ELL level courses as this year</a:t>
            </a:r>
          </a:p>
          <a:p>
            <a:r>
              <a:rPr lang="en-US" dirty="0"/>
              <a:t>ELL teachers advise Counsellors on your ELL level in the Spring and Fall</a:t>
            </a:r>
          </a:p>
          <a:p>
            <a:r>
              <a:rPr lang="en-US" dirty="0"/>
              <a:t>Recommendations and assessments from teachers in May and September  determine ELL level for next year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479" y="2496614"/>
            <a:ext cx="3153673" cy="264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48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Course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you choose to take a Grade 10 level class, please know that your mark will show on your high school transcript forever.</a:t>
            </a:r>
          </a:p>
          <a:p>
            <a:r>
              <a:rPr lang="en-US" sz="2800" dirty="0"/>
              <a:t>Consult your Teachers, Counsellor, parents and friends</a:t>
            </a:r>
          </a:p>
          <a:p>
            <a:r>
              <a:rPr lang="en-US" sz="2800" dirty="0"/>
              <a:t>Read the course descriptions in the Course Planning Guide on the website</a:t>
            </a:r>
            <a:endParaRPr lang="en-US" dirty="0"/>
          </a:p>
          <a:p>
            <a:r>
              <a:rPr lang="en-US" dirty="0"/>
              <a:t>Follow your interests, not your friends.</a:t>
            </a:r>
          </a:p>
          <a:p>
            <a:r>
              <a:rPr lang="en-US" dirty="0"/>
              <a:t>Mini students, please select designated </a:t>
            </a:r>
            <a:r>
              <a:rPr lang="en-US"/>
              <a:t>Mini courses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198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Grade 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3" y="1791743"/>
            <a:ext cx="5458528" cy="4199983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cs typeface="Helvetica" charset="0"/>
              </a:rPr>
              <a:t>Take responsibility for your actions. </a:t>
            </a:r>
          </a:p>
          <a:p>
            <a:r>
              <a:rPr lang="en-US" sz="2800" dirty="0">
                <a:cs typeface="Helvetica" charset="0"/>
              </a:rPr>
              <a:t>Keep organized: use agenda!</a:t>
            </a:r>
          </a:p>
          <a:p>
            <a:r>
              <a:rPr lang="en-US" sz="2800" dirty="0">
                <a:cs typeface="Helvetica" charset="0"/>
              </a:rPr>
              <a:t>Attend and stay on track.</a:t>
            </a:r>
          </a:p>
          <a:p>
            <a:r>
              <a:rPr lang="en-US" sz="2800" dirty="0">
                <a:cs typeface="Helvetica" charset="0"/>
              </a:rPr>
              <a:t>Be committed and set goals.</a:t>
            </a:r>
          </a:p>
          <a:p>
            <a:r>
              <a:rPr lang="en-US" sz="2800" dirty="0">
                <a:cs typeface="Helvetica" charset="0"/>
              </a:rPr>
              <a:t>Engage in all your classes. </a:t>
            </a:r>
          </a:p>
          <a:p>
            <a:r>
              <a:rPr lang="en-US" sz="2800" dirty="0">
                <a:cs typeface="Helvetica" charset="0"/>
              </a:rPr>
              <a:t>Be an active participant in school life by getting involved.</a:t>
            </a:r>
          </a:p>
          <a:p>
            <a:pPr marL="0" indent="0">
              <a:buNone/>
            </a:pPr>
            <a:r>
              <a:rPr lang="en-US" sz="2800" b="1" dirty="0">
                <a:cs typeface="Helvetica" charset="0"/>
              </a:rPr>
              <a:t>	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C8E7B8-73D3-EF6E-D0A3-07D97BCCB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281" y="1959475"/>
            <a:ext cx="3075871" cy="214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56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Research your elective options</a:t>
            </a:r>
          </a:p>
          <a:p>
            <a:r>
              <a:rPr lang="en-US" dirty="0"/>
              <a:t>Make your course choices</a:t>
            </a:r>
          </a:p>
          <a:p>
            <a:r>
              <a:rPr lang="en-US" dirty="0"/>
              <a:t>Talk with your parents</a:t>
            </a:r>
          </a:p>
          <a:p>
            <a:r>
              <a:rPr lang="en-US" dirty="0"/>
              <a:t>Talk with your counsellor to ask any questions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055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966701" cy="4572000"/>
          </a:xfrm>
        </p:spPr>
        <p:txBody>
          <a:bodyPr vert="horz" lIns="91440" tIns="45720" rIns="91440" bIns="45720" anchor="t">
            <a:normAutofit/>
          </a:bodyPr>
          <a:lstStyle/>
          <a:p>
            <a:endParaRPr lang="en-US" dirty="0"/>
          </a:p>
          <a:p>
            <a:r>
              <a:rPr lang="en-US" dirty="0"/>
              <a:t>Go to computer lab Feb. 14 or 15 to input choices and hand in course selection sheet</a:t>
            </a:r>
          </a:p>
          <a:p>
            <a:r>
              <a:rPr lang="en-US" dirty="0"/>
              <a:t>Finish off your Grade 8 year strong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522" y="2056297"/>
            <a:ext cx="2119630" cy="239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74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410D4-7F0F-E54A-9BFA-63C9DAD9F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543AF-5384-C949-B2E1-0E6B58E6E44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Please come see your Counsellor if you have any questions.</a:t>
            </a:r>
          </a:p>
        </p:txBody>
      </p:sp>
    </p:spTree>
    <p:extLst>
      <p:ext uri="{BB962C8B-B14F-4D97-AF65-F5344CB8AC3E}">
        <p14:creationId xmlns:p14="http://schemas.microsoft.com/office/powerpoint/2010/main" val="2914137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9 Required 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English 9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Social Studies 9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Science 9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Math 9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 9 or Hockey 9 or Recreational Hockey 9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Language or Elective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Elective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Elective</a:t>
            </a: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789" y="4156914"/>
            <a:ext cx="2759828" cy="224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811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Graduation Program Grade 10 - 12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34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Begin earning credits in Grade 10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Each course is worth 4 credits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Students need 80 credits to graduate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So, if you fail a Grade 10, 11 or 12 required course, it is important that you take it again during summer school, online or the next 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968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Courses for Graduation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8503920" cy="47962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English 10, 11, 12</a:t>
            </a:r>
          </a:p>
          <a:p>
            <a:r>
              <a:rPr lang="en-US" dirty="0"/>
              <a:t>Math 10, 11</a:t>
            </a:r>
          </a:p>
          <a:p>
            <a:r>
              <a:rPr lang="en-US" dirty="0"/>
              <a:t>Science 10 and 11 or 12</a:t>
            </a:r>
          </a:p>
          <a:p>
            <a:r>
              <a:rPr lang="en-US" dirty="0"/>
              <a:t>Socials 10 and 11 or 12</a:t>
            </a:r>
          </a:p>
          <a:p>
            <a:r>
              <a:rPr lang="en-US" dirty="0"/>
              <a:t>PE 10</a:t>
            </a:r>
          </a:p>
          <a:p>
            <a:r>
              <a:rPr lang="en-US" dirty="0"/>
              <a:t>CLE 10</a:t>
            </a:r>
          </a:p>
          <a:p>
            <a:r>
              <a:rPr lang="en-US" dirty="0"/>
              <a:t>CLC 12 and Capstone</a:t>
            </a:r>
          </a:p>
          <a:p>
            <a:r>
              <a:rPr lang="en-US" dirty="0"/>
              <a:t>28 Elective credits</a:t>
            </a:r>
          </a:p>
          <a:p>
            <a:r>
              <a:rPr lang="en-US" dirty="0"/>
              <a:t>Each course is worth 4 credits</a:t>
            </a:r>
          </a:p>
          <a:p>
            <a:r>
              <a:rPr lang="en-US" dirty="0"/>
              <a:t>80 credits = Graduation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664" y="4209631"/>
            <a:ext cx="2865488" cy="211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322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for Graduation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1528552"/>
            <a:ext cx="8599570" cy="457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312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A179253-FA5C-F442-A764-C3871FF479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81854" y="1807079"/>
            <a:ext cx="5444359" cy="43572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118426-979A-6B40-93AA-4896F5EF37F5}"/>
              </a:ext>
            </a:extLst>
          </p:cNvPr>
          <p:cNvSpPr txBox="1"/>
          <p:nvPr/>
        </p:nvSpPr>
        <p:spPr>
          <a:xfrm>
            <a:off x="1886809" y="393601"/>
            <a:ext cx="5370381" cy="6001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300" dirty="0">
                <a:solidFill>
                  <a:schemeClr val="accent3"/>
                </a:solidFill>
              </a:rPr>
              <a:t>Math Choices After Grade 9</a:t>
            </a:r>
          </a:p>
        </p:txBody>
      </p:sp>
    </p:spTree>
    <p:extLst>
      <p:ext uri="{BB962C8B-B14F-4D97-AF65-F5344CB8AC3E}">
        <p14:creationId xmlns:p14="http://schemas.microsoft.com/office/powerpoint/2010/main" val="1899759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9 Language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French 9</a:t>
            </a:r>
          </a:p>
          <a:p>
            <a:endParaRPr lang="en-US" dirty="0"/>
          </a:p>
          <a:p>
            <a:r>
              <a:rPr lang="en-US" dirty="0"/>
              <a:t>Spanish 9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ELL Students may be eligible for a Language 10, 11 or 12 credit</a:t>
            </a:r>
          </a:p>
          <a:p>
            <a:endParaRPr lang="en-US" sz="2800" dirty="0"/>
          </a:p>
          <a:p>
            <a:r>
              <a:rPr lang="en-US" sz="2800" dirty="0"/>
              <a:t>You do not need a second language in order to graduate from high school, but...</a:t>
            </a: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681" y="1527048"/>
            <a:ext cx="1848991" cy="175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999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6E2C1-CDAB-F24C-8A34-7CC84A632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599"/>
            <a:ext cx="8534400" cy="885497"/>
          </a:xfrm>
        </p:spPr>
        <p:txBody>
          <a:bodyPr>
            <a:normAutofit fontScale="90000"/>
          </a:bodyPr>
          <a:lstStyle/>
          <a:p>
            <a:r>
              <a:rPr lang="en-US" dirty="0"/>
              <a:t>University 2</a:t>
            </a:r>
            <a:r>
              <a:rPr lang="en-US" baseline="30000" dirty="0"/>
              <a:t>nd</a:t>
            </a:r>
            <a:r>
              <a:rPr lang="en-US" dirty="0"/>
              <a:t> Language </a:t>
            </a:r>
            <a:br>
              <a:rPr lang="en-US" dirty="0"/>
            </a:br>
            <a:r>
              <a:rPr lang="en-US" dirty="0"/>
              <a:t>General Entrance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8124F-500C-284F-AEF3-CB7F1135022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4900869" cy="460048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UBC requires a Language 11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SFU requires a Beginner Language 11 or Language 11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UVIC does not require a 2</a:t>
            </a:r>
            <a:r>
              <a:rPr lang="en-US" baseline="30000" dirty="0"/>
              <a:t>nd</a:t>
            </a:r>
            <a:r>
              <a:rPr lang="en-US" dirty="0"/>
              <a:t> Language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FBD159-D953-F147-BC96-50DD662E9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5346" y="1527047"/>
            <a:ext cx="1273014" cy="173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2A528A2-694C-A44A-9770-F522497B8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3159" y="1527047"/>
            <a:ext cx="1370546" cy="181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E904B0F-7BD0-2F45-AFD6-1BB03A8F68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70"/>
          <a:stretch>
            <a:fillRect/>
          </a:stretch>
        </p:blipFill>
        <p:spPr bwMode="auto">
          <a:xfrm>
            <a:off x="6404769" y="3551071"/>
            <a:ext cx="1605376" cy="1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216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23585</TotalTime>
  <Words>835</Words>
  <Application>Microsoft Office PowerPoint</Application>
  <PresentationFormat>On-screen Show (4:3)</PresentationFormat>
  <Paragraphs>163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Georgia</vt:lpstr>
      <vt:lpstr>Helvetica</vt:lpstr>
      <vt:lpstr>Wingdings</vt:lpstr>
      <vt:lpstr>Wingdings 2</vt:lpstr>
      <vt:lpstr>Civic</vt:lpstr>
      <vt:lpstr>Prince of Wales Secondary School</vt:lpstr>
      <vt:lpstr>Your School Career</vt:lpstr>
      <vt:lpstr>Grade 9 Required Courses</vt:lpstr>
      <vt:lpstr>The Graduation Program Grade 10 - 12</vt:lpstr>
      <vt:lpstr>Required Courses for Graduation</vt:lpstr>
      <vt:lpstr>Planning for Graduation</vt:lpstr>
      <vt:lpstr>PowerPoint Presentation</vt:lpstr>
      <vt:lpstr>Grade 9 Language Options</vt:lpstr>
      <vt:lpstr>University 2nd Language  General Entrance Requirement</vt:lpstr>
      <vt:lpstr>Fine Arts at PW</vt:lpstr>
      <vt:lpstr>Fine Arts at PW</vt:lpstr>
      <vt:lpstr>Fine Arts at PW</vt:lpstr>
      <vt:lpstr>Applied Skills at PW</vt:lpstr>
      <vt:lpstr>Applied Skills at PW</vt:lpstr>
      <vt:lpstr>Applied Skills at PW</vt:lpstr>
      <vt:lpstr>Other Elective Options</vt:lpstr>
      <vt:lpstr>Off-Timetable Electives</vt:lpstr>
      <vt:lpstr>Course Selection</vt:lpstr>
      <vt:lpstr>Course Selection</vt:lpstr>
      <vt:lpstr>Computer Lab Schedule</vt:lpstr>
      <vt:lpstr>Course Planning Guide</vt:lpstr>
      <vt:lpstr> Grade 9 Course Planning Sheet</vt:lpstr>
      <vt:lpstr>Grade 9 Course Planning Sheet</vt:lpstr>
      <vt:lpstr>ELL Students</vt:lpstr>
      <vt:lpstr>Tips for Course Selection</vt:lpstr>
      <vt:lpstr>Tips for Grade 9</vt:lpstr>
      <vt:lpstr>Next Steps</vt:lpstr>
      <vt:lpstr>Final Steps</vt:lpstr>
      <vt:lpstr>Questions</vt:lpstr>
    </vt:vector>
  </TitlesOfParts>
  <Company>Vancouver School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Any User</dc:creator>
  <cp:lastModifiedBy>Christopher Tse</cp:lastModifiedBy>
  <cp:revision>138</cp:revision>
  <cp:lastPrinted>2021-01-12T17:33:28Z</cp:lastPrinted>
  <dcterms:created xsi:type="dcterms:W3CDTF">2019-01-14T19:54:43Z</dcterms:created>
  <dcterms:modified xsi:type="dcterms:W3CDTF">2024-01-24T18:51:07Z</dcterms:modified>
</cp:coreProperties>
</file>