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8EE8D-CB60-5C78-D302-B6E2503A65F0}" v="1" dt="2024-01-24T17:58:40.078"/>
    <p1510:client id="{F17A4DBD-8202-47BF-9344-81598BA8B786}" v="2" dt="2024-01-24T18:33:09.892"/>
    <p1510:client id="{F667D70E-9AB1-3106-4208-B7AF6166DA9A}" v="1" dt="2024-01-23T21:31:44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9AF79-2F56-444E-B194-1330C846EE9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B52F77-55CC-406F-BD9C-3F40D63D68EE}">
      <dgm:prSet/>
      <dgm:spPr/>
      <dgm:t>
        <a:bodyPr/>
        <a:lstStyle/>
        <a:p>
          <a:r>
            <a:rPr lang="en-US"/>
            <a:t>Begin to earn credits for graduation</a:t>
          </a:r>
        </a:p>
      </dgm:t>
    </dgm:pt>
    <dgm:pt modelId="{D01DC539-55F5-440D-8C4D-1741CF935A68}" type="parTrans" cxnId="{6CDF7872-11CE-48A1-8726-D067788422C4}">
      <dgm:prSet/>
      <dgm:spPr/>
      <dgm:t>
        <a:bodyPr/>
        <a:lstStyle/>
        <a:p>
          <a:endParaRPr lang="en-US"/>
        </a:p>
      </dgm:t>
    </dgm:pt>
    <dgm:pt modelId="{6ECAAAA3-2FD9-4CED-9332-0755BF82D26E}" type="sibTrans" cxnId="{6CDF7872-11CE-48A1-8726-D067788422C4}">
      <dgm:prSet/>
      <dgm:spPr/>
      <dgm:t>
        <a:bodyPr/>
        <a:lstStyle/>
        <a:p>
          <a:endParaRPr lang="en-US"/>
        </a:p>
      </dgm:t>
    </dgm:pt>
    <dgm:pt modelId="{38CEB129-4386-4CFA-AD25-9898E6F887F9}">
      <dgm:prSet/>
      <dgm:spPr/>
      <dgm:t>
        <a:bodyPr/>
        <a:lstStyle/>
        <a:p>
          <a:r>
            <a:rPr lang="en-US"/>
            <a:t>All marks show on graduation transcript</a:t>
          </a:r>
        </a:p>
      </dgm:t>
    </dgm:pt>
    <dgm:pt modelId="{42E40614-6A4E-4479-8376-879FE39AFECB}" type="parTrans" cxnId="{8DB70DDB-9D09-4F75-A7DE-120BFC4F68C8}">
      <dgm:prSet/>
      <dgm:spPr/>
      <dgm:t>
        <a:bodyPr/>
        <a:lstStyle/>
        <a:p>
          <a:endParaRPr lang="en-US"/>
        </a:p>
      </dgm:t>
    </dgm:pt>
    <dgm:pt modelId="{7DAD8570-71C9-4716-9687-AA0FFDCF7730}" type="sibTrans" cxnId="{8DB70DDB-9D09-4F75-A7DE-120BFC4F68C8}">
      <dgm:prSet/>
      <dgm:spPr/>
      <dgm:t>
        <a:bodyPr/>
        <a:lstStyle/>
        <a:p>
          <a:endParaRPr lang="en-US"/>
        </a:p>
      </dgm:t>
    </dgm:pt>
    <dgm:pt modelId="{6AE61CFF-9FE4-4046-A47B-74C6587AA26B}">
      <dgm:prSet/>
      <dgm:spPr/>
      <dgm:t>
        <a:bodyPr/>
        <a:lstStyle/>
        <a:p>
          <a:r>
            <a:rPr lang="en-US"/>
            <a:t>Begin to plan for life after graduation</a:t>
          </a:r>
        </a:p>
      </dgm:t>
    </dgm:pt>
    <dgm:pt modelId="{98C19E61-3074-4B47-BA7D-4723EC1BA8AC}" type="parTrans" cxnId="{2BE87B14-F45B-4F1A-A75A-00A14C999C57}">
      <dgm:prSet/>
      <dgm:spPr/>
      <dgm:t>
        <a:bodyPr/>
        <a:lstStyle/>
        <a:p>
          <a:endParaRPr lang="en-US"/>
        </a:p>
      </dgm:t>
    </dgm:pt>
    <dgm:pt modelId="{16F06476-6465-4DAA-92F4-5D916838F8A9}" type="sibTrans" cxnId="{2BE87B14-F45B-4F1A-A75A-00A14C999C57}">
      <dgm:prSet/>
      <dgm:spPr/>
      <dgm:t>
        <a:bodyPr/>
        <a:lstStyle/>
        <a:p>
          <a:endParaRPr lang="en-US"/>
        </a:p>
      </dgm:t>
    </dgm:pt>
    <dgm:pt modelId="{6D49D69C-5ABB-D641-AEA4-FE8B0C4ED771}" type="pres">
      <dgm:prSet presAssocID="{B759AF79-2F56-444E-B194-1330C846EE90}" presName="vert0" presStyleCnt="0">
        <dgm:presLayoutVars>
          <dgm:dir/>
          <dgm:animOne val="branch"/>
          <dgm:animLvl val="lvl"/>
        </dgm:presLayoutVars>
      </dgm:prSet>
      <dgm:spPr/>
    </dgm:pt>
    <dgm:pt modelId="{518DA311-D942-CD4C-8628-C31546B5AA1F}" type="pres">
      <dgm:prSet presAssocID="{39B52F77-55CC-406F-BD9C-3F40D63D68EE}" presName="thickLine" presStyleLbl="alignNode1" presStyleIdx="0" presStyleCnt="3"/>
      <dgm:spPr/>
    </dgm:pt>
    <dgm:pt modelId="{C04B11A6-5FAA-6B45-8575-8C51908C5AFC}" type="pres">
      <dgm:prSet presAssocID="{39B52F77-55CC-406F-BD9C-3F40D63D68EE}" presName="horz1" presStyleCnt="0"/>
      <dgm:spPr/>
    </dgm:pt>
    <dgm:pt modelId="{0A2AA1D0-FEF9-3D4C-A927-5E7D61A0535C}" type="pres">
      <dgm:prSet presAssocID="{39B52F77-55CC-406F-BD9C-3F40D63D68EE}" presName="tx1" presStyleLbl="revTx" presStyleIdx="0" presStyleCnt="3"/>
      <dgm:spPr/>
    </dgm:pt>
    <dgm:pt modelId="{79F0EF5C-C8AF-AA45-8874-B96132000DE8}" type="pres">
      <dgm:prSet presAssocID="{39B52F77-55CC-406F-BD9C-3F40D63D68EE}" presName="vert1" presStyleCnt="0"/>
      <dgm:spPr/>
    </dgm:pt>
    <dgm:pt modelId="{D1DB6FA9-37DB-984B-844E-4A245B33D5BF}" type="pres">
      <dgm:prSet presAssocID="{38CEB129-4386-4CFA-AD25-9898E6F887F9}" presName="thickLine" presStyleLbl="alignNode1" presStyleIdx="1" presStyleCnt="3"/>
      <dgm:spPr/>
    </dgm:pt>
    <dgm:pt modelId="{D2BC0F8D-AD26-2345-A557-B16E309D0BE4}" type="pres">
      <dgm:prSet presAssocID="{38CEB129-4386-4CFA-AD25-9898E6F887F9}" presName="horz1" presStyleCnt="0"/>
      <dgm:spPr/>
    </dgm:pt>
    <dgm:pt modelId="{A36D9031-D43E-AD48-B2E5-B3FF7382D656}" type="pres">
      <dgm:prSet presAssocID="{38CEB129-4386-4CFA-AD25-9898E6F887F9}" presName="tx1" presStyleLbl="revTx" presStyleIdx="1" presStyleCnt="3"/>
      <dgm:spPr/>
    </dgm:pt>
    <dgm:pt modelId="{117D466D-D413-EC48-B6F3-81D84C721068}" type="pres">
      <dgm:prSet presAssocID="{38CEB129-4386-4CFA-AD25-9898E6F887F9}" presName="vert1" presStyleCnt="0"/>
      <dgm:spPr/>
    </dgm:pt>
    <dgm:pt modelId="{C18B4733-6AEB-AD41-89FD-15AD9E22C278}" type="pres">
      <dgm:prSet presAssocID="{6AE61CFF-9FE4-4046-A47B-74C6587AA26B}" presName="thickLine" presStyleLbl="alignNode1" presStyleIdx="2" presStyleCnt="3"/>
      <dgm:spPr/>
    </dgm:pt>
    <dgm:pt modelId="{50F6C5ED-2F3B-024A-9E8F-8F681FFCA6DD}" type="pres">
      <dgm:prSet presAssocID="{6AE61CFF-9FE4-4046-A47B-74C6587AA26B}" presName="horz1" presStyleCnt="0"/>
      <dgm:spPr/>
    </dgm:pt>
    <dgm:pt modelId="{101663C2-B873-3C43-A2AF-8C6B893A7662}" type="pres">
      <dgm:prSet presAssocID="{6AE61CFF-9FE4-4046-A47B-74C6587AA26B}" presName="tx1" presStyleLbl="revTx" presStyleIdx="2" presStyleCnt="3"/>
      <dgm:spPr/>
    </dgm:pt>
    <dgm:pt modelId="{55E9FE4B-1CB0-B44A-92C3-A38A38369123}" type="pres">
      <dgm:prSet presAssocID="{6AE61CFF-9FE4-4046-A47B-74C6587AA26B}" presName="vert1" presStyleCnt="0"/>
      <dgm:spPr/>
    </dgm:pt>
  </dgm:ptLst>
  <dgm:cxnLst>
    <dgm:cxn modelId="{21AA590D-47FD-B142-9055-211D7797B986}" type="presOf" srcId="{6AE61CFF-9FE4-4046-A47B-74C6587AA26B}" destId="{101663C2-B873-3C43-A2AF-8C6B893A7662}" srcOrd="0" destOrd="0" presId="urn:microsoft.com/office/officeart/2008/layout/LinedList"/>
    <dgm:cxn modelId="{2BE87B14-F45B-4F1A-A75A-00A14C999C57}" srcId="{B759AF79-2F56-444E-B194-1330C846EE90}" destId="{6AE61CFF-9FE4-4046-A47B-74C6587AA26B}" srcOrd="2" destOrd="0" parTransId="{98C19E61-3074-4B47-BA7D-4723EC1BA8AC}" sibTransId="{16F06476-6465-4DAA-92F4-5D916838F8A9}"/>
    <dgm:cxn modelId="{CE14FA48-08BD-EC4E-A3FA-D4D91E23F0A3}" type="presOf" srcId="{B759AF79-2F56-444E-B194-1330C846EE90}" destId="{6D49D69C-5ABB-D641-AEA4-FE8B0C4ED771}" srcOrd="0" destOrd="0" presId="urn:microsoft.com/office/officeart/2008/layout/LinedList"/>
    <dgm:cxn modelId="{1031526A-2067-9049-911F-8390CFEB7C54}" type="presOf" srcId="{38CEB129-4386-4CFA-AD25-9898E6F887F9}" destId="{A36D9031-D43E-AD48-B2E5-B3FF7382D656}" srcOrd="0" destOrd="0" presId="urn:microsoft.com/office/officeart/2008/layout/LinedList"/>
    <dgm:cxn modelId="{6CDF7872-11CE-48A1-8726-D067788422C4}" srcId="{B759AF79-2F56-444E-B194-1330C846EE90}" destId="{39B52F77-55CC-406F-BD9C-3F40D63D68EE}" srcOrd="0" destOrd="0" parTransId="{D01DC539-55F5-440D-8C4D-1741CF935A68}" sibTransId="{6ECAAAA3-2FD9-4CED-9332-0755BF82D26E}"/>
    <dgm:cxn modelId="{6561D4C1-8BBB-9E44-A94D-B9DEEBA22D4C}" type="presOf" srcId="{39B52F77-55CC-406F-BD9C-3F40D63D68EE}" destId="{0A2AA1D0-FEF9-3D4C-A927-5E7D61A0535C}" srcOrd="0" destOrd="0" presId="urn:microsoft.com/office/officeart/2008/layout/LinedList"/>
    <dgm:cxn modelId="{8DB70DDB-9D09-4F75-A7DE-120BFC4F68C8}" srcId="{B759AF79-2F56-444E-B194-1330C846EE90}" destId="{38CEB129-4386-4CFA-AD25-9898E6F887F9}" srcOrd="1" destOrd="0" parTransId="{42E40614-6A4E-4479-8376-879FE39AFECB}" sibTransId="{7DAD8570-71C9-4716-9687-AA0FFDCF7730}"/>
    <dgm:cxn modelId="{7E2F6E89-70C8-4B45-977E-381C73382D9E}" type="presParOf" srcId="{6D49D69C-5ABB-D641-AEA4-FE8B0C4ED771}" destId="{518DA311-D942-CD4C-8628-C31546B5AA1F}" srcOrd="0" destOrd="0" presId="urn:microsoft.com/office/officeart/2008/layout/LinedList"/>
    <dgm:cxn modelId="{1C2A12B1-9094-A148-9291-BF623649AD04}" type="presParOf" srcId="{6D49D69C-5ABB-D641-AEA4-FE8B0C4ED771}" destId="{C04B11A6-5FAA-6B45-8575-8C51908C5AFC}" srcOrd="1" destOrd="0" presId="urn:microsoft.com/office/officeart/2008/layout/LinedList"/>
    <dgm:cxn modelId="{080CEB6F-4E24-DC4A-8418-CA3B2321B100}" type="presParOf" srcId="{C04B11A6-5FAA-6B45-8575-8C51908C5AFC}" destId="{0A2AA1D0-FEF9-3D4C-A927-5E7D61A0535C}" srcOrd="0" destOrd="0" presId="urn:microsoft.com/office/officeart/2008/layout/LinedList"/>
    <dgm:cxn modelId="{071BBF18-3FFF-764C-B0CD-40D55A796024}" type="presParOf" srcId="{C04B11A6-5FAA-6B45-8575-8C51908C5AFC}" destId="{79F0EF5C-C8AF-AA45-8874-B96132000DE8}" srcOrd="1" destOrd="0" presId="urn:microsoft.com/office/officeart/2008/layout/LinedList"/>
    <dgm:cxn modelId="{1C0732C2-1DC5-5141-9D2B-756A847E9BE3}" type="presParOf" srcId="{6D49D69C-5ABB-D641-AEA4-FE8B0C4ED771}" destId="{D1DB6FA9-37DB-984B-844E-4A245B33D5BF}" srcOrd="2" destOrd="0" presId="urn:microsoft.com/office/officeart/2008/layout/LinedList"/>
    <dgm:cxn modelId="{65E885D3-4496-BC4C-8ABB-2622C3910910}" type="presParOf" srcId="{6D49D69C-5ABB-D641-AEA4-FE8B0C4ED771}" destId="{D2BC0F8D-AD26-2345-A557-B16E309D0BE4}" srcOrd="3" destOrd="0" presId="urn:microsoft.com/office/officeart/2008/layout/LinedList"/>
    <dgm:cxn modelId="{BA57B8E5-A68C-FC4C-A76B-B18ABA890940}" type="presParOf" srcId="{D2BC0F8D-AD26-2345-A557-B16E309D0BE4}" destId="{A36D9031-D43E-AD48-B2E5-B3FF7382D656}" srcOrd="0" destOrd="0" presId="urn:microsoft.com/office/officeart/2008/layout/LinedList"/>
    <dgm:cxn modelId="{F313FCF4-1D5D-244A-982D-702DA26B78FD}" type="presParOf" srcId="{D2BC0F8D-AD26-2345-A557-B16E309D0BE4}" destId="{117D466D-D413-EC48-B6F3-81D84C721068}" srcOrd="1" destOrd="0" presId="urn:microsoft.com/office/officeart/2008/layout/LinedList"/>
    <dgm:cxn modelId="{17DEAB42-50D9-EF49-AFC8-6E54327420B6}" type="presParOf" srcId="{6D49D69C-5ABB-D641-AEA4-FE8B0C4ED771}" destId="{C18B4733-6AEB-AD41-89FD-15AD9E22C278}" srcOrd="4" destOrd="0" presId="urn:microsoft.com/office/officeart/2008/layout/LinedList"/>
    <dgm:cxn modelId="{3DB5B526-426B-224D-AB2C-B9C75E60FD25}" type="presParOf" srcId="{6D49D69C-5ABB-D641-AEA4-FE8B0C4ED771}" destId="{50F6C5ED-2F3B-024A-9E8F-8F681FFCA6DD}" srcOrd="5" destOrd="0" presId="urn:microsoft.com/office/officeart/2008/layout/LinedList"/>
    <dgm:cxn modelId="{1AD76983-BFA0-9248-862D-CE80927E2F93}" type="presParOf" srcId="{50F6C5ED-2F3B-024A-9E8F-8F681FFCA6DD}" destId="{101663C2-B873-3C43-A2AF-8C6B893A7662}" srcOrd="0" destOrd="0" presId="urn:microsoft.com/office/officeart/2008/layout/LinedList"/>
    <dgm:cxn modelId="{CA1F33A6-EF6B-B848-91AC-F27A7C1C6D55}" type="presParOf" srcId="{50F6C5ED-2F3B-024A-9E8F-8F681FFCA6DD}" destId="{55E9FE4B-1CB0-B44A-92C3-A38A38369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F36FA2-3541-422B-A428-96AD9257EC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B6DBE7-72EF-41E9-B5EC-8A9F4C325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French 10</a:t>
          </a:r>
        </a:p>
      </dgm:t>
    </dgm:pt>
    <dgm:pt modelId="{2E1ACC48-0138-48A8-8EE3-0B369C53359E}" type="parTrans" cxnId="{DA5F1745-8080-48C0-BEE3-530E9426D45B}">
      <dgm:prSet/>
      <dgm:spPr/>
      <dgm:t>
        <a:bodyPr/>
        <a:lstStyle/>
        <a:p>
          <a:endParaRPr lang="en-US"/>
        </a:p>
      </dgm:t>
    </dgm:pt>
    <dgm:pt modelId="{2C0EBFBD-4423-4B55-B676-0907E573C898}" type="sibTrans" cxnId="{DA5F1745-8080-48C0-BEE3-530E9426D45B}">
      <dgm:prSet/>
      <dgm:spPr/>
      <dgm:t>
        <a:bodyPr/>
        <a:lstStyle/>
        <a:p>
          <a:endParaRPr lang="en-US"/>
        </a:p>
      </dgm:t>
    </dgm:pt>
    <dgm:pt modelId="{B67F18CF-3CE6-4328-8F06-42D889D61DE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/>
            <a:t>Spanish 10</a:t>
          </a:r>
          <a:r>
            <a:rPr lang="en-US" sz="2400" dirty="0">
              <a:latin typeface="Bookman Old Style" panose="020F0302020204030204"/>
            </a:rPr>
            <a:t>/Intro Spanish 11</a:t>
          </a:r>
          <a:endParaRPr lang="en-US" sz="2400" dirty="0"/>
        </a:p>
      </dgm:t>
    </dgm:pt>
    <dgm:pt modelId="{B07D36A4-ECFD-479E-890A-99063C9718EF}" type="parTrans" cxnId="{5A94D925-951F-4B59-9918-09EFE0508BB3}">
      <dgm:prSet/>
      <dgm:spPr/>
      <dgm:t>
        <a:bodyPr/>
        <a:lstStyle/>
        <a:p>
          <a:endParaRPr lang="en-US"/>
        </a:p>
      </dgm:t>
    </dgm:pt>
    <dgm:pt modelId="{E7435754-5EC7-49D4-8D53-A5C952F96338}" type="sibTrans" cxnId="{5A94D925-951F-4B59-9918-09EFE0508BB3}">
      <dgm:prSet/>
      <dgm:spPr/>
      <dgm:t>
        <a:bodyPr/>
        <a:lstStyle/>
        <a:p>
          <a:endParaRPr lang="en-US"/>
        </a:p>
      </dgm:t>
    </dgm:pt>
    <dgm:pt modelId="{6A629136-DFFE-4992-A779-9B557434D1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 2</a:t>
          </a:r>
          <a:r>
            <a:rPr lang="en-US" sz="2400" baseline="30000" dirty="0"/>
            <a:t>nd</a:t>
          </a:r>
          <a:r>
            <a:rPr lang="en-US" sz="2400" dirty="0"/>
            <a:t> language is not required for graduation</a:t>
          </a:r>
        </a:p>
      </dgm:t>
    </dgm:pt>
    <dgm:pt modelId="{961B5E6B-DB11-46B9-A76C-5F5E9CA4F666}" type="parTrans" cxnId="{1719208F-205B-49A0-8BFD-997A4BECCCAF}">
      <dgm:prSet/>
      <dgm:spPr/>
      <dgm:t>
        <a:bodyPr/>
        <a:lstStyle/>
        <a:p>
          <a:endParaRPr lang="en-US"/>
        </a:p>
      </dgm:t>
    </dgm:pt>
    <dgm:pt modelId="{B4D1C65D-C029-44D8-A23B-6757041743F1}" type="sibTrans" cxnId="{1719208F-205B-49A0-8BFD-997A4BECCCAF}">
      <dgm:prSet/>
      <dgm:spPr/>
      <dgm:t>
        <a:bodyPr/>
        <a:lstStyle/>
        <a:p>
          <a:endParaRPr lang="en-US"/>
        </a:p>
      </dgm:t>
    </dgm:pt>
    <dgm:pt modelId="{CDAC426B-8577-474E-9DE2-CB101D7E57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ELL Students may be eligible for a Language 10, 11 or 12 credit</a:t>
          </a:r>
        </a:p>
      </dgm:t>
    </dgm:pt>
    <dgm:pt modelId="{EB25C49E-5593-46FA-A6E1-8C668B147B48}" type="parTrans" cxnId="{75395C72-52B8-4AE5-A43A-0451B1CD169D}">
      <dgm:prSet/>
      <dgm:spPr/>
      <dgm:t>
        <a:bodyPr/>
        <a:lstStyle/>
        <a:p>
          <a:endParaRPr lang="en-US"/>
        </a:p>
      </dgm:t>
    </dgm:pt>
    <dgm:pt modelId="{2F79AAE8-F62A-4DDC-8BCB-3FBA477AD360}" type="sibTrans" cxnId="{75395C72-52B8-4AE5-A43A-0451B1CD169D}">
      <dgm:prSet/>
      <dgm:spPr/>
      <dgm:t>
        <a:bodyPr/>
        <a:lstStyle/>
        <a:p>
          <a:endParaRPr lang="en-US"/>
        </a:p>
      </dgm:t>
    </dgm:pt>
    <dgm:pt modelId="{4D7261E7-6372-4FDD-995D-A8FDC6641BA0}" type="pres">
      <dgm:prSet presAssocID="{5FF36FA2-3541-422B-A428-96AD9257ECFB}" presName="root" presStyleCnt="0">
        <dgm:presLayoutVars>
          <dgm:dir/>
          <dgm:resizeHandles val="exact"/>
        </dgm:presLayoutVars>
      </dgm:prSet>
      <dgm:spPr/>
    </dgm:pt>
    <dgm:pt modelId="{C6554483-7516-4227-8E6A-064143EEE785}" type="pres">
      <dgm:prSet presAssocID="{63B6DBE7-72EF-41E9-B5EC-8A9F4C3253A9}" presName="compNode" presStyleCnt="0"/>
      <dgm:spPr/>
    </dgm:pt>
    <dgm:pt modelId="{E127EE31-20B7-4E69-903E-C0946E6D23BB}" type="pres">
      <dgm:prSet presAssocID="{63B6DBE7-72EF-41E9-B5EC-8A9F4C3253A9}" presName="bgRect" presStyleLbl="bgShp" presStyleIdx="0" presStyleCnt="4" custLinFactNeighborX="-284"/>
      <dgm:spPr/>
    </dgm:pt>
    <dgm:pt modelId="{B6B685AA-BC98-4920-81F2-5D61C7F2342F}" type="pres">
      <dgm:prSet presAssocID="{63B6DBE7-72EF-41E9-B5EC-8A9F4C3253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2917133-F2F3-4574-95F1-4FC414D9B9A3}" type="pres">
      <dgm:prSet presAssocID="{63B6DBE7-72EF-41E9-B5EC-8A9F4C3253A9}" presName="spaceRect" presStyleCnt="0"/>
      <dgm:spPr/>
    </dgm:pt>
    <dgm:pt modelId="{E3F774AB-E654-4EBD-A643-56A45D2D2DFD}" type="pres">
      <dgm:prSet presAssocID="{63B6DBE7-72EF-41E9-B5EC-8A9F4C3253A9}" presName="parTx" presStyleLbl="revTx" presStyleIdx="0" presStyleCnt="4">
        <dgm:presLayoutVars>
          <dgm:chMax val="0"/>
          <dgm:chPref val="0"/>
        </dgm:presLayoutVars>
      </dgm:prSet>
      <dgm:spPr/>
    </dgm:pt>
    <dgm:pt modelId="{B8564F04-888A-458E-AC8D-AB78A1991662}" type="pres">
      <dgm:prSet presAssocID="{2C0EBFBD-4423-4B55-B676-0907E573C898}" presName="sibTrans" presStyleCnt="0"/>
      <dgm:spPr/>
    </dgm:pt>
    <dgm:pt modelId="{B23014B2-5F7D-4935-A3AB-897335324220}" type="pres">
      <dgm:prSet presAssocID="{B67F18CF-3CE6-4328-8F06-42D889D61DE5}" presName="compNode" presStyleCnt="0"/>
      <dgm:spPr/>
    </dgm:pt>
    <dgm:pt modelId="{5E96E6FF-F3D3-439B-BA4C-2451D97337E0}" type="pres">
      <dgm:prSet presAssocID="{B67F18CF-3CE6-4328-8F06-42D889D61DE5}" presName="bgRect" presStyleLbl="bgShp" presStyleIdx="1" presStyleCnt="4"/>
      <dgm:spPr/>
    </dgm:pt>
    <dgm:pt modelId="{88152D10-9519-41F1-8230-0FB175B1F459}" type="pres">
      <dgm:prSet presAssocID="{B67F18CF-3CE6-4328-8F06-42D889D61D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018A23-55D6-4626-9C8C-732201F07B4E}" type="pres">
      <dgm:prSet presAssocID="{B67F18CF-3CE6-4328-8F06-42D889D61DE5}" presName="spaceRect" presStyleCnt="0"/>
      <dgm:spPr/>
    </dgm:pt>
    <dgm:pt modelId="{1EB7EC53-373A-4FBA-B880-926257CA9811}" type="pres">
      <dgm:prSet presAssocID="{B67F18CF-3CE6-4328-8F06-42D889D61DE5}" presName="parTx" presStyleLbl="revTx" presStyleIdx="1" presStyleCnt="4">
        <dgm:presLayoutVars>
          <dgm:chMax val="0"/>
          <dgm:chPref val="0"/>
        </dgm:presLayoutVars>
      </dgm:prSet>
      <dgm:spPr/>
    </dgm:pt>
    <dgm:pt modelId="{BD04A497-8942-4AC6-B76B-09C32C8E56B8}" type="pres">
      <dgm:prSet presAssocID="{E7435754-5EC7-49D4-8D53-A5C952F96338}" presName="sibTrans" presStyleCnt="0"/>
      <dgm:spPr/>
    </dgm:pt>
    <dgm:pt modelId="{A0C52B43-B228-4BA4-94B4-05649D938F8D}" type="pres">
      <dgm:prSet presAssocID="{6A629136-DFFE-4992-A779-9B557434D1C3}" presName="compNode" presStyleCnt="0"/>
      <dgm:spPr/>
    </dgm:pt>
    <dgm:pt modelId="{B5EF354F-E2D8-44C1-B9FF-7483D913E0A4}" type="pres">
      <dgm:prSet presAssocID="{6A629136-DFFE-4992-A779-9B557434D1C3}" presName="bgRect" presStyleLbl="bgShp" presStyleIdx="2" presStyleCnt="4"/>
      <dgm:spPr/>
    </dgm:pt>
    <dgm:pt modelId="{06F48C3B-D273-4CB2-A3DF-F0EF79848FD7}" type="pres">
      <dgm:prSet presAssocID="{6A629136-DFFE-4992-A779-9B557434D1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B2DDB9BD-8683-484B-BF89-E27EBCF11AE2}" type="pres">
      <dgm:prSet presAssocID="{6A629136-DFFE-4992-A779-9B557434D1C3}" presName="spaceRect" presStyleCnt="0"/>
      <dgm:spPr/>
    </dgm:pt>
    <dgm:pt modelId="{8E781390-D210-40F6-B854-722CD5FC3ABA}" type="pres">
      <dgm:prSet presAssocID="{6A629136-DFFE-4992-A779-9B557434D1C3}" presName="parTx" presStyleLbl="revTx" presStyleIdx="2" presStyleCnt="4">
        <dgm:presLayoutVars>
          <dgm:chMax val="0"/>
          <dgm:chPref val="0"/>
        </dgm:presLayoutVars>
      </dgm:prSet>
      <dgm:spPr/>
    </dgm:pt>
    <dgm:pt modelId="{B647AD67-8CE7-4657-B4B5-6C04726BF813}" type="pres">
      <dgm:prSet presAssocID="{B4D1C65D-C029-44D8-A23B-6757041743F1}" presName="sibTrans" presStyleCnt="0"/>
      <dgm:spPr/>
    </dgm:pt>
    <dgm:pt modelId="{8651C4F7-2509-4E20-8ACE-79AC9BB2D0EE}" type="pres">
      <dgm:prSet presAssocID="{CDAC426B-8577-474E-9DE2-CB101D7E570F}" presName="compNode" presStyleCnt="0"/>
      <dgm:spPr/>
    </dgm:pt>
    <dgm:pt modelId="{BA05FE5A-BBA0-41A6-A7D1-0CCC5E2D212C}" type="pres">
      <dgm:prSet presAssocID="{CDAC426B-8577-474E-9DE2-CB101D7E570F}" presName="bgRect" presStyleLbl="bgShp" presStyleIdx="3" presStyleCnt="4"/>
      <dgm:spPr/>
    </dgm:pt>
    <dgm:pt modelId="{16053DA7-A251-4450-9C2B-E1EEF8B359FA}" type="pres">
      <dgm:prSet presAssocID="{CDAC426B-8577-474E-9DE2-CB101D7E57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8A0A85-E126-4C8D-9A14-E856D7EE5341}" type="pres">
      <dgm:prSet presAssocID="{CDAC426B-8577-474E-9DE2-CB101D7E570F}" presName="spaceRect" presStyleCnt="0"/>
      <dgm:spPr/>
    </dgm:pt>
    <dgm:pt modelId="{237390C3-9EE3-4290-A2A7-40965B1EADFD}" type="pres">
      <dgm:prSet presAssocID="{CDAC426B-8577-474E-9DE2-CB101D7E57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96AD08-7D0A-6E42-BB86-5C3A26D57340}" type="presOf" srcId="{B67F18CF-3CE6-4328-8F06-42D889D61DE5}" destId="{1EB7EC53-373A-4FBA-B880-926257CA9811}" srcOrd="0" destOrd="0" presId="urn:microsoft.com/office/officeart/2018/2/layout/IconVerticalSolidList"/>
    <dgm:cxn modelId="{5A94D925-951F-4B59-9918-09EFE0508BB3}" srcId="{5FF36FA2-3541-422B-A428-96AD9257ECFB}" destId="{B67F18CF-3CE6-4328-8F06-42D889D61DE5}" srcOrd="1" destOrd="0" parTransId="{B07D36A4-ECFD-479E-890A-99063C9718EF}" sibTransId="{E7435754-5EC7-49D4-8D53-A5C952F96338}"/>
    <dgm:cxn modelId="{DA5F1745-8080-48C0-BEE3-530E9426D45B}" srcId="{5FF36FA2-3541-422B-A428-96AD9257ECFB}" destId="{63B6DBE7-72EF-41E9-B5EC-8A9F4C3253A9}" srcOrd="0" destOrd="0" parTransId="{2E1ACC48-0138-48A8-8EE3-0B369C53359E}" sibTransId="{2C0EBFBD-4423-4B55-B676-0907E573C898}"/>
    <dgm:cxn modelId="{75395C72-52B8-4AE5-A43A-0451B1CD169D}" srcId="{5FF36FA2-3541-422B-A428-96AD9257ECFB}" destId="{CDAC426B-8577-474E-9DE2-CB101D7E570F}" srcOrd="3" destOrd="0" parTransId="{EB25C49E-5593-46FA-A6E1-8C668B147B48}" sibTransId="{2F79AAE8-F62A-4DDC-8BCB-3FBA477AD360}"/>
    <dgm:cxn modelId="{1719208F-205B-49A0-8BFD-997A4BECCCAF}" srcId="{5FF36FA2-3541-422B-A428-96AD9257ECFB}" destId="{6A629136-DFFE-4992-A779-9B557434D1C3}" srcOrd="2" destOrd="0" parTransId="{961B5E6B-DB11-46B9-A76C-5F5E9CA4F666}" sibTransId="{B4D1C65D-C029-44D8-A23B-6757041743F1}"/>
    <dgm:cxn modelId="{4B578590-2E26-A04F-9CAF-029EA358DFFF}" type="presOf" srcId="{63B6DBE7-72EF-41E9-B5EC-8A9F4C3253A9}" destId="{E3F774AB-E654-4EBD-A643-56A45D2D2DFD}" srcOrd="0" destOrd="0" presId="urn:microsoft.com/office/officeart/2018/2/layout/IconVerticalSolidList"/>
    <dgm:cxn modelId="{E094E8A9-7B2D-DF41-A70E-E5F92107D9A9}" type="presOf" srcId="{CDAC426B-8577-474E-9DE2-CB101D7E570F}" destId="{237390C3-9EE3-4290-A2A7-40965B1EADFD}" srcOrd="0" destOrd="0" presId="urn:microsoft.com/office/officeart/2018/2/layout/IconVerticalSolidList"/>
    <dgm:cxn modelId="{1AB885B7-CBBE-684D-A700-4F7760279C0E}" type="presOf" srcId="{6A629136-DFFE-4992-A779-9B557434D1C3}" destId="{8E781390-D210-40F6-B854-722CD5FC3ABA}" srcOrd="0" destOrd="0" presId="urn:microsoft.com/office/officeart/2018/2/layout/IconVerticalSolidList"/>
    <dgm:cxn modelId="{E0E239DC-8741-D845-8A76-A35C543BC2E2}" type="presOf" srcId="{5FF36FA2-3541-422B-A428-96AD9257ECFB}" destId="{4D7261E7-6372-4FDD-995D-A8FDC6641BA0}" srcOrd="0" destOrd="0" presId="urn:microsoft.com/office/officeart/2018/2/layout/IconVerticalSolidList"/>
    <dgm:cxn modelId="{D9804D07-F32C-D94D-B096-71B2A46AFC2C}" type="presParOf" srcId="{4D7261E7-6372-4FDD-995D-A8FDC6641BA0}" destId="{C6554483-7516-4227-8E6A-064143EEE785}" srcOrd="0" destOrd="0" presId="urn:microsoft.com/office/officeart/2018/2/layout/IconVerticalSolidList"/>
    <dgm:cxn modelId="{0090D877-9199-9349-9B10-1E1F55C5462F}" type="presParOf" srcId="{C6554483-7516-4227-8E6A-064143EEE785}" destId="{E127EE31-20B7-4E69-903E-C0946E6D23BB}" srcOrd="0" destOrd="0" presId="urn:microsoft.com/office/officeart/2018/2/layout/IconVerticalSolidList"/>
    <dgm:cxn modelId="{56441466-44BC-614D-A3B3-5638DB47718A}" type="presParOf" srcId="{C6554483-7516-4227-8E6A-064143EEE785}" destId="{B6B685AA-BC98-4920-81F2-5D61C7F2342F}" srcOrd="1" destOrd="0" presId="urn:microsoft.com/office/officeart/2018/2/layout/IconVerticalSolidList"/>
    <dgm:cxn modelId="{74CBBB0B-B61C-C84B-BD70-9FDAA4E402FE}" type="presParOf" srcId="{C6554483-7516-4227-8E6A-064143EEE785}" destId="{72917133-F2F3-4574-95F1-4FC414D9B9A3}" srcOrd="2" destOrd="0" presId="urn:microsoft.com/office/officeart/2018/2/layout/IconVerticalSolidList"/>
    <dgm:cxn modelId="{6E7C0EE2-6552-5F41-B5AB-68E72027900C}" type="presParOf" srcId="{C6554483-7516-4227-8E6A-064143EEE785}" destId="{E3F774AB-E654-4EBD-A643-56A45D2D2DFD}" srcOrd="3" destOrd="0" presId="urn:microsoft.com/office/officeart/2018/2/layout/IconVerticalSolidList"/>
    <dgm:cxn modelId="{A5A9DB2B-1F20-EA4C-927D-AD64FDB00477}" type="presParOf" srcId="{4D7261E7-6372-4FDD-995D-A8FDC6641BA0}" destId="{B8564F04-888A-458E-AC8D-AB78A1991662}" srcOrd="1" destOrd="0" presId="urn:microsoft.com/office/officeart/2018/2/layout/IconVerticalSolidList"/>
    <dgm:cxn modelId="{D3F2D0D7-70DD-F349-8F84-AAE2C1F68A7E}" type="presParOf" srcId="{4D7261E7-6372-4FDD-995D-A8FDC6641BA0}" destId="{B23014B2-5F7D-4935-A3AB-897335324220}" srcOrd="2" destOrd="0" presId="urn:microsoft.com/office/officeart/2018/2/layout/IconVerticalSolidList"/>
    <dgm:cxn modelId="{D6484C6E-E67D-BB48-901E-95BC757C234C}" type="presParOf" srcId="{B23014B2-5F7D-4935-A3AB-897335324220}" destId="{5E96E6FF-F3D3-439B-BA4C-2451D97337E0}" srcOrd="0" destOrd="0" presId="urn:microsoft.com/office/officeart/2018/2/layout/IconVerticalSolidList"/>
    <dgm:cxn modelId="{EB711529-20FB-7E47-B3D9-65C5A1B68C3C}" type="presParOf" srcId="{B23014B2-5F7D-4935-A3AB-897335324220}" destId="{88152D10-9519-41F1-8230-0FB175B1F459}" srcOrd="1" destOrd="0" presId="urn:microsoft.com/office/officeart/2018/2/layout/IconVerticalSolidList"/>
    <dgm:cxn modelId="{655EEE36-6F76-A541-B7A1-8EE52BAB2BF3}" type="presParOf" srcId="{B23014B2-5F7D-4935-A3AB-897335324220}" destId="{C4018A23-55D6-4626-9C8C-732201F07B4E}" srcOrd="2" destOrd="0" presId="urn:microsoft.com/office/officeart/2018/2/layout/IconVerticalSolidList"/>
    <dgm:cxn modelId="{1E28443D-407D-AB44-99D3-E0D098CBA03F}" type="presParOf" srcId="{B23014B2-5F7D-4935-A3AB-897335324220}" destId="{1EB7EC53-373A-4FBA-B880-926257CA9811}" srcOrd="3" destOrd="0" presId="urn:microsoft.com/office/officeart/2018/2/layout/IconVerticalSolidList"/>
    <dgm:cxn modelId="{CF0F2048-4CBC-DE45-97B4-4F48D9AF9860}" type="presParOf" srcId="{4D7261E7-6372-4FDD-995D-A8FDC6641BA0}" destId="{BD04A497-8942-4AC6-B76B-09C32C8E56B8}" srcOrd="3" destOrd="0" presId="urn:microsoft.com/office/officeart/2018/2/layout/IconVerticalSolidList"/>
    <dgm:cxn modelId="{15988046-340B-A04E-83AF-35A164F63C35}" type="presParOf" srcId="{4D7261E7-6372-4FDD-995D-A8FDC6641BA0}" destId="{A0C52B43-B228-4BA4-94B4-05649D938F8D}" srcOrd="4" destOrd="0" presId="urn:microsoft.com/office/officeart/2018/2/layout/IconVerticalSolidList"/>
    <dgm:cxn modelId="{1BE0FCC4-EC34-EE4C-9AD1-771A63B9E4C8}" type="presParOf" srcId="{A0C52B43-B228-4BA4-94B4-05649D938F8D}" destId="{B5EF354F-E2D8-44C1-B9FF-7483D913E0A4}" srcOrd="0" destOrd="0" presId="urn:microsoft.com/office/officeart/2018/2/layout/IconVerticalSolidList"/>
    <dgm:cxn modelId="{A07540FC-C28B-624A-8098-32A81CB7518D}" type="presParOf" srcId="{A0C52B43-B228-4BA4-94B4-05649D938F8D}" destId="{06F48C3B-D273-4CB2-A3DF-F0EF79848FD7}" srcOrd="1" destOrd="0" presId="urn:microsoft.com/office/officeart/2018/2/layout/IconVerticalSolidList"/>
    <dgm:cxn modelId="{0D091D25-07E8-6843-9BC5-84EBE8EC628D}" type="presParOf" srcId="{A0C52B43-B228-4BA4-94B4-05649D938F8D}" destId="{B2DDB9BD-8683-484B-BF89-E27EBCF11AE2}" srcOrd="2" destOrd="0" presId="urn:microsoft.com/office/officeart/2018/2/layout/IconVerticalSolidList"/>
    <dgm:cxn modelId="{80BF616B-D2FF-6E4F-A393-EC05A056A814}" type="presParOf" srcId="{A0C52B43-B228-4BA4-94B4-05649D938F8D}" destId="{8E781390-D210-40F6-B854-722CD5FC3ABA}" srcOrd="3" destOrd="0" presId="urn:microsoft.com/office/officeart/2018/2/layout/IconVerticalSolidList"/>
    <dgm:cxn modelId="{30A0CC4B-3A66-A44E-A759-6D98389FEFE6}" type="presParOf" srcId="{4D7261E7-6372-4FDD-995D-A8FDC6641BA0}" destId="{B647AD67-8CE7-4657-B4B5-6C04726BF813}" srcOrd="5" destOrd="0" presId="urn:microsoft.com/office/officeart/2018/2/layout/IconVerticalSolidList"/>
    <dgm:cxn modelId="{3D187519-189D-AF4A-9EF8-8E2726491FB2}" type="presParOf" srcId="{4D7261E7-6372-4FDD-995D-A8FDC6641BA0}" destId="{8651C4F7-2509-4E20-8ACE-79AC9BB2D0EE}" srcOrd="6" destOrd="0" presId="urn:microsoft.com/office/officeart/2018/2/layout/IconVerticalSolidList"/>
    <dgm:cxn modelId="{F0440A0C-678F-6E42-B4BD-79BBAF2E07D9}" type="presParOf" srcId="{8651C4F7-2509-4E20-8ACE-79AC9BB2D0EE}" destId="{BA05FE5A-BBA0-41A6-A7D1-0CCC5E2D212C}" srcOrd="0" destOrd="0" presId="urn:microsoft.com/office/officeart/2018/2/layout/IconVerticalSolidList"/>
    <dgm:cxn modelId="{8F21BB6F-D3F0-C24E-9061-D49A56A55714}" type="presParOf" srcId="{8651C4F7-2509-4E20-8ACE-79AC9BB2D0EE}" destId="{16053DA7-A251-4450-9C2B-E1EEF8B359FA}" srcOrd="1" destOrd="0" presId="urn:microsoft.com/office/officeart/2018/2/layout/IconVerticalSolidList"/>
    <dgm:cxn modelId="{24871623-040F-B24D-805E-028165F03D34}" type="presParOf" srcId="{8651C4F7-2509-4E20-8ACE-79AC9BB2D0EE}" destId="{578A0A85-E126-4C8D-9A14-E856D7EE5341}" srcOrd="2" destOrd="0" presId="urn:microsoft.com/office/officeart/2018/2/layout/IconVerticalSolidList"/>
    <dgm:cxn modelId="{2220616B-C4E4-914A-996D-E43DE9E1D3E5}" type="presParOf" srcId="{8651C4F7-2509-4E20-8ACE-79AC9BB2D0EE}" destId="{237390C3-9EE3-4290-A2A7-40965B1EAD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51BAFF-D50E-45F4-A5E3-CE1E62E8D6E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C81EE1-8A6A-4FCF-8CA6-42A70D009861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Consult</a:t>
          </a:r>
        </a:p>
      </dgm:t>
    </dgm:pt>
    <dgm:pt modelId="{BE8BF9CB-2AD3-4042-89FB-5870F7EFF33A}" type="parTrans" cxnId="{8400EA72-21DB-4ADE-9860-ECB0C01B6CB2}">
      <dgm:prSet/>
      <dgm:spPr/>
      <dgm:t>
        <a:bodyPr/>
        <a:lstStyle/>
        <a:p>
          <a:endParaRPr lang="en-US"/>
        </a:p>
      </dgm:t>
    </dgm:pt>
    <dgm:pt modelId="{DB2A1FF6-2742-4229-BB4B-12BF1E391D64}" type="sibTrans" cxnId="{8400EA72-21DB-4ADE-9860-ECB0C01B6CB2}">
      <dgm:prSet/>
      <dgm:spPr/>
      <dgm:t>
        <a:bodyPr/>
        <a:lstStyle/>
        <a:p>
          <a:endParaRPr lang="en-US"/>
        </a:p>
      </dgm:t>
    </dgm:pt>
    <dgm:pt modelId="{D049018A-21C7-494C-876C-90DE4B3B8A95}">
      <dgm:prSet custT="1"/>
      <dgm:spPr/>
      <dgm:t>
        <a:bodyPr/>
        <a:lstStyle/>
        <a:p>
          <a:r>
            <a:rPr lang="en-US" sz="2400" dirty="0"/>
            <a:t>Consult your Teachers, Counsellor, parents and friends</a:t>
          </a:r>
        </a:p>
      </dgm:t>
    </dgm:pt>
    <dgm:pt modelId="{12134E0A-9D09-4CFA-B2F6-F41A42192FAA}" type="parTrans" cxnId="{C544FF25-2E5D-4DB7-A3CE-8D861DFCB259}">
      <dgm:prSet/>
      <dgm:spPr/>
      <dgm:t>
        <a:bodyPr/>
        <a:lstStyle/>
        <a:p>
          <a:endParaRPr lang="en-US"/>
        </a:p>
      </dgm:t>
    </dgm:pt>
    <dgm:pt modelId="{A6B055D0-0AA2-4A06-A4FD-A20062EE3FBF}" type="sibTrans" cxnId="{C544FF25-2E5D-4DB7-A3CE-8D861DFCB259}">
      <dgm:prSet/>
      <dgm:spPr/>
      <dgm:t>
        <a:bodyPr/>
        <a:lstStyle/>
        <a:p>
          <a:endParaRPr lang="en-US"/>
        </a:p>
      </dgm:t>
    </dgm:pt>
    <dgm:pt modelId="{657D25B2-51EA-421A-9ACF-16DE19C0FF41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Read</a:t>
          </a:r>
        </a:p>
      </dgm:t>
    </dgm:pt>
    <dgm:pt modelId="{87A94BF0-5564-45A8-82A5-A7004C11A1C8}" type="parTrans" cxnId="{ED8A63DB-A19C-454A-BB70-125F712A4303}">
      <dgm:prSet/>
      <dgm:spPr/>
      <dgm:t>
        <a:bodyPr/>
        <a:lstStyle/>
        <a:p>
          <a:endParaRPr lang="en-US"/>
        </a:p>
      </dgm:t>
    </dgm:pt>
    <dgm:pt modelId="{CEDF38EE-B738-4B02-990F-08865AE27C0A}" type="sibTrans" cxnId="{ED8A63DB-A19C-454A-BB70-125F712A4303}">
      <dgm:prSet/>
      <dgm:spPr/>
      <dgm:t>
        <a:bodyPr/>
        <a:lstStyle/>
        <a:p>
          <a:endParaRPr lang="en-US"/>
        </a:p>
      </dgm:t>
    </dgm:pt>
    <dgm:pt modelId="{600DC758-BBC9-41AC-B7B4-96FA49C03D83}">
      <dgm:prSet custT="1"/>
      <dgm:spPr/>
      <dgm:t>
        <a:bodyPr/>
        <a:lstStyle/>
        <a:p>
          <a:r>
            <a:rPr lang="en-US" sz="2400" dirty="0"/>
            <a:t>Read the course descriptions in the Course Planning Guide on the website</a:t>
          </a:r>
        </a:p>
      </dgm:t>
    </dgm:pt>
    <dgm:pt modelId="{73E608CA-3C3F-43A1-A60F-9F916ED3240F}" type="parTrans" cxnId="{546FE990-1725-4255-957F-50F47A09742D}">
      <dgm:prSet/>
      <dgm:spPr/>
      <dgm:t>
        <a:bodyPr/>
        <a:lstStyle/>
        <a:p>
          <a:endParaRPr lang="en-US"/>
        </a:p>
      </dgm:t>
    </dgm:pt>
    <dgm:pt modelId="{16093F73-96DE-447F-94E5-F54669BF7439}" type="sibTrans" cxnId="{546FE990-1725-4255-957F-50F47A09742D}">
      <dgm:prSet/>
      <dgm:spPr/>
      <dgm:t>
        <a:bodyPr/>
        <a:lstStyle/>
        <a:p>
          <a:endParaRPr lang="en-US"/>
        </a:p>
      </dgm:t>
    </dgm:pt>
    <dgm:pt modelId="{58AAC6A2-1646-4899-8676-6ECFC1D90E65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Complete</a:t>
          </a:r>
        </a:p>
      </dgm:t>
    </dgm:pt>
    <dgm:pt modelId="{8E3E1E5A-9F75-4F63-92D9-BFA0ECACB337}" type="parTrans" cxnId="{46544811-E5F6-41A3-B38B-EC0663D0F576}">
      <dgm:prSet/>
      <dgm:spPr/>
      <dgm:t>
        <a:bodyPr/>
        <a:lstStyle/>
        <a:p>
          <a:endParaRPr lang="en-US"/>
        </a:p>
      </dgm:t>
    </dgm:pt>
    <dgm:pt modelId="{76B32DDF-3515-456E-BCE8-227BD02F224F}" type="sibTrans" cxnId="{46544811-E5F6-41A3-B38B-EC0663D0F576}">
      <dgm:prSet/>
      <dgm:spPr/>
      <dgm:t>
        <a:bodyPr/>
        <a:lstStyle/>
        <a:p>
          <a:endParaRPr lang="en-US"/>
        </a:p>
      </dgm:t>
    </dgm:pt>
    <dgm:pt modelId="{BF12EF5B-E101-447C-8609-76519F6A8475}">
      <dgm:prSet custT="1"/>
      <dgm:spPr/>
      <dgm:t>
        <a:bodyPr/>
        <a:lstStyle/>
        <a:p>
          <a:r>
            <a:rPr lang="en-US" sz="2400" dirty="0"/>
            <a:t>Complete your Grade 10 Course Planning Sheet</a:t>
          </a:r>
        </a:p>
      </dgm:t>
    </dgm:pt>
    <dgm:pt modelId="{79408123-7961-4877-9CE4-4EF37D4787ED}" type="parTrans" cxnId="{EBB6430E-009A-4464-9685-4AEDA2833E2E}">
      <dgm:prSet/>
      <dgm:spPr/>
      <dgm:t>
        <a:bodyPr/>
        <a:lstStyle/>
        <a:p>
          <a:endParaRPr lang="en-US"/>
        </a:p>
      </dgm:t>
    </dgm:pt>
    <dgm:pt modelId="{7E5DD358-56E2-4DF6-9AA0-E10CF567E9B3}" type="sibTrans" cxnId="{EBB6430E-009A-4464-9685-4AEDA2833E2E}">
      <dgm:prSet/>
      <dgm:spPr/>
      <dgm:t>
        <a:bodyPr/>
        <a:lstStyle/>
        <a:p>
          <a:endParaRPr lang="en-US"/>
        </a:p>
      </dgm:t>
    </dgm:pt>
    <dgm:pt modelId="{97015089-D6CA-4F26-960A-B8EC2E221E04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Utilize</a:t>
          </a:r>
        </a:p>
      </dgm:t>
    </dgm:pt>
    <dgm:pt modelId="{C761DED4-E9D5-4B23-99DF-45CE62601C2D}" type="parTrans" cxnId="{D2F58D6A-62FA-4550-992E-89E013A469E1}">
      <dgm:prSet/>
      <dgm:spPr/>
      <dgm:t>
        <a:bodyPr/>
        <a:lstStyle/>
        <a:p>
          <a:endParaRPr lang="en-US"/>
        </a:p>
      </dgm:t>
    </dgm:pt>
    <dgm:pt modelId="{E3D9B7C0-BD1C-4AEB-9BB6-81E38D37B377}" type="sibTrans" cxnId="{D2F58D6A-62FA-4550-992E-89E013A469E1}">
      <dgm:prSet/>
      <dgm:spPr/>
      <dgm:t>
        <a:bodyPr/>
        <a:lstStyle/>
        <a:p>
          <a:endParaRPr lang="en-US"/>
        </a:p>
      </dgm:t>
    </dgm:pt>
    <dgm:pt modelId="{B14D39AD-7F4D-4374-A60B-F9BE2490287D}">
      <dgm:prSet custT="1"/>
      <dgm:spPr/>
      <dgm:t>
        <a:bodyPr/>
        <a:lstStyle/>
        <a:p>
          <a:r>
            <a:rPr lang="en-US" sz="2400" dirty="0"/>
            <a:t>Utilize the Graduation Check List</a:t>
          </a:r>
        </a:p>
      </dgm:t>
    </dgm:pt>
    <dgm:pt modelId="{4F44F7D7-E2ED-4DEB-9F14-0B8843EA93AE}" type="parTrans" cxnId="{E01EAB4D-32B5-4EC2-86DA-0B7B83BA0701}">
      <dgm:prSet/>
      <dgm:spPr/>
      <dgm:t>
        <a:bodyPr/>
        <a:lstStyle/>
        <a:p>
          <a:endParaRPr lang="en-US"/>
        </a:p>
      </dgm:t>
    </dgm:pt>
    <dgm:pt modelId="{987FBAB2-B762-4381-9103-57DEC249AB0F}" type="sibTrans" cxnId="{E01EAB4D-32B5-4EC2-86DA-0B7B83BA0701}">
      <dgm:prSet/>
      <dgm:spPr/>
      <dgm:t>
        <a:bodyPr/>
        <a:lstStyle/>
        <a:p>
          <a:endParaRPr lang="en-US"/>
        </a:p>
      </dgm:t>
    </dgm:pt>
    <dgm:pt modelId="{8EC8E023-2F56-624E-BC01-6702C8080310}" type="pres">
      <dgm:prSet presAssocID="{8851BAFF-D50E-45F4-A5E3-CE1E62E8D6ED}" presName="Name0" presStyleCnt="0">
        <dgm:presLayoutVars>
          <dgm:dir/>
          <dgm:animLvl val="lvl"/>
          <dgm:resizeHandles val="exact"/>
        </dgm:presLayoutVars>
      </dgm:prSet>
      <dgm:spPr/>
    </dgm:pt>
    <dgm:pt modelId="{89F7D0EA-6980-F54A-9401-84189817135D}" type="pres">
      <dgm:prSet presAssocID="{97015089-D6CA-4F26-960A-B8EC2E221E04}" presName="boxAndChildren" presStyleCnt="0"/>
      <dgm:spPr/>
    </dgm:pt>
    <dgm:pt modelId="{EC5F235C-F3A7-1E4D-A6B8-A18A255ED69D}" type="pres">
      <dgm:prSet presAssocID="{97015089-D6CA-4F26-960A-B8EC2E221E04}" presName="parentTextBox" presStyleLbl="alignNode1" presStyleIdx="0" presStyleCnt="4"/>
      <dgm:spPr/>
    </dgm:pt>
    <dgm:pt modelId="{0CCE268B-303C-4D4A-BD1F-6783359B80DE}" type="pres">
      <dgm:prSet presAssocID="{97015089-D6CA-4F26-960A-B8EC2E221E04}" presName="descendantBox" presStyleLbl="bgAccFollowNode1" presStyleIdx="0" presStyleCnt="4" custLinFactNeighborX="-171" custLinFactNeighborY="152"/>
      <dgm:spPr/>
    </dgm:pt>
    <dgm:pt modelId="{A6D4DE87-5349-3243-9242-738BE5FBE1C8}" type="pres">
      <dgm:prSet presAssocID="{76B32DDF-3515-456E-BCE8-227BD02F224F}" presName="sp" presStyleCnt="0"/>
      <dgm:spPr/>
    </dgm:pt>
    <dgm:pt modelId="{B694830B-57B6-4F41-A78B-56D775DC5D57}" type="pres">
      <dgm:prSet presAssocID="{58AAC6A2-1646-4899-8676-6ECFC1D90E65}" presName="arrowAndChildren" presStyleCnt="0"/>
      <dgm:spPr/>
    </dgm:pt>
    <dgm:pt modelId="{3F493F42-F143-634C-A477-06D4C1AED88D}" type="pres">
      <dgm:prSet presAssocID="{58AAC6A2-1646-4899-8676-6ECFC1D90E65}" presName="parentTextArrow" presStyleLbl="node1" presStyleIdx="0" presStyleCnt="0"/>
      <dgm:spPr/>
    </dgm:pt>
    <dgm:pt modelId="{F02F0B2A-540E-A94F-BA03-E26319412627}" type="pres">
      <dgm:prSet presAssocID="{58AAC6A2-1646-4899-8676-6ECFC1D90E65}" presName="arrow" presStyleLbl="alignNode1" presStyleIdx="1" presStyleCnt="4"/>
      <dgm:spPr/>
    </dgm:pt>
    <dgm:pt modelId="{04095DAA-7DE5-C74F-B2C9-8721F54CB332}" type="pres">
      <dgm:prSet presAssocID="{58AAC6A2-1646-4899-8676-6ECFC1D90E65}" presName="descendantArrow" presStyleLbl="bgAccFollowNode1" presStyleIdx="1" presStyleCnt="4"/>
      <dgm:spPr/>
    </dgm:pt>
    <dgm:pt modelId="{591AB862-657C-2249-B076-DB98451C8060}" type="pres">
      <dgm:prSet presAssocID="{CEDF38EE-B738-4B02-990F-08865AE27C0A}" presName="sp" presStyleCnt="0"/>
      <dgm:spPr/>
    </dgm:pt>
    <dgm:pt modelId="{63414C0D-EAB8-9247-A6E0-816A85A85FBC}" type="pres">
      <dgm:prSet presAssocID="{657D25B2-51EA-421A-9ACF-16DE19C0FF41}" presName="arrowAndChildren" presStyleCnt="0"/>
      <dgm:spPr/>
    </dgm:pt>
    <dgm:pt modelId="{87599A18-33F6-524D-89BB-09DFC7A12DA5}" type="pres">
      <dgm:prSet presAssocID="{657D25B2-51EA-421A-9ACF-16DE19C0FF41}" presName="parentTextArrow" presStyleLbl="node1" presStyleIdx="0" presStyleCnt="0"/>
      <dgm:spPr/>
    </dgm:pt>
    <dgm:pt modelId="{4069DB9A-03E5-AA49-A871-860717B69047}" type="pres">
      <dgm:prSet presAssocID="{657D25B2-51EA-421A-9ACF-16DE19C0FF41}" presName="arrow" presStyleLbl="alignNode1" presStyleIdx="2" presStyleCnt="4"/>
      <dgm:spPr/>
    </dgm:pt>
    <dgm:pt modelId="{3274E3F8-F174-BE4E-9D28-CA460CFCFC6E}" type="pres">
      <dgm:prSet presAssocID="{657D25B2-51EA-421A-9ACF-16DE19C0FF41}" presName="descendantArrow" presStyleLbl="bgAccFollowNode1" presStyleIdx="2" presStyleCnt="4"/>
      <dgm:spPr/>
    </dgm:pt>
    <dgm:pt modelId="{BED28CE3-BA55-C048-8FCA-1A08C6CE2681}" type="pres">
      <dgm:prSet presAssocID="{DB2A1FF6-2742-4229-BB4B-12BF1E391D64}" presName="sp" presStyleCnt="0"/>
      <dgm:spPr/>
    </dgm:pt>
    <dgm:pt modelId="{C3382F52-F45E-F04E-992F-337E646FCD87}" type="pres">
      <dgm:prSet presAssocID="{88C81EE1-8A6A-4FCF-8CA6-42A70D009861}" presName="arrowAndChildren" presStyleCnt="0"/>
      <dgm:spPr/>
    </dgm:pt>
    <dgm:pt modelId="{05950A93-4D17-504D-992A-A2C1E52CB131}" type="pres">
      <dgm:prSet presAssocID="{88C81EE1-8A6A-4FCF-8CA6-42A70D009861}" presName="parentTextArrow" presStyleLbl="node1" presStyleIdx="0" presStyleCnt="0"/>
      <dgm:spPr/>
    </dgm:pt>
    <dgm:pt modelId="{EBF26879-1DCC-8349-BE97-EB72E4ABF430}" type="pres">
      <dgm:prSet presAssocID="{88C81EE1-8A6A-4FCF-8CA6-42A70D009861}" presName="arrow" presStyleLbl="alignNode1" presStyleIdx="3" presStyleCnt="4"/>
      <dgm:spPr/>
    </dgm:pt>
    <dgm:pt modelId="{0F5F5D81-A798-0B43-8655-1F82BD3F7144}" type="pres">
      <dgm:prSet presAssocID="{88C81EE1-8A6A-4FCF-8CA6-42A70D009861}" presName="descendantArrow" presStyleLbl="bgAccFollowNode1" presStyleIdx="3" presStyleCnt="4"/>
      <dgm:spPr/>
    </dgm:pt>
  </dgm:ptLst>
  <dgm:cxnLst>
    <dgm:cxn modelId="{EBB6430E-009A-4464-9685-4AEDA2833E2E}" srcId="{58AAC6A2-1646-4899-8676-6ECFC1D90E65}" destId="{BF12EF5B-E101-447C-8609-76519F6A8475}" srcOrd="0" destOrd="0" parTransId="{79408123-7961-4877-9CE4-4EF37D4787ED}" sibTransId="{7E5DD358-56E2-4DF6-9AA0-E10CF567E9B3}"/>
    <dgm:cxn modelId="{46544811-E5F6-41A3-B38B-EC0663D0F576}" srcId="{8851BAFF-D50E-45F4-A5E3-CE1E62E8D6ED}" destId="{58AAC6A2-1646-4899-8676-6ECFC1D90E65}" srcOrd="2" destOrd="0" parTransId="{8E3E1E5A-9F75-4F63-92D9-BFA0ECACB337}" sibTransId="{76B32DDF-3515-456E-BCE8-227BD02F224F}"/>
    <dgm:cxn modelId="{ED6F7824-5758-0D40-BCA8-114428FF5788}" type="presOf" srcId="{B14D39AD-7F4D-4374-A60B-F9BE2490287D}" destId="{0CCE268B-303C-4D4A-BD1F-6783359B80DE}" srcOrd="0" destOrd="0" presId="urn:microsoft.com/office/officeart/2016/7/layout/VerticalDownArrowProcess"/>
    <dgm:cxn modelId="{C544FF25-2E5D-4DB7-A3CE-8D861DFCB259}" srcId="{88C81EE1-8A6A-4FCF-8CA6-42A70D009861}" destId="{D049018A-21C7-494C-876C-90DE4B3B8A95}" srcOrd="0" destOrd="0" parTransId="{12134E0A-9D09-4CFA-B2F6-F41A42192FAA}" sibTransId="{A6B055D0-0AA2-4A06-A4FD-A20062EE3FBF}"/>
    <dgm:cxn modelId="{503F942D-CF7D-424B-8BD0-782BAC789718}" type="presOf" srcId="{657D25B2-51EA-421A-9ACF-16DE19C0FF41}" destId="{4069DB9A-03E5-AA49-A871-860717B69047}" srcOrd="1" destOrd="0" presId="urn:microsoft.com/office/officeart/2016/7/layout/VerticalDownArrowProcess"/>
    <dgm:cxn modelId="{F83EC067-A066-764E-B2E9-8FE86D12D35D}" type="presOf" srcId="{600DC758-BBC9-41AC-B7B4-96FA49C03D83}" destId="{3274E3F8-F174-BE4E-9D28-CA460CFCFC6E}" srcOrd="0" destOrd="0" presId="urn:microsoft.com/office/officeart/2016/7/layout/VerticalDownArrowProcess"/>
    <dgm:cxn modelId="{D2F58D6A-62FA-4550-992E-89E013A469E1}" srcId="{8851BAFF-D50E-45F4-A5E3-CE1E62E8D6ED}" destId="{97015089-D6CA-4F26-960A-B8EC2E221E04}" srcOrd="3" destOrd="0" parTransId="{C761DED4-E9D5-4B23-99DF-45CE62601C2D}" sibTransId="{E3D9B7C0-BD1C-4AEB-9BB6-81E38D37B377}"/>
    <dgm:cxn modelId="{E01EAB4D-32B5-4EC2-86DA-0B7B83BA0701}" srcId="{97015089-D6CA-4F26-960A-B8EC2E221E04}" destId="{B14D39AD-7F4D-4374-A60B-F9BE2490287D}" srcOrd="0" destOrd="0" parTransId="{4F44F7D7-E2ED-4DEB-9F14-0B8843EA93AE}" sibTransId="{987FBAB2-B762-4381-9103-57DEC249AB0F}"/>
    <dgm:cxn modelId="{1622586F-BB69-9942-81A5-879BA9145659}" type="presOf" srcId="{58AAC6A2-1646-4899-8676-6ECFC1D90E65}" destId="{3F493F42-F143-634C-A477-06D4C1AED88D}" srcOrd="0" destOrd="0" presId="urn:microsoft.com/office/officeart/2016/7/layout/VerticalDownArrowProcess"/>
    <dgm:cxn modelId="{8400EA72-21DB-4ADE-9860-ECB0C01B6CB2}" srcId="{8851BAFF-D50E-45F4-A5E3-CE1E62E8D6ED}" destId="{88C81EE1-8A6A-4FCF-8CA6-42A70D009861}" srcOrd="0" destOrd="0" parTransId="{BE8BF9CB-2AD3-4042-89FB-5870F7EFF33A}" sibTransId="{DB2A1FF6-2742-4229-BB4B-12BF1E391D64}"/>
    <dgm:cxn modelId="{5F765253-A00C-D54C-8D31-62C7A2E85A6D}" type="presOf" srcId="{88C81EE1-8A6A-4FCF-8CA6-42A70D009861}" destId="{05950A93-4D17-504D-992A-A2C1E52CB131}" srcOrd="0" destOrd="0" presId="urn:microsoft.com/office/officeart/2016/7/layout/VerticalDownArrowProcess"/>
    <dgm:cxn modelId="{546FE990-1725-4255-957F-50F47A09742D}" srcId="{657D25B2-51EA-421A-9ACF-16DE19C0FF41}" destId="{600DC758-BBC9-41AC-B7B4-96FA49C03D83}" srcOrd="0" destOrd="0" parTransId="{73E608CA-3C3F-43A1-A60F-9F916ED3240F}" sibTransId="{16093F73-96DE-447F-94E5-F54669BF7439}"/>
    <dgm:cxn modelId="{256F2AA0-E094-4743-9D6A-53BE5899077D}" type="presOf" srcId="{D049018A-21C7-494C-876C-90DE4B3B8A95}" destId="{0F5F5D81-A798-0B43-8655-1F82BD3F7144}" srcOrd="0" destOrd="0" presId="urn:microsoft.com/office/officeart/2016/7/layout/VerticalDownArrowProcess"/>
    <dgm:cxn modelId="{DA658CA1-131D-3042-89FC-E474A16D40EC}" type="presOf" srcId="{97015089-D6CA-4F26-960A-B8EC2E221E04}" destId="{EC5F235C-F3A7-1E4D-A6B8-A18A255ED69D}" srcOrd="0" destOrd="0" presId="urn:microsoft.com/office/officeart/2016/7/layout/VerticalDownArrowProcess"/>
    <dgm:cxn modelId="{21D5ADAE-49B2-BE45-A47B-B6B503616BA4}" type="presOf" srcId="{BF12EF5B-E101-447C-8609-76519F6A8475}" destId="{04095DAA-7DE5-C74F-B2C9-8721F54CB332}" srcOrd="0" destOrd="0" presId="urn:microsoft.com/office/officeart/2016/7/layout/VerticalDownArrowProcess"/>
    <dgm:cxn modelId="{E95CF7B9-A420-3049-A275-F25A63B5B4E9}" type="presOf" srcId="{88C81EE1-8A6A-4FCF-8CA6-42A70D009861}" destId="{EBF26879-1DCC-8349-BE97-EB72E4ABF430}" srcOrd="1" destOrd="0" presId="urn:microsoft.com/office/officeart/2016/7/layout/VerticalDownArrowProcess"/>
    <dgm:cxn modelId="{3198FCD6-A2D7-114D-9794-A4B1655A774B}" type="presOf" srcId="{657D25B2-51EA-421A-9ACF-16DE19C0FF41}" destId="{87599A18-33F6-524D-89BB-09DFC7A12DA5}" srcOrd="0" destOrd="0" presId="urn:microsoft.com/office/officeart/2016/7/layout/VerticalDownArrowProcess"/>
    <dgm:cxn modelId="{ED8A63DB-A19C-454A-BB70-125F712A4303}" srcId="{8851BAFF-D50E-45F4-A5E3-CE1E62E8D6ED}" destId="{657D25B2-51EA-421A-9ACF-16DE19C0FF41}" srcOrd="1" destOrd="0" parTransId="{87A94BF0-5564-45A8-82A5-A7004C11A1C8}" sibTransId="{CEDF38EE-B738-4B02-990F-08865AE27C0A}"/>
    <dgm:cxn modelId="{3A87DADB-AF40-B346-BE90-C7C8A9928F8D}" type="presOf" srcId="{8851BAFF-D50E-45F4-A5E3-CE1E62E8D6ED}" destId="{8EC8E023-2F56-624E-BC01-6702C8080310}" srcOrd="0" destOrd="0" presId="urn:microsoft.com/office/officeart/2016/7/layout/VerticalDownArrowProcess"/>
    <dgm:cxn modelId="{A63FA3E5-A8A9-7D43-B33F-F725C705BB83}" type="presOf" srcId="{58AAC6A2-1646-4899-8676-6ECFC1D90E65}" destId="{F02F0B2A-540E-A94F-BA03-E26319412627}" srcOrd="1" destOrd="0" presId="urn:microsoft.com/office/officeart/2016/7/layout/VerticalDownArrowProcess"/>
    <dgm:cxn modelId="{E5E96024-9E15-6148-800E-3986AC6C481C}" type="presParOf" srcId="{8EC8E023-2F56-624E-BC01-6702C8080310}" destId="{89F7D0EA-6980-F54A-9401-84189817135D}" srcOrd="0" destOrd="0" presId="urn:microsoft.com/office/officeart/2016/7/layout/VerticalDownArrowProcess"/>
    <dgm:cxn modelId="{B3CD8351-58B2-F843-9B44-485016F05274}" type="presParOf" srcId="{89F7D0EA-6980-F54A-9401-84189817135D}" destId="{EC5F235C-F3A7-1E4D-A6B8-A18A255ED69D}" srcOrd="0" destOrd="0" presId="urn:microsoft.com/office/officeart/2016/7/layout/VerticalDownArrowProcess"/>
    <dgm:cxn modelId="{9689EF44-2454-704B-A84B-4EC2CC839C71}" type="presParOf" srcId="{89F7D0EA-6980-F54A-9401-84189817135D}" destId="{0CCE268B-303C-4D4A-BD1F-6783359B80DE}" srcOrd="1" destOrd="0" presId="urn:microsoft.com/office/officeart/2016/7/layout/VerticalDownArrowProcess"/>
    <dgm:cxn modelId="{26476FF5-D704-7647-BBE6-E24C8DAC58AD}" type="presParOf" srcId="{8EC8E023-2F56-624E-BC01-6702C8080310}" destId="{A6D4DE87-5349-3243-9242-738BE5FBE1C8}" srcOrd="1" destOrd="0" presId="urn:microsoft.com/office/officeart/2016/7/layout/VerticalDownArrowProcess"/>
    <dgm:cxn modelId="{238750B2-E08F-CA41-B943-2E09F41E225C}" type="presParOf" srcId="{8EC8E023-2F56-624E-BC01-6702C8080310}" destId="{B694830B-57B6-4F41-A78B-56D775DC5D57}" srcOrd="2" destOrd="0" presId="urn:microsoft.com/office/officeart/2016/7/layout/VerticalDownArrowProcess"/>
    <dgm:cxn modelId="{05B27B76-C409-F745-A9B8-A403A992A672}" type="presParOf" srcId="{B694830B-57B6-4F41-A78B-56D775DC5D57}" destId="{3F493F42-F143-634C-A477-06D4C1AED88D}" srcOrd="0" destOrd="0" presId="urn:microsoft.com/office/officeart/2016/7/layout/VerticalDownArrowProcess"/>
    <dgm:cxn modelId="{6D0D234A-DBD6-1149-9F29-492E6DE4E1A0}" type="presParOf" srcId="{B694830B-57B6-4F41-A78B-56D775DC5D57}" destId="{F02F0B2A-540E-A94F-BA03-E26319412627}" srcOrd="1" destOrd="0" presId="urn:microsoft.com/office/officeart/2016/7/layout/VerticalDownArrowProcess"/>
    <dgm:cxn modelId="{DE0C51CE-F9B1-B24A-822E-65216E08CB98}" type="presParOf" srcId="{B694830B-57B6-4F41-A78B-56D775DC5D57}" destId="{04095DAA-7DE5-C74F-B2C9-8721F54CB332}" srcOrd="2" destOrd="0" presId="urn:microsoft.com/office/officeart/2016/7/layout/VerticalDownArrowProcess"/>
    <dgm:cxn modelId="{F43F8E23-5446-0B46-B267-64081B9346D0}" type="presParOf" srcId="{8EC8E023-2F56-624E-BC01-6702C8080310}" destId="{591AB862-657C-2249-B076-DB98451C8060}" srcOrd="3" destOrd="0" presId="urn:microsoft.com/office/officeart/2016/7/layout/VerticalDownArrowProcess"/>
    <dgm:cxn modelId="{DF072751-5697-4E44-9C6B-6A5AA2ED375C}" type="presParOf" srcId="{8EC8E023-2F56-624E-BC01-6702C8080310}" destId="{63414C0D-EAB8-9247-A6E0-816A85A85FBC}" srcOrd="4" destOrd="0" presId="urn:microsoft.com/office/officeart/2016/7/layout/VerticalDownArrowProcess"/>
    <dgm:cxn modelId="{1425047E-8EFA-4B41-B0BE-9575FC9FEBC8}" type="presParOf" srcId="{63414C0D-EAB8-9247-A6E0-816A85A85FBC}" destId="{87599A18-33F6-524D-89BB-09DFC7A12DA5}" srcOrd="0" destOrd="0" presId="urn:microsoft.com/office/officeart/2016/7/layout/VerticalDownArrowProcess"/>
    <dgm:cxn modelId="{A34137A8-6D64-F344-AF27-701A136DEC7E}" type="presParOf" srcId="{63414C0D-EAB8-9247-A6E0-816A85A85FBC}" destId="{4069DB9A-03E5-AA49-A871-860717B69047}" srcOrd="1" destOrd="0" presId="urn:microsoft.com/office/officeart/2016/7/layout/VerticalDownArrowProcess"/>
    <dgm:cxn modelId="{9DD3137C-1CEB-8640-8471-42BAFFFF3F9A}" type="presParOf" srcId="{63414C0D-EAB8-9247-A6E0-816A85A85FBC}" destId="{3274E3F8-F174-BE4E-9D28-CA460CFCFC6E}" srcOrd="2" destOrd="0" presId="urn:microsoft.com/office/officeart/2016/7/layout/VerticalDownArrowProcess"/>
    <dgm:cxn modelId="{B7136D8A-4582-0441-90A8-32AC5C38F236}" type="presParOf" srcId="{8EC8E023-2F56-624E-BC01-6702C8080310}" destId="{BED28CE3-BA55-C048-8FCA-1A08C6CE2681}" srcOrd="5" destOrd="0" presId="urn:microsoft.com/office/officeart/2016/7/layout/VerticalDownArrowProcess"/>
    <dgm:cxn modelId="{4A4BF777-80B2-4E4A-9A17-FB3A62AF9EDA}" type="presParOf" srcId="{8EC8E023-2F56-624E-BC01-6702C8080310}" destId="{C3382F52-F45E-F04E-992F-337E646FCD87}" srcOrd="6" destOrd="0" presId="urn:microsoft.com/office/officeart/2016/7/layout/VerticalDownArrowProcess"/>
    <dgm:cxn modelId="{6046136A-E070-3F43-A811-E5491E1844B9}" type="presParOf" srcId="{C3382F52-F45E-F04E-992F-337E646FCD87}" destId="{05950A93-4D17-504D-992A-A2C1E52CB131}" srcOrd="0" destOrd="0" presId="urn:microsoft.com/office/officeart/2016/7/layout/VerticalDownArrowProcess"/>
    <dgm:cxn modelId="{A02E91D2-E2DD-7F4B-BA4D-D8B8DACB6171}" type="presParOf" srcId="{C3382F52-F45E-F04E-992F-337E646FCD87}" destId="{EBF26879-1DCC-8349-BE97-EB72E4ABF430}" srcOrd="1" destOrd="0" presId="urn:microsoft.com/office/officeart/2016/7/layout/VerticalDownArrowProcess"/>
    <dgm:cxn modelId="{CA562196-F679-1E4A-BDF0-9B7D641A5361}" type="presParOf" srcId="{C3382F52-F45E-F04E-992F-337E646FCD87}" destId="{0F5F5D81-A798-0B43-8655-1F82BD3F714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145963-A9A4-4488-A274-DC69F01A78F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09137-8810-4690-A21A-AF0DDA50E035}">
      <dgm:prSet/>
      <dgm:spPr/>
      <dgm:t>
        <a:bodyPr/>
        <a:lstStyle/>
        <a:p>
          <a:r>
            <a:rPr lang="en-CA" dirty="0"/>
            <a:t>Sign up for courses</a:t>
          </a:r>
          <a:endParaRPr lang="en-US" dirty="0"/>
        </a:p>
      </dgm:t>
    </dgm:pt>
    <dgm:pt modelId="{4EB8640F-35B5-4970-BBF5-33D9BE2A3528}" type="parTrans" cxnId="{10BC97E8-7909-4099-8211-875BA56847E2}">
      <dgm:prSet/>
      <dgm:spPr/>
      <dgm:t>
        <a:bodyPr/>
        <a:lstStyle/>
        <a:p>
          <a:endParaRPr lang="en-US"/>
        </a:p>
      </dgm:t>
    </dgm:pt>
    <dgm:pt modelId="{8CCA87B6-62E2-42CC-9A6B-410C0A0E94FE}" type="sibTrans" cxnId="{10BC97E8-7909-4099-8211-875BA56847E2}">
      <dgm:prSet/>
      <dgm:spPr/>
      <dgm:t>
        <a:bodyPr/>
        <a:lstStyle/>
        <a:p>
          <a:endParaRPr lang="en-US"/>
        </a:p>
      </dgm:t>
    </dgm:pt>
    <dgm:pt modelId="{CD922DB4-48D6-4129-BD8E-668060D4D43D}">
      <dgm:prSet/>
      <dgm:spPr/>
      <dgm:t>
        <a:bodyPr/>
        <a:lstStyle/>
        <a:p>
          <a:r>
            <a:rPr lang="en-CA" dirty="0"/>
            <a:t>ELL teachers advise Counsellors on your required ELL classes</a:t>
          </a:r>
          <a:endParaRPr lang="en-US" dirty="0"/>
        </a:p>
      </dgm:t>
    </dgm:pt>
    <dgm:pt modelId="{68C1E253-7BD3-4DCD-A9BA-C793141E5390}" type="parTrans" cxnId="{E170ADD8-242C-4D5A-BBDE-D688751ACDEA}">
      <dgm:prSet/>
      <dgm:spPr/>
      <dgm:t>
        <a:bodyPr/>
        <a:lstStyle/>
        <a:p>
          <a:endParaRPr lang="en-US"/>
        </a:p>
      </dgm:t>
    </dgm:pt>
    <dgm:pt modelId="{2E95C867-8D36-480E-97E8-7F464E7064C7}" type="sibTrans" cxnId="{E170ADD8-242C-4D5A-BBDE-D688751ACDEA}">
      <dgm:prSet/>
      <dgm:spPr/>
      <dgm:t>
        <a:bodyPr/>
        <a:lstStyle/>
        <a:p>
          <a:endParaRPr lang="en-US"/>
        </a:p>
      </dgm:t>
    </dgm:pt>
    <dgm:pt modelId="{A846C4C8-43A9-475F-BF81-5224E6BAE60B}">
      <dgm:prSet/>
      <dgm:spPr/>
      <dgm:t>
        <a:bodyPr/>
        <a:lstStyle/>
        <a:p>
          <a:r>
            <a:rPr lang="en-CA" dirty="0"/>
            <a:t>Assessments in May and September will determine placement</a:t>
          </a:r>
          <a:endParaRPr lang="en-US" dirty="0"/>
        </a:p>
      </dgm:t>
    </dgm:pt>
    <dgm:pt modelId="{C160E411-66B9-40C8-B63E-646401150562}" type="parTrans" cxnId="{E9DBAC61-9F1F-42F0-99CF-A1923EBE1404}">
      <dgm:prSet/>
      <dgm:spPr/>
      <dgm:t>
        <a:bodyPr/>
        <a:lstStyle/>
        <a:p>
          <a:endParaRPr lang="en-US"/>
        </a:p>
      </dgm:t>
    </dgm:pt>
    <dgm:pt modelId="{1998191A-5642-409F-B318-FCB6D0B56A8C}" type="sibTrans" cxnId="{E9DBAC61-9F1F-42F0-99CF-A1923EBE1404}">
      <dgm:prSet/>
      <dgm:spPr/>
      <dgm:t>
        <a:bodyPr/>
        <a:lstStyle/>
        <a:p>
          <a:endParaRPr lang="en-US"/>
        </a:p>
      </dgm:t>
    </dgm:pt>
    <dgm:pt modelId="{805A3A36-9307-A04D-ABF1-724CF3CA009E}" type="pres">
      <dgm:prSet presAssocID="{42145963-A9A4-4488-A274-DC69F01A78F0}" presName="outerComposite" presStyleCnt="0">
        <dgm:presLayoutVars>
          <dgm:chMax val="5"/>
          <dgm:dir/>
          <dgm:resizeHandles val="exact"/>
        </dgm:presLayoutVars>
      </dgm:prSet>
      <dgm:spPr/>
    </dgm:pt>
    <dgm:pt modelId="{DC824901-A537-9146-955C-8D8BB81A5F12}" type="pres">
      <dgm:prSet presAssocID="{42145963-A9A4-4488-A274-DC69F01A78F0}" presName="dummyMaxCanvas" presStyleCnt="0">
        <dgm:presLayoutVars/>
      </dgm:prSet>
      <dgm:spPr/>
    </dgm:pt>
    <dgm:pt modelId="{946C113C-0D15-9F4D-8F53-57D06DFA5540}" type="pres">
      <dgm:prSet presAssocID="{42145963-A9A4-4488-A274-DC69F01A78F0}" presName="ThreeNodes_1" presStyleLbl="node1" presStyleIdx="0" presStyleCnt="3">
        <dgm:presLayoutVars>
          <dgm:bulletEnabled val="1"/>
        </dgm:presLayoutVars>
      </dgm:prSet>
      <dgm:spPr/>
    </dgm:pt>
    <dgm:pt modelId="{3BE461E0-222A-1C4B-80B1-A5A9A7474C9F}" type="pres">
      <dgm:prSet presAssocID="{42145963-A9A4-4488-A274-DC69F01A78F0}" presName="ThreeNodes_2" presStyleLbl="node1" presStyleIdx="1" presStyleCnt="3">
        <dgm:presLayoutVars>
          <dgm:bulletEnabled val="1"/>
        </dgm:presLayoutVars>
      </dgm:prSet>
      <dgm:spPr/>
    </dgm:pt>
    <dgm:pt modelId="{96A8EC56-D37B-BF4C-A1AF-09E748EEB40F}" type="pres">
      <dgm:prSet presAssocID="{42145963-A9A4-4488-A274-DC69F01A78F0}" presName="ThreeNodes_3" presStyleLbl="node1" presStyleIdx="2" presStyleCnt="3">
        <dgm:presLayoutVars>
          <dgm:bulletEnabled val="1"/>
        </dgm:presLayoutVars>
      </dgm:prSet>
      <dgm:spPr/>
    </dgm:pt>
    <dgm:pt modelId="{F33E88D9-C18A-8449-B299-5BD2EF07B085}" type="pres">
      <dgm:prSet presAssocID="{42145963-A9A4-4488-A274-DC69F01A78F0}" presName="ThreeConn_1-2" presStyleLbl="fgAccFollowNode1" presStyleIdx="0" presStyleCnt="2">
        <dgm:presLayoutVars>
          <dgm:bulletEnabled val="1"/>
        </dgm:presLayoutVars>
      </dgm:prSet>
      <dgm:spPr/>
    </dgm:pt>
    <dgm:pt modelId="{D694C1ED-9074-E846-9B04-1920564DC38C}" type="pres">
      <dgm:prSet presAssocID="{42145963-A9A4-4488-A274-DC69F01A78F0}" presName="ThreeConn_2-3" presStyleLbl="fgAccFollowNode1" presStyleIdx="1" presStyleCnt="2">
        <dgm:presLayoutVars>
          <dgm:bulletEnabled val="1"/>
        </dgm:presLayoutVars>
      </dgm:prSet>
      <dgm:spPr/>
    </dgm:pt>
    <dgm:pt modelId="{80F8528A-A32D-B042-8A80-4AF1BFB26B56}" type="pres">
      <dgm:prSet presAssocID="{42145963-A9A4-4488-A274-DC69F01A78F0}" presName="ThreeNodes_1_text" presStyleLbl="node1" presStyleIdx="2" presStyleCnt="3">
        <dgm:presLayoutVars>
          <dgm:bulletEnabled val="1"/>
        </dgm:presLayoutVars>
      </dgm:prSet>
      <dgm:spPr/>
    </dgm:pt>
    <dgm:pt modelId="{87B3805F-0E41-674B-A8D0-B2AB276F8FF8}" type="pres">
      <dgm:prSet presAssocID="{42145963-A9A4-4488-A274-DC69F01A78F0}" presName="ThreeNodes_2_text" presStyleLbl="node1" presStyleIdx="2" presStyleCnt="3">
        <dgm:presLayoutVars>
          <dgm:bulletEnabled val="1"/>
        </dgm:presLayoutVars>
      </dgm:prSet>
      <dgm:spPr/>
    </dgm:pt>
    <dgm:pt modelId="{C944390A-7F7C-9644-8F2C-27A70B522600}" type="pres">
      <dgm:prSet presAssocID="{42145963-A9A4-4488-A274-DC69F01A78F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9E2D03-890A-B74B-A0F3-AE595E14711B}" type="presOf" srcId="{2E95C867-8D36-480E-97E8-7F464E7064C7}" destId="{D694C1ED-9074-E846-9B04-1920564DC38C}" srcOrd="0" destOrd="0" presId="urn:microsoft.com/office/officeart/2005/8/layout/vProcess5"/>
    <dgm:cxn modelId="{49EE5C60-1046-4B47-B7E8-E7341F7A9904}" type="presOf" srcId="{30409137-8810-4690-A21A-AF0DDA50E035}" destId="{80F8528A-A32D-B042-8A80-4AF1BFB26B56}" srcOrd="1" destOrd="0" presId="urn:microsoft.com/office/officeart/2005/8/layout/vProcess5"/>
    <dgm:cxn modelId="{E9DBAC61-9F1F-42F0-99CF-A1923EBE1404}" srcId="{42145963-A9A4-4488-A274-DC69F01A78F0}" destId="{A846C4C8-43A9-475F-BF81-5224E6BAE60B}" srcOrd="2" destOrd="0" parTransId="{C160E411-66B9-40C8-B63E-646401150562}" sibTransId="{1998191A-5642-409F-B318-FCB6D0B56A8C}"/>
    <dgm:cxn modelId="{6089B777-98AE-4749-A093-EAD475D4CB9A}" type="presOf" srcId="{8CCA87B6-62E2-42CC-9A6B-410C0A0E94FE}" destId="{F33E88D9-C18A-8449-B299-5BD2EF07B085}" srcOrd="0" destOrd="0" presId="urn:microsoft.com/office/officeart/2005/8/layout/vProcess5"/>
    <dgm:cxn modelId="{DF262488-B513-2249-960E-D208FE9D2A8A}" type="presOf" srcId="{A846C4C8-43A9-475F-BF81-5224E6BAE60B}" destId="{96A8EC56-D37B-BF4C-A1AF-09E748EEB40F}" srcOrd="0" destOrd="0" presId="urn:microsoft.com/office/officeart/2005/8/layout/vProcess5"/>
    <dgm:cxn modelId="{52BADEBC-683D-A749-8A59-94DB77869656}" type="presOf" srcId="{A846C4C8-43A9-475F-BF81-5224E6BAE60B}" destId="{C944390A-7F7C-9644-8F2C-27A70B522600}" srcOrd="1" destOrd="0" presId="urn:microsoft.com/office/officeart/2005/8/layout/vProcess5"/>
    <dgm:cxn modelId="{9EC485C4-45F1-6142-A2E8-02C0B90B0066}" type="presOf" srcId="{30409137-8810-4690-A21A-AF0DDA50E035}" destId="{946C113C-0D15-9F4D-8F53-57D06DFA5540}" srcOrd="0" destOrd="0" presId="urn:microsoft.com/office/officeart/2005/8/layout/vProcess5"/>
    <dgm:cxn modelId="{4E9139CB-B3FB-5B48-81E7-95A6E568ADAA}" type="presOf" srcId="{42145963-A9A4-4488-A274-DC69F01A78F0}" destId="{805A3A36-9307-A04D-ABF1-724CF3CA009E}" srcOrd="0" destOrd="0" presId="urn:microsoft.com/office/officeart/2005/8/layout/vProcess5"/>
    <dgm:cxn modelId="{79FABBCD-353A-234E-ADB7-5DE151654CEA}" type="presOf" srcId="{CD922DB4-48D6-4129-BD8E-668060D4D43D}" destId="{87B3805F-0E41-674B-A8D0-B2AB276F8FF8}" srcOrd="1" destOrd="0" presId="urn:microsoft.com/office/officeart/2005/8/layout/vProcess5"/>
    <dgm:cxn modelId="{E170ADD8-242C-4D5A-BBDE-D688751ACDEA}" srcId="{42145963-A9A4-4488-A274-DC69F01A78F0}" destId="{CD922DB4-48D6-4129-BD8E-668060D4D43D}" srcOrd="1" destOrd="0" parTransId="{68C1E253-7BD3-4DCD-A9BA-C793141E5390}" sibTransId="{2E95C867-8D36-480E-97E8-7F464E7064C7}"/>
    <dgm:cxn modelId="{10BC97E8-7909-4099-8211-875BA56847E2}" srcId="{42145963-A9A4-4488-A274-DC69F01A78F0}" destId="{30409137-8810-4690-A21A-AF0DDA50E035}" srcOrd="0" destOrd="0" parTransId="{4EB8640F-35B5-4970-BBF5-33D9BE2A3528}" sibTransId="{8CCA87B6-62E2-42CC-9A6B-410C0A0E94FE}"/>
    <dgm:cxn modelId="{3BEC88EB-9868-674F-950D-FC6C5DEA9970}" type="presOf" srcId="{CD922DB4-48D6-4129-BD8E-668060D4D43D}" destId="{3BE461E0-222A-1C4B-80B1-A5A9A7474C9F}" srcOrd="0" destOrd="0" presId="urn:microsoft.com/office/officeart/2005/8/layout/vProcess5"/>
    <dgm:cxn modelId="{42380008-965F-984A-8F9D-0A80F5D65142}" type="presParOf" srcId="{805A3A36-9307-A04D-ABF1-724CF3CA009E}" destId="{DC824901-A537-9146-955C-8D8BB81A5F12}" srcOrd="0" destOrd="0" presId="urn:microsoft.com/office/officeart/2005/8/layout/vProcess5"/>
    <dgm:cxn modelId="{653C65F1-8857-C444-9D0B-F125AFF1F02C}" type="presParOf" srcId="{805A3A36-9307-A04D-ABF1-724CF3CA009E}" destId="{946C113C-0D15-9F4D-8F53-57D06DFA5540}" srcOrd="1" destOrd="0" presId="urn:microsoft.com/office/officeart/2005/8/layout/vProcess5"/>
    <dgm:cxn modelId="{648CFB6D-0EC6-4D46-896A-F372F2CD28FC}" type="presParOf" srcId="{805A3A36-9307-A04D-ABF1-724CF3CA009E}" destId="{3BE461E0-222A-1C4B-80B1-A5A9A7474C9F}" srcOrd="2" destOrd="0" presId="urn:microsoft.com/office/officeart/2005/8/layout/vProcess5"/>
    <dgm:cxn modelId="{D6E77A38-8A92-0C4F-B893-C722A1141237}" type="presParOf" srcId="{805A3A36-9307-A04D-ABF1-724CF3CA009E}" destId="{96A8EC56-D37B-BF4C-A1AF-09E748EEB40F}" srcOrd="3" destOrd="0" presId="urn:microsoft.com/office/officeart/2005/8/layout/vProcess5"/>
    <dgm:cxn modelId="{6432EBC1-776A-9849-AB02-73C7953F7627}" type="presParOf" srcId="{805A3A36-9307-A04D-ABF1-724CF3CA009E}" destId="{F33E88D9-C18A-8449-B299-5BD2EF07B085}" srcOrd="4" destOrd="0" presId="urn:microsoft.com/office/officeart/2005/8/layout/vProcess5"/>
    <dgm:cxn modelId="{540F6F45-1598-674B-AC96-FBD4E2032025}" type="presParOf" srcId="{805A3A36-9307-A04D-ABF1-724CF3CA009E}" destId="{D694C1ED-9074-E846-9B04-1920564DC38C}" srcOrd="5" destOrd="0" presId="urn:microsoft.com/office/officeart/2005/8/layout/vProcess5"/>
    <dgm:cxn modelId="{575D7017-A2F9-8B4B-BBD5-834AF5F1E1FC}" type="presParOf" srcId="{805A3A36-9307-A04D-ABF1-724CF3CA009E}" destId="{80F8528A-A32D-B042-8A80-4AF1BFB26B56}" srcOrd="6" destOrd="0" presId="urn:microsoft.com/office/officeart/2005/8/layout/vProcess5"/>
    <dgm:cxn modelId="{043CD20D-05B1-024D-9BB6-8ACF8217F4C4}" type="presParOf" srcId="{805A3A36-9307-A04D-ABF1-724CF3CA009E}" destId="{87B3805F-0E41-674B-A8D0-B2AB276F8FF8}" srcOrd="7" destOrd="0" presId="urn:microsoft.com/office/officeart/2005/8/layout/vProcess5"/>
    <dgm:cxn modelId="{A554B4F7-22FF-4B4B-9576-09785320B83D}" type="presParOf" srcId="{805A3A36-9307-A04D-ABF1-724CF3CA009E}" destId="{C944390A-7F7C-9644-8F2C-27A70B5226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E3478E-165D-430F-B292-EE6EEFC50E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2C96DC-3C47-4394-9EF5-6BE74E1587A3}">
      <dgm:prSet custT="1"/>
      <dgm:spPr/>
      <dgm:t>
        <a:bodyPr/>
        <a:lstStyle/>
        <a:p>
          <a:r>
            <a:rPr lang="en-US" sz="2400" dirty="0"/>
            <a:t>Self-paced</a:t>
          </a:r>
        </a:p>
      </dgm:t>
    </dgm:pt>
    <dgm:pt modelId="{1A8AA0DF-ADB6-4704-ACC9-6BC944FBADDE}" type="parTrans" cxnId="{6F0648A8-0FD3-43D1-BC2D-3667F7BBF9BB}">
      <dgm:prSet/>
      <dgm:spPr/>
      <dgm:t>
        <a:bodyPr/>
        <a:lstStyle/>
        <a:p>
          <a:endParaRPr lang="en-US"/>
        </a:p>
      </dgm:t>
    </dgm:pt>
    <dgm:pt modelId="{FE0830B2-5219-4BD8-9C03-4BEC308FFAFB}" type="sibTrans" cxnId="{6F0648A8-0FD3-43D1-BC2D-3667F7BBF9BB}">
      <dgm:prSet/>
      <dgm:spPr/>
      <dgm:t>
        <a:bodyPr/>
        <a:lstStyle/>
        <a:p>
          <a:endParaRPr lang="en-US"/>
        </a:p>
      </dgm:t>
    </dgm:pt>
    <dgm:pt modelId="{DE3E3C89-20BF-43DD-AC05-C31C7CAE9EC0}">
      <dgm:prSet custT="1"/>
      <dgm:spPr/>
      <dgm:t>
        <a:bodyPr/>
        <a:lstStyle/>
        <a:p>
          <a:r>
            <a:rPr lang="en-US" sz="2400" dirty="0"/>
            <a:t>You are responsible for your own learning</a:t>
          </a:r>
        </a:p>
      </dgm:t>
    </dgm:pt>
    <dgm:pt modelId="{D0323D7B-E275-4E50-A366-45CC2B9B0AEB}" type="parTrans" cxnId="{D81F2BD2-F236-4B67-9A1F-1E6FA645421E}">
      <dgm:prSet/>
      <dgm:spPr/>
      <dgm:t>
        <a:bodyPr/>
        <a:lstStyle/>
        <a:p>
          <a:endParaRPr lang="en-US"/>
        </a:p>
      </dgm:t>
    </dgm:pt>
    <dgm:pt modelId="{4E56D581-92A8-4939-9DA1-AAABE054B566}" type="sibTrans" cxnId="{D81F2BD2-F236-4B67-9A1F-1E6FA645421E}">
      <dgm:prSet/>
      <dgm:spPr/>
      <dgm:t>
        <a:bodyPr/>
        <a:lstStyle/>
        <a:p>
          <a:endParaRPr lang="en-US"/>
        </a:p>
      </dgm:t>
    </dgm:pt>
    <dgm:pt modelId="{810100AE-9580-4C41-8DC4-81738A6203F3}">
      <dgm:prSet custT="1"/>
      <dgm:spPr/>
      <dgm:t>
        <a:bodyPr/>
        <a:lstStyle/>
        <a:p>
          <a:r>
            <a:rPr lang="en-US" sz="2400" dirty="0"/>
            <a:t>You must be motivated to complete the course</a:t>
          </a:r>
        </a:p>
      </dgm:t>
    </dgm:pt>
    <dgm:pt modelId="{17F2F374-208C-47E4-9D1D-B21BCAF2DC36}" type="parTrans" cxnId="{CD3B6160-69C3-4A86-B858-C808B02F597B}">
      <dgm:prSet/>
      <dgm:spPr/>
      <dgm:t>
        <a:bodyPr/>
        <a:lstStyle/>
        <a:p>
          <a:endParaRPr lang="en-US"/>
        </a:p>
      </dgm:t>
    </dgm:pt>
    <dgm:pt modelId="{9E7BDBD8-C9FF-46FC-957C-1F49F48BD2CD}" type="sibTrans" cxnId="{CD3B6160-69C3-4A86-B858-C808B02F597B}">
      <dgm:prSet/>
      <dgm:spPr/>
      <dgm:t>
        <a:bodyPr/>
        <a:lstStyle/>
        <a:p>
          <a:endParaRPr lang="en-US"/>
        </a:p>
      </dgm:t>
    </dgm:pt>
    <dgm:pt modelId="{985E0B35-9E1F-44B9-8C48-1FDC65A98E22}">
      <dgm:prSet custT="1"/>
      <dgm:spPr/>
      <dgm:t>
        <a:bodyPr/>
        <a:lstStyle/>
        <a:p>
          <a:r>
            <a:rPr lang="en-US" sz="2400" dirty="0"/>
            <a:t>You cannot take a course online and at PW at the same time</a:t>
          </a:r>
        </a:p>
      </dgm:t>
    </dgm:pt>
    <dgm:pt modelId="{C9D6B2D6-09EF-4784-B0B2-B7DA496FAA43}" type="parTrans" cxnId="{5513A1FF-CC71-4197-9995-D2CC7032E8EE}">
      <dgm:prSet/>
      <dgm:spPr/>
      <dgm:t>
        <a:bodyPr/>
        <a:lstStyle/>
        <a:p>
          <a:endParaRPr lang="en-US"/>
        </a:p>
      </dgm:t>
    </dgm:pt>
    <dgm:pt modelId="{4A36400A-BCDF-40C1-B061-736FDFBF5757}" type="sibTrans" cxnId="{5513A1FF-CC71-4197-9995-D2CC7032E8EE}">
      <dgm:prSet/>
      <dgm:spPr/>
      <dgm:t>
        <a:bodyPr/>
        <a:lstStyle/>
        <a:p>
          <a:endParaRPr lang="en-US"/>
        </a:p>
      </dgm:t>
    </dgm:pt>
    <dgm:pt modelId="{1229288A-9068-4D35-9FB5-DB31864C26CC}">
      <dgm:prSet custT="1"/>
      <dgm:spPr/>
      <dgm:t>
        <a:bodyPr/>
        <a:lstStyle/>
        <a:p>
          <a:r>
            <a:rPr lang="en-US" sz="2400" dirty="0"/>
            <a:t>An online course does not replace taking a course at PW </a:t>
          </a:r>
        </a:p>
      </dgm:t>
    </dgm:pt>
    <dgm:pt modelId="{31791B6C-9B66-4B28-AA17-FA28015157C2}" type="parTrans" cxnId="{61AE5E2B-9473-4D81-96E0-DE18D223D540}">
      <dgm:prSet/>
      <dgm:spPr/>
      <dgm:t>
        <a:bodyPr/>
        <a:lstStyle/>
        <a:p>
          <a:endParaRPr lang="en-US"/>
        </a:p>
      </dgm:t>
    </dgm:pt>
    <dgm:pt modelId="{992058C8-FEBA-469F-BA14-409E593ED2E8}" type="sibTrans" cxnId="{61AE5E2B-9473-4D81-96E0-DE18D223D540}">
      <dgm:prSet/>
      <dgm:spPr/>
      <dgm:t>
        <a:bodyPr/>
        <a:lstStyle/>
        <a:p>
          <a:endParaRPr lang="en-US"/>
        </a:p>
      </dgm:t>
    </dgm:pt>
    <dgm:pt modelId="{FD1F06B7-06D4-4288-B2C4-05873C58FF1C}">
      <dgm:prSet custT="1"/>
      <dgm:spPr/>
      <dgm:t>
        <a:bodyPr/>
        <a:lstStyle/>
        <a:p>
          <a:r>
            <a:rPr lang="en-US" sz="2400" dirty="0"/>
            <a:t>Online might offer courses not offered at PW</a:t>
          </a:r>
        </a:p>
      </dgm:t>
    </dgm:pt>
    <dgm:pt modelId="{8CA8BD50-2B59-4F19-93DF-F344BC3A6C6C}" type="parTrans" cxnId="{980120A8-E620-4918-A299-AFAE40F28707}">
      <dgm:prSet/>
      <dgm:spPr/>
      <dgm:t>
        <a:bodyPr/>
        <a:lstStyle/>
        <a:p>
          <a:endParaRPr lang="en-US"/>
        </a:p>
      </dgm:t>
    </dgm:pt>
    <dgm:pt modelId="{AA5D6589-9B8D-4FAE-A726-9694BBCD2EC7}" type="sibTrans" cxnId="{980120A8-E620-4918-A299-AFAE40F28707}">
      <dgm:prSet/>
      <dgm:spPr/>
      <dgm:t>
        <a:bodyPr/>
        <a:lstStyle/>
        <a:p>
          <a:endParaRPr lang="en-US"/>
        </a:p>
      </dgm:t>
    </dgm:pt>
    <dgm:pt modelId="{54C5EAEF-4646-4B22-94C8-F2CDB3848823}" type="pres">
      <dgm:prSet presAssocID="{B7E3478E-165D-430F-B292-EE6EEFC50E75}" presName="root" presStyleCnt="0">
        <dgm:presLayoutVars>
          <dgm:dir/>
          <dgm:resizeHandles val="exact"/>
        </dgm:presLayoutVars>
      </dgm:prSet>
      <dgm:spPr/>
    </dgm:pt>
    <dgm:pt modelId="{25D97027-4D6E-4950-89E9-AC408A3BCC83}" type="pres">
      <dgm:prSet presAssocID="{382C96DC-3C47-4394-9EF5-6BE74E1587A3}" presName="compNode" presStyleCnt="0"/>
      <dgm:spPr/>
    </dgm:pt>
    <dgm:pt modelId="{18D2703E-FDB0-4889-8501-13BFAF7CB095}" type="pres">
      <dgm:prSet presAssocID="{382C96DC-3C47-4394-9EF5-6BE74E1587A3}" presName="bgRect" presStyleLbl="bgShp" presStyleIdx="0" presStyleCnt="6"/>
      <dgm:spPr/>
    </dgm:pt>
    <dgm:pt modelId="{6E68F4B0-F50D-4F2C-A5FE-1D3F69BCF486}" type="pres">
      <dgm:prSet presAssocID="{382C96DC-3C47-4394-9EF5-6BE74E1587A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000B493-7DDA-4A90-80A7-8D7FC51E0186}" type="pres">
      <dgm:prSet presAssocID="{382C96DC-3C47-4394-9EF5-6BE74E1587A3}" presName="spaceRect" presStyleCnt="0"/>
      <dgm:spPr/>
    </dgm:pt>
    <dgm:pt modelId="{A6D371A3-5AEC-4F51-A756-90CADD2215D6}" type="pres">
      <dgm:prSet presAssocID="{382C96DC-3C47-4394-9EF5-6BE74E1587A3}" presName="parTx" presStyleLbl="revTx" presStyleIdx="0" presStyleCnt="6">
        <dgm:presLayoutVars>
          <dgm:chMax val="0"/>
          <dgm:chPref val="0"/>
        </dgm:presLayoutVars>
      </dgm:prSet>
      <dgm:spPr/>
    </dgm:pt>
    <dgm:pt modelId="{205E9148-114A-4D9F-9F4D-779E7519ED4C}" type="pres">
      <dgm:prSet presAssocID="{FE0830B2-5219-4BD8-9C03-4BEC308FFAFB}" presName="sibTrans" presStyleCnt="0"/>
      <dgm:spPr/>
    </dgm:pt>
    <dgm:pt modelId="{BEBCBEA8-F660-47BB-9D42-2345188B0A47}" type="pres">
      <dgm:prSet presAssocID="{DE3E3C89-20BF-43DD-AC05-C31C7CAE9EC0}" presName="compNode" presStyleCnt="0"/>
      <dgm:spPr/>
    </dgm:pt>
    <dgm:pt modelId="{0F580611-222F-4D92-9FF0-B391ADACD3B1}" type="pres">
      <dgm:prSet presAssocID="{DE3E3C89-20BF-43DD-AC05-C31C7CAE9EC0}" presName="bgRect" presStyleLbl="bgShp" presStyleIdx="1" presStyleCnt="6"/>
      <dgm:spPr/>
    </dgm:pt>
    <dgm:pt modelId="{82CA3002-F94B-4E49-BC79-3130E02E9407}" type="pres">
      <dgm:prSet presAssocID="{DE3E3C89-20BF-43DD-AC05-C31C7CAE9EC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4FA7B5B-5465-4006-8D12-95A3B63290B8}" type="pres">
      <dgm:prSet presAssocID="{DE3E3C89-20BF-43DD-AC05-C31C7CAE9EC0}" presName="spaceRect" presStyleCnt="0"/>
      <dgm:spPr/>
    </dgm:pt>
    <dgm:pt modelId="{7B0395A5-ABA7-47B8-AB42-C4950DDDD1A2}" type="pres">
      <dgm:prSet presAssocID="{DE3E3C89-20BF-43DD-AC05-C31C7CAE9EC0}" presName="parTx" presStyleLbl="revTx" presStyleIdx="1" presStyleCnt="6">
        <dgm:presLayoutVars>
          <dgm:chMax val="0"/>
          <dgm:chPref val="0"/>
        </dgm:presLayoutVars>
      </dgm:prSet>
      <dgm:spPr/>
    </dgm:pt>
    <dgm:pt modelId="{45ED34CF-4064-4742-8A7D-A5DC2040784B}" type="pres">
      <dgm:prSet presAssocID="{4E56D581-92A8-4939-9DA1-AAABE054B566}" presName="sibTrans" presStyleCnt="0"/>
      <dgm:spPr/>
    </dgm:pt>
    <dgm:pt modelId="{9A8A1D23-D883-4D8E-8F87-8B00B94C3F13}" type="pres">
      <dgm:prSet presAssocID="{810100AE-9580-4C41-8DC4-81738A6203F3}" presName="compNode" presStyleCnt="0"/>
      <dgm:spPr/>
    </dgm:pt>
    <dgm:pt modelId="{609E1287-9A7F-4FE4-983A-7CB33E603D97}" type="pres">
      <dgm:prSet presAssocID="{810100AE-9580-4C41-8DC4-81738A6203F3}" presName="bgRect" presStyleLbl="bgShp" presStyleIdx="2" presStyleCnt="6"/>
      <dgm:spPr/>
    </dgm:pt>
    <dgm:pt modelId="{A3324A8F-578C-45D1-AC04-FB3DE0B5E11B}" type="pres">
      <dgm:prSet presAssocID="{810100AE-9580-4C41-8DC4-81738A6203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8E06DD3E-4884-404F-A544-F5B7AA6A564B}" type="pres">
      <dgm:prSet presAssocID="{810100AE-9580-4C41-8DC4-81738A6203F3}" presName="spaceRect" presStyleCnt="0"/>
      <dgm:spPr/>
    </dgm:pt>
    <dgm:pt modelId="{C36A6FC9-E50A-46D4-845A-7CAA2163F189}" type="pres">
      <dgm:prSet presAssocID="{810100AE-9580-4C41-8DC4-81738A6203F3}" presName="parTx" presStyleLbl="revTx" presStyleIdx="2" presStyleCnt="6">
        <dgm:presLayoutVars>
          <dgm:chMax val="0"/>
          <dgm:chPref val="0"/>
        </dgm:presLayoutVars>
      </dgm:prSet>
      <dgm:spPr/>
    </dgm:pt>
    <dgm:pt modelId="{27C5C16D-2443-46DC-B94A-95F96170AA39}" type="pres">
      <dgm:prSet presAssocID="{9E7BDBD8-C9FF-46FC-957C-1F49F48BD2CD}" presName="sibTrans" presStyleCnt="0"/>
      <dgm:spPr/>
    </dgm:pt>
    <dgm:pt modelId="{5D5E48C8-E666-4D5D-891B-2D0684DDF321}" type="pres">
      <dgm:prSet presAssocID="{985E0B35-9E1F-44B9-8C48-1FDC65A98E22}" presName="compNode" presStyleCnt="0"/>
      <dgm:spPr/>
    </dgm:pt>
    <dgm:pt modelId="{38CE070C-FF09-43DC-BD3D-F3E6DE85AF7B}" type="pres">
      <dgm:prSet presAssocID="{985E0B35-9E1F-44B9-8C48-1FDC65A98E22}" presName="bgRect" presStyleLbl="bgShp" presStyleIdx="3" presStyleCnt="6"/>
      <dgm:spPr/>
    </dgm:pt>
    <dgm:pt modelId="{C91142BF-4527-422A-B321-CA212B25A7F7}" type="pres">
      <dgm:prSet presAssocID="{985E0B35-9E1F-44B9-8C48-1FDC65A98E2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F6484C3-04A8-44F9-B5C5-79B313E3B31B}" type="pres">
      <dgm:prSet presAssocID="{985E0B35-9E1F-44B9-8C48-1FDC65A98E22}" presName="spaceRect" presStyleCnt="0"/>
      <dgm:spPr/>
    </dgm:pt>
    <dgm:pt modelId="{E5C07EAE-F2B3-45F7-B2E7-760C5878B057}" type="pres">
      <dgm:prSet presAssocID="{985E0B35-9E1F-44B9-8C48-1FDC65A98E22}" presName="parTx" presStyleLbl="revTx" presStyleIdx="3" presStyleCnt="6">
        <dgm:presLayoutVars>
          <dgm:chMax val="0"/>
          <dgm:chPref val="0"/>
        </dgm:presLayoutVars>
      </dgm:prSet>
      <dgm:spPr/>
    </dgm:pt>
    <dgm:pt modelId="{7AA23E91-D35A-4946-8BCB-B9A0E2D84600}" type="pres">
      <dgm:prSet presAssocID="{4A36400A-BCDF-40C1-B061-736FDFBF5757}" presName="sibTrans" presStyleCnt="0"/>
      <dgm:spPr/>
    </dgm:pt>
    <dgm:pt modelId="{81B9D67C-833D-4DE0-BCD5-8DDE13BD0043}" type="pres">
      <dgm:prSet presAssocID="{1229288A-9068-4D35-9FB5-DB31864C26CC}" presName="compNode" presStyleCnt="0"/>
      <dgm:spPr/>
    </dgm:pt>
    <dgm:pt modelId="{75842010-737B-4A24-A3FF-007238AC25FD}" type="pres">
      <dgm:prSet presAssocID="{1229288A-9068-4D35-9FB5-DB31864C26CC}" presName="bgRect" presStyleLbl="bgShp" presStyleIdx="4" presStyleCnt="6"/>
      <dgm:spPr/>
    </dgm:pt>
    <dgm:pt modelId="{CB5E749C-6938-44BA-BB7C-96B20AD616DF}" type="pres">
      <dgm:prSet presAssocID="{1229288A-9068-4D35-9FB5-DB31864C26C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6C10F5AB-5578-49A3-B349-455B7A343C5E}" type="pres">
      <dgm:prSet presAssocID="{1229288A-9068-4D35-9FB5-DB31864C26CC}" presName="spaceRect" presStyleCnt="0"/>
      <dgm:spPr/>
    </dgm:pt>
    <dgm:pt modelId="{EBEC6F94-89B3-4154-930F-4183B610B60E}" type="pres">
      <dgm:prSet presAssocID="{1229288A-9068-4D35-9FB5-DB31864C26CC}" presName="parTx" presStyleLbl="revTx" presStyleIdx="4" presStyleCnt="6">
        <dgm:presLayoutVars>
          <dgm:chMax val="0"/>
          <dgm:chPref val="0"/>
        </dgm:presLayoutVars>
      </dgm:prSet>
      <dgm:spPr/>
    </dgm:pt>
    <dgm:pt modelId="{A20AA140-9826-4822-A0E7-C2BB6DE042DF}" type="pres">
      <dgm:prSet presAssocID="{992058C8-FEBA-469F-BA14-409E593ED2E8}" presName="sibTrans" presStyleCnt="0"/>
      <dgm:spPr/>
    </dgm:pt>
    <dgm:pt modelId="{16A573A2-79AB-4947-85AE-05D2D60238DE}" type="pres">
      <dgm:prSet presAssocID="{FD1F06B7-06D4-4288-B2C4-05873C58FF1C}" presName="compNode" presStyleCnt="0"/>
      <dgm:spPr/>
    </dgm:pt>
    <dgm:pt modelId="{10DC1032-79E5-43C7-9E16-DC4EF64ACA2D}" type="pres">
      <dgm:prSet presAssocID="{FD1F06B7-06D4-4288-B2C4-05873C58FF1C}" presName="bgRect" presStyleLbl="bgShp" presStyleIdx="5" presStyleCnt="6"/>
      <dgm:spPr/>
    </dgm:pt>
    <dgm:pt modelId="{87896BE4-C4CF-4ADD-A7F4-785FDF230F45}" type="pres">
      <dgm:prSet presAssocID="{FD1F06B7-06D4-4288-B2C4-05873C58FF1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DED91045-BE75-4072-9B51-89CFCCEDAC7F}" type="pres">
      <dgm:prSet presAssocID="{FD1F06B7-06D4-4288-B2C4-05873C58FF1C}" presName="spaceRect" presStyleCnt="0"/>
      <dgm:spPr/>
    </dgm:pt>
    <dgm:pt modelId="{1860744B-44EE-4E58-8A6C-2AB2D26F9EB1}" type="pres">
      <dgm:prSet presAssocID="{FD1F06B7-06D4-4288-B2C4-05873C58FF1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51F506-4031-42E6-BD0E-36F5DC0F4EC7}" type="presOf" srcId="{1229288A-9068-4D35-9FB5-DB31864C26CC}" destId="{EBEC6F94-89B3-4154-930F-4183B610B60E}" srcOrd="0" destOrd="0" presId="urn:microsoft.com/office/officeart/2018/2/layout/IconVerticalSolidList"/>
    <dgm:cxn modelId="{61AE5E2B-9473-4D81-96E0-DE18D223D540}" srcId="{B7E3478E-165D-430F-B292-EE6EEFC50E75}" destId="{1229288A-9068-4D35-9FB5-DB31864C26CC}" srcOrd="4" destOrd="0" parTransId="{31791B6C-9B66-4B28-AA17-FA28015157C2}" sibTransId="{992058C8-FEBA-469F-BA14-409E593ED2E8}"/>
    <dgm:cxn modelId="{C702752E-05B0-4156-9D59-8F86C93ACD2E}" type="presOf" srcId="{FD1F06B7-06D4-4288-B2C4-05873C58FF1C}" destId="{1860744B-44EE-4E58-8A6C-2AB2D26F9EB1}" srcOrd="0" destOrd="0" presId="urn:microsoft.com/office/officeart/2018/2/layout/IconVerticalSolidList"/>
    <dgm:cxn modelId="{CD3B6160-69C3-4A86-B858-C808B02F597B}" srcId="{B7E3478E-165D-430F-B292-EE6EEFC50E75}" destId="{810100AE-9580-4C41-8DC4-81738A6203F3}" srcOrd="2" destOrd="0" parTransId="{17F2F374-208C-47E4-9D1D-B21BCAF2DC36}" sibTransId="{9E7BDBD8-C9FF-46FC-957C-1F49F48BD2CD}"/>
    <dgm:cxn modelId="{9FFA4A7A-E488-44AA-9A4F-7B124F62F911}" type="presOf" srcId="{985E0B35-9E1F-44B9-8C48-1FDC65A98E22}" destId="{E5C07EAE-F2B3-45F7-B2E7-760C5878B057}" srcOrd="0" destOrd="0" presId="urn:microsoft.com/office/officeart/2018/2/layout/IconVerticalSolidList"/>
    <dgm:cxn modelId="{D6BF0F89-043D-4F99-A2D2-76C8FF401185}" type="presOf" srcId="{DE3E3C89-20BF-43DD-AC05-C31C7CAE9EC0}" destId="{7B0395A5-ABA7-47B8-AB42-C4950DDDD1A2}" srcOrd="0" destOrd="0" presId="urn:microsoft.com/office/officeart/2018/2/layout/IconVerticalSolidList"/>
    <dgm:cxn modelId="{9DB6A4A3-FAFA-4D62-AC04-33FA9B267604}" type="presOf" srcId="{382C96DC-3C47-4394-9EF5-6BE74E1587A3}" destId="{A6D371A3-5AEC-4F51-A756-90CADD2215D6}" srcOrd="0" destOrd="0" presId="urn:microsoft.com/office/officeart/2018/2/layout/IconVerticalSolidList"/>
    <dgm:cxn modelId="{980120A8-E620-4918-A299-AFAE40F28707}" srcId="{B7E3478E-165D-430F-B292-EE6EEFC50E75}" destId="{FD1F06B7-06D4-4288-B2C4-05873C58FF1C}" srcOrd="5" destOrd="0" parTransId="{8CA8BD50-2B59-4F19-93DF-F344BC3A6C6C}" sibTransId="{AA5D6589-9B8D-4FAE-A726-9694BBCD2EC7}"/>
    <dgm:cxn modelId="{6F0648A8-0FD3-43D1-BC2D-3667F7BBF9BB}" srcId="{B7E3478E-165D-430F-B292-EE6EEFC50E75}" destId="{382C96DC-3C47-4394-9EF5-6BE74E1587A3}" srcOrd="0" destOrd="0" parTransId="{1A8AA0DF-ADB6-4704-ACC9-6BC944FBADDE}" sibTransId="{FE0830B2-5219-4BD8-9C03-4BEC308FFAFB}"/>
    <dgm:cxn modelId="{812125BC-4A95-43D8-AA08-9C25402119F6}" type="presOf" srcId="{B7E3478E-165D-430F-B292-EE6EEFC50E75}" destId="{54C5EAEF-4646-4B22-94C8-F2CDB3848823}" srcOrd="0" destOrd="0" presId="urn:microsoft.com/office/officeart/2018/2/layout/IconVerticalSolidList"/>
    <dgm:cxn modelId="{D81F2BD2-F236-4B67-9A1F-1E6FA645421E}" srcId="{B7E3478E-165D-430F-B292-EE6EEFC50E75}" destId="{DE3E3C89-20BF-43DD-AC05-C31C7CAE9EC0}" srcOrd="1" destOrd="0" parTransId="{D0323D7B-E275-4E50-A366-45CC2B9B0AEB}" sibTransId="{4E56D581-92A8-4939-9DA1-AAABE054B566}"/>
    <dgm:cxn modelId="{DC2B2AED-D17A-4024-8399-9799B67F840B}" type="presOf" srcId="{810100AE-9580-4C41-8DC4-81738A6203F3}" destId="{C36A6FC9-E50A-46D4-845A-7CAA2163F189}" srcOrd="0" destOrd="0" presId="urn:microsoft.com/office/officeart/2018/2/layout/IconVerticalSolidList"/>
    <dgm:cxn modelId="{5513A1FF-CC71-4197-9995-D2CC7032E8EE}" srcId="{B7E3478E-165D-430F-B292-EE6EEFC50E75}" destId="{985E0B35-9E1F-44B9-8C48-1FDC65A98E22}" srcOrd="3" destOrd="0" parTransId="{C9D6B2D6-09EF-4784-B0B2-B7DA496FAA43}" sibTransId="{4A36400A-BCDF-40C1-B061-736FDFBF5757}"/>
    <dgm:cxn modelId="{8D6ABBD2-2760-4461-9D85-C7CBA7A96CAE}" type="presParOf" srcId="{54C5EAEF-4646-4B22-94C8-F2CDB3848823}" destId="{25D97027-4D6E-4950-89E9-AC408A3BCC83}" srcOrd="0" destOrd="0" presId="urn:microsoft.com/office/officeart/2018/2/layout/IconVerticalSolidList"/>
    <dgm:cxn modelId="{507FC6F9-2AB6-45DC-BECC-49E3AB600870}" type="presParOf" srcId="{25D97027-4D6E-4950-89E9-AC408A3BCC83}" destId="{18D2703E-FDB0-4889-8501-13BFAF7CB095}" srcOrd="0" destOrd="0" presId="urn:microsoft.com/office/officeart/2018/2/layout/IconVerticalSolidList"/>
    <dgm:cxn modelId="{4C6F194C-DFDA-448F-9ED0-193817E2C2F1}" type="presParOf" srcId="{25D97027-4D6E-4950-89E9-AC408A3BCC83}" destId="{6E68F4B0-F50D-4F2C-A5FE-1D3F69BCF486}" srcOrd="1" destOrd="0" presId="urn:microsoft.com/office/officeart/2018/2/layout/IconVerticalSolidList"/>
    <dgm:cxn modelId="{6520E6D3-B331-42BD-9183-219553597A4E}" type="presParOf" srcId="{25D97027-4D6E-4950-89E9-AC408A3BCC83}" destId="{C000B493-7DDA-4A90-80A7-8D7FC51E0186}" srcOrd="2" destOrd="0" presId="urn:microsoft.com/office/officeart/2018/2/layout/IconVerticalSolidList"/>
    <dgm:cxn modelId="{701CA64C-52DC-4891-81C4-327066341F1E}" type="presParOf" srcId="{25D97027-4D6E-4950-89E9-AC408A3BCC83}" destId="{A6D371A3-5AEC-4F51-A756-90CADD2215D6}" srcOrd="3" destOrd="0" presId="urn:microsoft.com/office/officeart/2018/2/layout/IconVerticalSolidList"/>
    <dgm:cxn modelId="{5C09C36F-3491-4FCA-BF33-186BC4FE2EC2}" type="presParOf" srcId="{54C5EAEF-4646-4B22-94C8-F2CDB3848823}" destId="{205E9148-114A-4D9F-9F4D-779E7519ED4C}" srcOrd="1" destOrd="0" presId="urn:microsoft.com/office/officeart/2018/2/layout/IconVerticalSolidList"/>
    <dgm:cxn modelId="{D2C4516F-62AA-49EB-B011-567CB1988070}" type="presParOf" srcId="{54C5EAEF-4646-4B22-94C8-F2CDB3848823}" destId="{BEBCBEA8-F660-47BB-9D42-2345188B0A47}" srcOrd="2" destOrd="0" presId="urn:microsoft.com/office/officeart/2018/2/layout/IconVerticalSolidList"/>
    <dgm:cxn modelId="{2B24430D-62FA-4369-8585-C914206F9D53}" type="presParOf" srcId="{BEBCBEA8-F660-47BB-9D42-2345188B0A47}" destId="{0F580611-222F-4D92-9FF0-B391ADACD3B1}" srcOrd="0" destOrd="0" presId="urn:microsoft.com/office/officeart/2018/2/layout/IconVerticalSolidList"/>
    <dgm:cxn modelId="{455F38C3-CC6F-4D59-A504-B6143AF741AB}" type="presParOf" srcId="{BEBCBEA8-F660-47BB-9D42-2345188B0A47}" destId="{82CA3002-F94B-4E49-BC79-3130E02E9407}" srcOrd="1" destOrd="0" presId="urn:microsoft.com/office/officeart/2018/2/layout/IconVerticalSolidList"/>
    <dgm:cxn modelId="{3F00C908-156E-45E3-88E3-EBA0F8B6CCAA}" type="presParOf" srcId="{BEBCBEA8-F660-47BB-9D42-2345188B0A47}" destId="{34FA7B5B-5465-4006-8D12-95A3B63290B8}" srcOrd="2" destOrd="0" presId="urn:microsoft.com/office/officeart/2018/2/layout/IconVerticalSolidList"/>
    <dgm:cxn modelId="{8390B0AD-C112-477A-A3ED-A16EF89FCDC0}" type="presParOf" srcId="{BEBCBEA8-F660-47BB-9D42-2345188B0A47}" destId="{7B0395A5-ABA7-47B8-AB42-C4950DDDD1A2}" srcOrd="3" destOrd="0" presId="urn:microsoft.com/office/officeart/2018/2/layout/IconVerticalSolidList"/>
    <dgm:cxn modelId="{9CE9DA5B-AEC3-4A34-BFF2-208FAE7E433D}" type="presParOf" srcId="{54C5EAEF-4646-4B22-94C8-F2CDB3848823}" destId="{45ED34CF-4064-4742-8A7D-A5DC2040784B}" srcOrd="3" destOrd="0" presId="urn:microsoft.com/office/officeart/2018/2/layout/IconVerticalSolidList"/>
    <dgm:cxn modelId="{2BA162FD-55A1-46CE-B57A-E943E4497E6F}" type="presParOf" srcId="{54C5EAEF-4646-4B22-94C8-F2CDB3848823}" destId="{9A8A1D23-D883-4D8E-8F87-8B00B94C3F13}" srcOrd="4" destOrd="0" presId="urn:microsoft.com/office/officeart/2018/2/layout/IconVerticalSolidList"/>
    <dgm:cxn modelId="{2A20F2D0-B99C-450F-94FA-01744BB55C81}" type="presParOf" srcId="{9A8A1D23-D883-4D8E-8F87-8B00B94C3F13}" destId="{609E1287-9A7F-4FE4-983A-7CB33E603D97}" srcOrd="0" destOrd="0" presId="urn:microsoft.com/office/officeart/2018/2/layout/IconVerticalSolidList"/>
    <dgm:cxn modelId="{ABD91576-207D-4AED-9651-E4A63584D668}" type="presParOf" srcId="{9A8A1D23-D883-4D8E-8F87-8B00B94C3F13}" destId="{A3324A8F-578C-45D1-AC04-FB3DE0B5E11B}" srcOrd="1" destOrd="0" presId="urn:microsoft.com/office/officeart/2018/2/layout/IconVerticalSolidList"/>
    <dgm:cxn modelId="{5D1BF5F6-B711-4253-A46D-AC837E64FF3F}" type="presParOf" srcId="{9A8A1D23-D883-4D8E-8F87-8B00B94C3F13}" destId="{8E06DD3E-4884-404F-A544-F5B7AA6A564B}" srcOrd="2" destOrd="0" presId="urn:microsoft.com/office/officeart/2018/2/layout/IconVerticalSolidList"/>
    <dgm:cxn modelId="{6EF3744B-9E70-4945-AF37-1FFFC8C1A203}" type="presParOf" srcId="{9A8A1D23-D883-4D8E-8F87-8B00B94C3F13}" destId="{C36A6FC9-E50A-46D4-845A-7CAA2163F189}" srcOrd="3" destOrd="0" presId="urn:microsoft.com/office/officeart/2018/2/layout/IconVerticalSolidList"/>
    <dgm:cxn modelId="{B65E06AD-B436-4D4F-903E-A128259EEDB9}" type="presParOf" srcId="{54C5EAEF-4646-4B22-94C8-F2CDB3848823}" destId="{27C5C16D-2443-46DC-B94A-95F96170AA39}" srcOrd="5" destOrd="0" presId="urn:microsoft.com/office/officeart/2018/2/layout/IconVerticalSolidList"/>
    <dgm:cxn modelId="{24763533-D32E-41E5-A313-13CA74B557C1}" type="presParOf" srcId="{54C5EAEF-4646-4B22-94C8-F2CDB3848823}" destId="{5D5E48C8-E666-4D5D-891B-2D0684DDF321}" srcOrd="6" destOrd="0" presId="urn:microsoft.com/office/officeart/2018/2/layout/IconVerticalSolidList"/>
    <dgm:cxn modelId="{977A22E8-D402-4E32-AA75-60085C71FC31}" type="presParOf" srcId="{5D5E48C8-E666-4D5D-891B-2D0684DDF321}" destId="{38CE070C-FF09-43DC-BD3D-F3E6DE85AF7B}" srcOrd="0" destOrd="0" presId="urn:microsoft.com/office/officeart/2018/2/layout/IconVerticalSolidList"/>
    <dgm:cxn modelId="{60062382-413C-4412-A2B1-F14BA53D0378}" type="presParOf" srcId="{5D5E48C8-E666-4D5D-891B-2D0684DDF321}" destId="{C91142BF-4527-422A-B321-CA212B25A7F7}" srcOrd="1" destOrd="0" presId="urn:microsoft.com/office/officeart/2018/2/layout/IconVerticalSolidList"/>
    <dgm:cxn modelId="{340B5E90-13C9-4B09-804D-639FA351D74A}" type="presParOf" srcId="{5D5E48C8-E666-4D5D-891B-2D0684DDF321}" destId="{BF6484C3-04A8-44F9-B5C5-79B313E3B31B}" srcOrd="2" destOrd="0" presId="urn:microsoft.com/office/officeart/2018/2/layout/IconVerticalSolidList"/>
    <dgm:cxn modelId="{EC48FFE5-9F9D-496D-81F8-82642AD2102D}" type="presParOf" srcId="{5D5E48C8-E666-4D5D-891B-2D0684DDF321}" destId="{E5C07EAE-F2B3-45F7-B2E7-760C5878B057}" srcOrd="3" destOrd="0" presId="urn:microsoft.com/office/officeart/2018/2/layout/IconVerticalSolidList"/>
    <dgm:cxn modelId="{C84D5948-EDCD-4725-8425-BAB1A71BF6C3}" type="presParOf" srcId="{54C5EAEF-4646-4B22-94C8-F2CDB3848823}" destId="{7AA23E91-D35A-4946-8BCB-B9A0E2D84600}" srcOrd="7" destOrd="0" presId="urn:microsoft.com/office/officeart/2018/2/layout/IconVerticalSolidList"/>
    <dgm:cxn modelId="{FEF7A6CC-0FA1-41B3-8756-996EC1F7F963}" type="presParOf" srcId="{54C5EAEF-4646-4B22-94C8-F2CDB3848823}" destId="{81B9D67C-833D-4DE0-BCD5-8DDE13BD0043}" srcOrd="8" destOrd="0" presId="urn:microsoft.com/office/officeart/2018/2/layout/IconVerticalSolidList"/>
    <dgm:cxn modelId="{DBEE48EE-975B-4790-B498-456CD42E2407}" type="presParOf" srcId="{81B9D67C-833D-4DE0-BCD5-8DDE13BD0043}" destId="{75842010-737B-4A24-A3FF-007238AC25FD}" srcOrd="0" destOrd="0" presId="urn:microsoft.com/office/officeart/2018/2/layout/IconVerticalSolidList"/>
    <dgm:cxn modelId="{25E9B3EB-CEAF-4225-8137-F4063963BB06}" type="presParOf" srcId="{81B9D67C-833D-4DE0-BCD5-8DDE13BD0043}" destId="{CB5E749C-6938-44BA-BB7C-96B20AD616DF}" srcOrd="1" destOrd="0" presId="urn:microsoft.com/office/officeart/2018/2/layout/IconVerticalSolidList"/>
    <dgm:cxn modelId="{A481702B-F052-4797-9AFF-6AD466276D55}" type="presParOf" srcId="{81B9D67C-833D-4DE0-BCD5-8DDE13BD0043}" destId="{6C10F5AB-5578-49A3-B349-455B7A343C5E}" srcOrd="2" destOrd="0" presId="urn:microsoft.com/office/officeart/2018/2/layout/IconVerticalSolidList"/>
    <dgm:cxn modelId="{6C912881-7EF8-4B2D-897F-7EDB13650FAC}" type="presParOf" srcId="{81B9D67C-833D-4DE0-BCD5-8DDE13BD0043}" destId="{EBEC6F94-89B3-4154-930F-4183B610B60E}" srcOrd="3" destOrd="0" presId="urn:microsoft.com/office/officeart/2018/2/layout/IconVerticalSolidList"/>
    <dgm:cxn modelId="{08830569-2A1E-4FCA-B569-6B2EC95C94BB}" type="presParOf" srcId="{54C5EAEF-4646-4B22-94C8-F2CDB3848823}" destId="{A20AA140-9826-4822-A0E7-C2BB6DE042DF}" srcOrd="9" destOrd="0" presId="urn:microsoft.com/office/officeart/2018/2/layout/IconVerticalSolidList"/>
    <dgm:cxn modelId="{F11A9D34-7292-4E6E-9E36-D6577449E44D}" type="presParOf" srcId="{54C5EAEF-4646-4B22-94C8-F2CDB3848823}" destId="{16A573A2-79AB-4947-85AE-05D2D60238DE}" srcOrd="10" destOrd="0" presId="urn:microsoft.com/office/officeart/2018/2/layout/IconVerticalSolidList"/>
    <dgm:cxn modelId="{A5D7C342-23C8-4C7E-A5A9-A166CAB1D2BE}" type="presParOf" srcId="{16A573A2-79AB-4947-85AE-05D2D60238DE}" destId="{10DC1032-79E5-43C7-9E16-DC4EF64ACA2D}" srcOrd="0" destOrd="0" presId="urn:microsoft.com/office/officeart/2018/2/layout/IconVerticalSolidList"/>
    <dgm:cxn modelId="{EE1AFC66-643E-42A5-834F-E4C6C8921647}" type="presParOf" srcId="{16A573A2-79AB-4947-85AE-05D2D60238DE}" destId="{87896BE4-C4CF-4ADD-A7F4-785FDF230F45}" srcOrd="1" destOrd="0" presId="urn:microsoft.com/office/officeart/2018/2/layout/IconVerticalSolidList"/>
    <dgm:cxn modelId="{78D9693F-3B67-477A-8D9F-88D786CCE145}" type="presParOf" srcId="{16A573A2-79AB-4947-85AE-05D2D60238DE}" destId="{DED91045-BE75-4072-9B51-89CFCCEDAC7F}" srcOrd="2" destOrd="0" presId="urn:microsoft.com/office/officeart/2018/2/layout/IconVerticalSolidList"/>
    <dgm:cxn modelId="{C42C8654-6798-486F-B7B7-D58EE25438F6}" type="presParOf" srcId="{16A573A2-79AB-4947-85AE-05D2D60238DE}" destId="{1860744B-44EE-4E58-8A6C-2AB2D26F9E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F6CF9A-CA42-434E-AAC7-212C1A8064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999C7-27A0-4F65-A774-B4556240249E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Most universities consider Grade 11 and Grade 12 marks</a:t>
          </a:r>
        </a:p>
      </dgm:t>
    </dgm:pt>
    <dgm:pt modelId="{A457D2A0-BB17-40A8-945F-3B4AFD2B3482}" type="parTrans" cxnId="{F5253845-B5C7-41E5-B006-655AD8537A4C}">
      <dgm:prSet/>
      <dgm:spPr/>
      <dgm:t>
        <a:bodyPr/>
        <a:lstStyle/>
        <a:p>
          <a:endParaRPr lang="en-US"/>
        </a:p>
      </dgm:t>
    </dgm:pt>
    <dgm:pt modelId="{869B7EF2-D284-41D9-85AA-7A00BD62695F}" type="sibTrans" cxnId="{F5253845-B5C7-41E5-B006-655AD8537A4C}">
      <dgm:prSet/>
      <dgm:spPr/>
      <dgm:t>
        <a:bodyPr/>
        <a:lstStyle/>
        <a:p>
          <a:endParaRPr lang="en-US"/>
        </a:p>
      </dgm:t>
    </dgm:pt>
    <dgm:pt modelId="{4D1A55B3-DC5F-448B-BAA3-AF81A13B93F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Most universities outside of BC don’t require a second language in Grade 11</a:t>
          </a:r>
        </a:p>
      </dgm:t>
    </dgm:pt>
    <dgm:pt modelId="{6B0798E2-4951-4909-96B2-7871C82E788E}" type="parTrans" cxnId="{E6FAAB90-8FA0-4057-A83A-FA0F6F0F1F61}">
      <dgm:prSet/>
      <dgm:spPr/>
      <dgm:t>
        <a:bodyPr/>
        <a:lstStyle/>
        <a:p>
          <a:endParaRPr lang="en-US"/>
        </a:p>
      </dgm:t>
    </dgm:pt>
    <dgm:pt modelId="{684B3D26-6BD5-4238-9E7A-85FFD6167A35}" type="sibTrans" cxnId="{E6FAAB90-8FA0-4057-A83A-FA0F6F0F1F61}">
      <dgm:prSet/>
      <dgm:spPr/>
      <dgm:t>
        <a:bodyPr/>
        <a:lstStyle/>
        <a:p>
          <a:endParaRPr lang="en-US"/>
        </a:p>
      </dgm:t>
    </dgm:pt>
    <dgm:pt modelId="{DE246916-7AA5-4D0F-A1EC-F259D3158C3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Most universities require a personal profile</a:t>
          </a:r>
        </a:p>
      </dgm:t>
    </dgm:pt>
    <dgm:pt modelId="{CBB9B194-A028-4E65-82B2-F6970FE2591E}" type="parTrans" cxnId="{B353C78D-CE6E-468B-91B7-C46F233BF99D}">
      <dgm:prSet/>
      <dgm:spPr/>
      <dgm:t>
        <a:bodyPr/>
        <a:lstStyle/>
        <a:p>
          <a:endParaRPr lang="en-US"/>
        </a:p>
      </dgm:t>
    </dgm:pt>
    <dgm:pt modelId="{2F00245D-4B53-481A-8F8B-069B3F5CF5EC}" type="sibTrans" cxnId="{B353C78D-CE6E-468B-91B7-C46F233BF99D}">
      <dgm:prSet/>
      <dgm:spPr/>
      <dgm:t>
        <a:bodyPr/>
        <a:lstStyle/>
        <a:p>
          <a:endParaRPr lang="en-US"/>
        </a:p>
      </dgm:t>
    </dgm:pt>
    <dgm:pt modelId="{9B21C54D-4BB5-4905-9BF5-DA3A3831A03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Some universities will admit on Grade 11 marks</a:t>
          </a:r>
        </a:p>
      </dgm:t>
    </dgm:pt>
    <dgm:pt modelId="{9045206F-D59D-4A7F-B9AF-3B409B1E44C4}" type="parTrans" cxnId="{0D13C756-CFBD-41CD-9A9B-F67500BBEF9D}">
      <dgm:prSet/>
      <dgm:spPr/>
      <dgm:t>
        <a:bodyPr/>
        <a:lstStyle/>
        <a:p>
          <a:endParaRPr lang="en-US"/>
        </a:p>
      </dgm:t>
    </dgm:pt>
    <dgm:pt modelId="{70C42BD0-5BBA-4C7A-B275-FF6C7F721328}" type="sibTrans" cxnId="{0D13C756-CFBD-41CD-9A9B-F67500BBEF9D}">
      <dgm:prSet/>
      <dgm:spPr/>
      <dgm:t>
        <a:bodyPr/>
        <a:lstStyle/>
        <a:p>
          <a:endParaRPr lang="en-US"/>
        </a:p>
      </dgm:t>
    </dgm:pt>
    <dgm:pt modelId="{DD924965-EF6E-4765-BA5C-E1531310027B}">
      <dgm:prSet phldr="0"/>
      <dgm:spPr/>
      <dgm:t>
        <a:bodyPr/>
        <a:lstStyle/>
        <a:p>
          <a:pPr rtl="0"/>
          <a:r>
            <a:rPr lang="en-US" dirty="0">
              <a:latin typeface="Bookman Old Style" panose="020F0302020204030204"/>
            </a:rPr>
            <a:t>AP exams</a:t>
          </a:r>
        </a:p>
      </dgm:t>
    </dgm:pt>
    <dgm:pt modelId="{43FC9F27-ABAD-42E1-A712-D6864751665E}" type="parTrans" cxnId="{8E3ED678-9B06-46CC-95F1-2661C008CD3B}">
      <dgm:prSet/>
      <dgm:spPr/>
    </dgm:pt>
    <dgm:pt modelId="{278FF36A-4CEA-4308-A153-FB4DB964CE7E}" type="sibTrans" cxnId="{8E3ED678-9B06-46CC-95F1-2661C008CD3B}">
      <dgm:prSet/>
      <dgm:spPr/>
    </dgm:pt>
    <dgm:pt modelId="{967B2315-B8B5-4C4B-9B7D-9740835A6375}" type="pres">
      <dgm:prSet presAssocID="{B9F6CF9A-CA42-434E-AAC7-212C1A806467}" presName="linear" presStyleCnt="0">
        <dgm:presLayoutVars>
          <dgm:animLvl val="lvl"/>
          <dgm:resizeHandles val="exact"/>
        </dgm:presLayoutVars>
      </dgm:prSet>
      <dgm:spPr/>
    </dgm:pt>
    <dgm:pt modelId="{17FC0877-2351-0D4B-A329-735C407936C5}" type="pres">
      <dgm:prSet presAssocID="{F56999C7-27A0-4F65-A774-B455624024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317D30-6147-1444-A5C8-A6CF598C42D0}" type="pres">
      <dgm:prSet presAssocID="{869B7EF2-D284-41D9-85AA-7A00BD62695F}" presName="spacer" presStyleCnt="0"/>
      <dgm:spPr/>
    </dgm:pt>
    <dgm:pt modelId="{BED48C26-B087-DE4D-ADA0-40FC9D927AF4}" type="pres">
      <dgm:prSet presAssocID="{4D1A55B3-DC5F-448B-BAA3-AF81A13B93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AA5FED-ACF8-9341-BDC6-70CF540F78C6}" type="pres">
      <dgm:prSet presAssocID="{684B3D26-6BD5-4238-9E7A-85FFD6167A35}" presName="spacer" presStyleCnt="0"/>
      <dgm:spPr/>
    </dgm:pt>
    <dgm:pt modelId="{33774321-D397-0040-A218-1A479A740534}" type="pres">
      <dgm:prSet presAssocID="{DE246916-7AA5-4D0F-A1EC-F259D3158C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99BC6C-6714-E94D-A713-EF731C84D1F2}" type="pres">
      <dgm:prSet presAssocID="{2F00245D-4B53-481A-8F8B-069B3F5CF5EC}" presName="spacer" presStyleCnt="0"/>
      <dgm:spPr/>
    </dgm:pt>
    <dgm:pt modelId="{7C03F04D-EB55-0840-859D-CB553A304044}" type="pres">
      <dgm:prSet presAssocID="{9B21C54D-4BB5-4905-9BF5-DA3A3831A0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AB8492-6A4E-407F-9773-239B4225C9B7}" type="pres">
      <dgm:prSet presAssocID="{70C42BD0-5BBA-4C7A-B275-FF6C7F721328}" presName="spacer" presStyleCnt="0"/>
      <dgm:spPr/>
    </dgm:pt>
    <dgm:pt modelId="{1959169C-A5F4-47DA-AFEE-FC957DE9DA0E}" type="pres">
      <dgm:prSet presAssocID="{DD924965-EF6E-4765-BA5C-E1531310027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9D7D38-36DA-4AB3-834E-039A9F11D373}" type="presOf" srcId="{DD924965-EF6E-4765-BA5C-E1531310027B}" destId="{1959169C-A5F4-47DA-AFEE-FC957DE9DA0E}" srcOrd="0" destOrd="0" presId="urn:microsoft.com/office/officeart/2005/8/layout/vList2"/>
    <dgm:cxn modelId="{F5253845-B5C7-41E5-B006-655AD8537A4C}" srcId="{B9F6CF9A-CA42-434E-AAC7-212C1A806467}" destId="{F56999C7-27A0-4F65-A774-B4556240249E}" srcOrd="0" destOrd="0" parTransId="{A457D2A0-BB17-40A8-945F-3B4AFD2B3482}" sibTransId="{869B7EF2-D284-41D9-85AA-7A00BD62695F}"/>
    <dgm:cxn modelId="{0D13C756-CFBD-41CD-9A9B-F67500BBEF9D}" srcId="{B9F6CF9A-CA42-434E-AAC7-212C1A806467}" destId="{9B21C54D-4BB5-4905-9BF5-DA3A3831A03A}" srcOrd="3" destOrd="0" parTransId="{9045206F-D59D-4A7F-B9AF-3B409B1E44C4}" sibTransId="{70C42BD0-5BBA-4C7A-B275-FF6C7F721328}"/>
    <dgm:cxn modelId="{C58D0258-2E49-418A-9A02-BA96FC3F8621}" type="presOf" srcId="{4D1A55B3-DC5F-448B-BAA3-AF81A13B93FE}" destId="{BED48C26-B087-DE4D-ADA0-40FC9D927AF4}" srcOrd="0" destOrd="0" presId="urn:microsoft.com/office/officeart/2005/8/layout/vList2"/>
    <dgm:cxn modelId="{8E3ED678-9B06-46CC-95F1-2661C008CD3B}" srcId="{B9F6CF9A-CA42-434E-AAC7-212C1A806467}" destId="{DD924965-EF6E-4765-BA5C-E1531310027B}" srcOrd="4" destOrd="0" parTransId="{43FC9F27-ABAD-42E1-A712-D6864751665E}" sibTransId="{278FF36A-4CEA-4308-A153-FB4DB964CE7E}"/>
    <dgm:cxn modelId="{2A649259-E8BD-483C-B394-58D65B7F7B93}" type="presOf" srcId="{9B21C54D-4BB5-4905-9BF5-DA3A3831A03A}" destId="{7C03F04D-EB55-0840-859D-CB553A304044}" srcOrd="0" destOrd="0" presId="urn:microsoft.com/office/officeart/2005/8/layout/vList2"/>
    <dgm:cxn modelId="{B353C78D-CE6E-468B-91B7-C46F233BF99D}" srcId="{B9F6CF9A-CA42-434E-AAC7-212C1A806467}" destId="{DE246916-7AA5-4D0F-A1EC-F259D3158C32}" srcOrd="2" destOrd="0" parTransId="{CBB9B194-A028-4E65-82B2-F6970FE2591E}" sibTransId="{2F00245D-4B53-481A-8F8B-069B3F5CF5EC}"/>
    <dgm:cxn modelId="{E6FAAB90-8FA0-4057-A83A-FA0F6F0F1F61}" srcId="{B9F6CF9A-CA42-434E-AAC7-212C1A806467}" destId="{4D1A55B3-DC5F-448B-BAA3-AF81A13B93FE}" srcOrd="1" destOrd="0" parTransId="{6B0798E2-4951-4909-96B2-7871C82E788E}" sibTransId="{684B3D26-6BD5-4238-9E7A-85FFD6167A35}"/>
    <dgm:cxn modelId="{F6E7E0A6-1A15-444A-8E38-75F6071EC21D}" type="presOf" srcId="{B9F6CF9A-CA42-434E-AAC7-212C1A806467}" destId="{967B2315-B8B5-4C4B-9B7D-9740835A6375}" srcOrd="0" destOrd="0" presId="urn:microsoft.com/office/officeart/2005/8/layout/vList2"/>
    <dgm:cxn modelId="{233754DF-D736-43FC-9F10-434430DD91BF}" type="presOf" srcId="{F56999C7-27A0-4F65-A774-B4556240249E}" destId="{17FC0877-2351-0D4B-A329-735C407936C5}" srcOrd="0" destOrd="0" presId="urn:microsoft.com/office/officeart/2005/8/layout/vList2"/>
    <dgm:cxn modelId="{CA2417F8-050C-4C5F-8B0E-8ACAE6FA203C}" type="presOf" srcId="{DE246916-7AA5-4D0F-A1EC-F259D3158C32}" destId="{33774321-D397-0040-A218-1A479A740534}" srcOrd="0" destOrd="0" presId="urn:microsoft.com/office/officeart/2005/8/layout/vList2"/>
    <dgm:cxn modelId="{B1A13110-82D3-44F8-A8CB-0BA2C2E1990D}" type="presParOf" srcId="{967B2315-B8B5-4C4B-9B7D-9740835A6375}" destId="{17FC0877-2351-0D4B-A329-735C407936C5}" srcOrd="0" destOrd="0" presId="urn:microsoft.com/office/officeart/2005/8/layout/vList2"/>
    <dgm:cxn modelId="{F8425BA9-65DB-4BCD-8865-8868C0CFA68A}" type="presParOf" srcId="{967B2315-B8B5-4C4B-9B7D-9740835A6375}" destId="{02317D30-6147-1444-A5C8-A6CF598C42D0}" srcOrd="1" destOrd="0" presId="urn:microsoft.com/office/officeart/2005/8/layout/vList2"/>
    <dgm:cxn modelId="{933D51B0-0716-4542-BB99-FA99F05DB6E6}" type="presParOf" srcId="{967B2315-B8B5-4C4B-9B7D-9740835A6375}" destId="{BED48C26-B087-DE4D-ADA0-40FC9D927AF4}" srcOrd="2" destOrd="0" presId="urn:microsoft.com/office/officeart/2005/8/layout/vList2"/>
    <dgm:cxn modelId="{5A257827-F752-4B8E-80AA-1E623B2CA1FC}" type="presParOf" srcId="{967B2315-B8B5-4C4B-9B7D-9740835A6375}" destId="{D1AA5FED-ACF8-9341-BDC6-70CF540F78C6}" srcOrd="3" destOrd="0" presId="urn:microsoft.com/office/officeart/2005/8/layout/vList2"/>
    <dgm:cxn modelId="{F28BE18A-E202-47D8-BE4A-EFCFFCC26E95}" type="presParOf" srcId="{967B2315-B8B5-4C4B-9B7D-9740835A6375}" destId="{33774321-D397-0040-A218-1A479A740534}" srcOrd="4" destOrd="0" presId="urn:microsoft.com/office/officeart/2005/8/layout/vList2"/>
    <dgm:cxn modelId="{C38D02A0-A621-4B83-B0F3-19D4E2219824}" type="presParOf" srcId="{967B2315-B8B5-4C4B-9B7D-9740835A6375}" destId="{6F99BC6C-6714-E94D-A713-EF731C84D1F2}" srcOrd="5" destOrd="0" presId="urn:microsoft.com/office/officeart/2005/8/layout/vList2"/>
    <dgm:cxn modelId="{D69CB50D-EF6D-42A0-8831-DE7BD13CF689}" type="presParOf" srcId="{967B2315-B8B5-4C4B-9B7D-9740835A6375}" destId="{7C03F04D-EB55-0840-859D-CB553A304044}" srcOrd="6" destOrd="0" presId="urn:microsoft.com/office/officeart/2005/8/layout/vList2"/>
    <dgm:cxn modelId="{900F64B6-BBDA-4D2D-B0B4-0B275ED6489D}" type="presParOf" srcId="{967B2315-B8B5-4C4B-9B7D-9740835A6375}" destId="{09AB8492-6A4E-407F-9773-239B4225C9B7}" srcOrd="7" destOrd="0" presId="urn:microsoft.com/office/officeart/2005/8/layout/vList2"/>
    <dgm:cxn modelId="{7D7FB20D-1FCB-4C5C-83C8-FE6255899106}" type="presParOf" srcId="{967B2315-B8B5-4C4B-9B7D-9740835A6375}" destId="{1959169C-A5F4-47DA-AFEE-FC957DE9DA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BA110B-899C-4654-92E4-1427137FC9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D2B739-4677-4F05-8699-8A3AB1F0B3FC}">
      <dgm:prSet/>
      <dgm:spPr/>
      <dgm:t>
        <a:bodyPr/>
        <a:lstStyle/>
        <a:p>
          <a:r>
            <a:rPr lang="en-US"/>
            <a:t>Always check specific university requirements for admission</a:t>
          </a:r>
        </a:p>
      </dgm:t>
    </dgm:pt>
    <dgm:pt modelId="{D3638AA6-229C-48DF-9BB5-AAE30038CEAB}" type="parTrans" cxnId="{04D697BC-7A45-4569-8F63-65C041A80518}">
      <dgm:prSet/>
      <dgm:spPr/>
      <dgm:t>
        <a:bodyPr/>
        <a:lstStyle/>
        <a:p>
          <a:endParaRPr lang="en-US"/>
        </a:p>
      </dgm:t>
    </dgm:pt>
    <dgm:pt modelId="{C3AC5B15-AA9A-4131-BE37-A61ACD299366}" type="sibTrans" cxnId="{04D697BC-7A45-4569-8F63-65C041A80518}">
      <dgm:prSet/>
      <dgm:spPr/>
      <dgm:t>
        <a:bodyPr/>
        <a:lstStyle/>
        <a:p>
          <a:endParaRPr lang="en-US"/>
        </a:p>
      </dgm:t>
    </dgm:pt>
    <dgm:pt modelId="{89CEFCEB-CCF4-4DF7-9B4F-5371A4AFB125}">
      <dgm:prSet/>
      <dgm:spPr/>
      <dgm:t>
        <a:bodyPr/>
        <a:lstStyle/>
        <a:p>
          <a:r>
            <a:rPr lang="en-US"/>
            <a:t>Science and Engineering programs typically require Chemistry 11/12, Physics 11/12, Pre-Calculus 11/12 and Calculus 12 is recommended</a:t>
          </a:r>
        </a:p>
      </dgm:t>
    </dgm:pt>
    <dgm:pt modelId="{FD3028F6-C529-4C6E-8239-5AACFC2BF953}" type="parTrans" cxnId="{FE6B7865-4248-47A6-B40A-0BE3D00FBAEB}">
      <dgm:prSet/>
      <dgm:spPr/>
      <dgm:t>
        <a:bodyPr/>
        <a:lstStyle/>
        <a:p>
          <a:endParaRPr lang="en-US"/>
        </a:p>
      </dgm:t>
    </dgm:pt>
    <dgm:pt modelId="{3BA8C9B8-B7FB-4BBC-891F-1E6B09DE7B0C}" type="sibTrans" cxnId="{FE6B7865-4248-47A6-B40A-0BE3D00FBAEB}">
      <dgm:prSet/>
      <dgm:spPr/>
      <dgm:t>
        <a:bodyPr/>
        <a:lstStyle/>
        <a:p>
          <a:endParaRPr lang="en-US"/>
        </a:p>
      </dgm:t>
    </dgm:pt>
    <dgm:pt modelId="{10605A23-16F2-48E5-AA2A-1E796170863C}">
      <dgm:prSet/>
      <dgm:spPr/>
      <dgm:t>
        <a:bodyPr/>
        <a:lstStyle/>
        <a:p>
          <a:r>
            <a:rPr lang="en-US"/>
            <a:t>Many Business programs recommend Calculus 12</a:t>
          </a:r>
        </a:p>
      </dgm:t>
    </dgm:pt>
    <dgm:pt modelId="{1E27D512-E8D2-41F9-AAC2-FAEE0CD3287F}" type="parTrans" cxnId="{7213CCC8-25DD-43D1-B584-7585BFD193F0}">
      <dgm:prSet/>
      <dgm:spPr/>
      <dgm:t>
        <a:bodyPr/>
        <a:lstStyle/>
        <a:p>
          <a:endParaRPr lang="en-US"/>
        </a:p>
      </dgm:t>
    </dgm:pt>
    <dgm:pt modelId="{DE7BB8A7-6FF2-4FED-B890-FE58C55383FA}" type="sibTrans" cxnId="{7213CCC8-25DD-43D1-B584-7585BFD193F0}">
      <dgm:prSet/>
      <dgm:spPr/>
      <dgm:t>
        <a:bodyPr/>
        <a:lstStyle/>
        <a:p>
          <a:endParaRPr lang="en-US"/>
        </a:p>
      </dgm:t>
    </dgm:pt>
    <dgm:pt modelId="{6828243F-407A-4F18-B199-CB63DEC9E8B8}" type="pres">
      <dgm:prSet presAssocID="{51BA110B-899C-4654-92E4-1427137FC9C1}" presName="root" presStyleCnt="0">
        <dgm:presLayoutVars>
          <dgm:dir/>
          <dgm:resizeHandles val="exact"/>
        </dgm:presLayoutVars>
      </dgm:prSet>
      <dgm:spPr/>
    </dgm:pt>
    <dgm:pt modelId="{479DE851-E7B0-4ADA-8588-9AC45F61AA18}" type="pres">
      <dgm:prSet presAssocID="{CDD2B739-4677-4F05-8699-8A3AB1F0B3FC}" presName="compNode" presStyleCnt="0"/>
      <dgm:spPr/>
    </dgm:pt>
    <dgm:pt modelId="{2CEE70E4-3BD9-44DC-84F0-15E7C960A136}" type="pres">
      <dgm:prSet presAssocID="{CDD2B739-4677-4F05-8699-8A3AB1F0B3FC}" presName="bgRect" presStyleLbl="bgShp" presStyleIdx="0" presStyleCnt="3"/>
      <dgm:spPr/>
    </dgm:pt>
    <dgm:pt modelId="{A77A8C4F-F974-4358-88E8-E5563513A704}" type="pres">
      <dgm:prSet presAssocID="{CDD2B739-4677-4F05-8699-8A3AB1F0B3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6BB5A35-8D28-42C9-841F-41ADF7331FE3}" type="pres">
      <dgm:prSet presAssocID="{CDD2B739-4677-4F05-8699-8A3AB1F0B3FC}" presName="spaceRect" presStyleCnt="0"/>
      <dgm:spPr/>
    </dgm:pt>
    <dgm:pt modelId="{E108C640-ADD4-4CFD-BB54-690AC6594F29}" type="pres">
      <dgm:prSet presAssocID="{CDD2B739-4677-4F05-8699-8A3AB1F0B3FC}" presName="parTx" presStyleLbl="revTx" presStyleIdx="0" presStyleCnt="3">
        <dgm:presLayoutVars>
          <dgm:chMax val="0"/>
          <dgm:chPref val="0"/>
        </dgm:presLayoutVars>
      </dgm:prSet>
      <dgm:spPr/>
    </dgm:pt>
    <dgm:pt modelId="{62650AB1-03DB-4AF9-83B3-1EE7AC38751A}" type="pres">
      <dgm:prSet presAssocID="{C3AC5B15-AA9A-4131-BE37-A61ACD299366}" presName="sibTrans" presStyleCnt="0"/>
      <dgm:spPr/>
    </dgm:pt>
    <dgm:pt modelId="{BD673351-9F0E-418E-83AB-43191D0E329D}" type="pres">
      <dgm:prSet presAssocID="{89CEFCEB-CCF4-4DF7-9B4F-5371A4AFB125}" presName="compNode" presStyleCnt="0"/>
      <dgm:spPr/>
    </dgm:pt>
    <dgm:pt modelId="{A002B17C-C3A4-4340-9E74-C84194F40EEC}" type="pres">
      <dgm:prSet presAssocID="{89CEFCEB-CCF4-4DF7-9B4F-5371A4AFB125}" presName="bgRect" presStyleLbl="bgShp" presStyleIdx="1" presStyleCnt="3"/>
      <dgm:spPr/>
    </dgm:pt>
    <dgm:pt modelId="{763862B3-BC2D-48AE-90F1-DB5F137E76C0}" type="pres">
      <dgm:prSet presAssocID="{89CEFCEB-CCF4-4DF7-9B4F-5371A4AFB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FCD1ADA-1BC2-4204-A247-2777883876A9}" type="pres">
      <dgm:prSet presAssocID="{89CEFCEB-CCF4-4DF7-9B4F-5371A4AFB125}" presName="spaceRect" presStyleCnt="0"/>
      <dgm:spPr/>
    </dgm:pt>
    <dgm:pt modelId="{90D94E70-787E-406F-A1B0-07D3701C7C53}" type="pres">
      <dgm:prSet presAssocID="{89CEFCEB-CCF4-4DF7-9B4F-5371A4AFB125}" presName="parTx" presStyleLbl="revTx" presStyleIdx="1" presStyleCnt="3">
        <dgm:presLayoutVars>
          <dgm:chMax val="0"/>
          <dgm:chPref val="0"/>
        </dgm:presLayoutVars>
      </dgm:prSet>
      <dgm:spPr/>
    </dgm:pt>
    <dgm:pt modelId="{2C8A5E11-7867-447E-8647-D13DB91D4814}" type="pres">
      <dgm:prSet presAssocID="{3BA8C9B8-B7FB-4BBC-891F-1E6B09DE7B0C}" presName="sibTrans" presStyleCnt="0"/>
      <dgm:spPr/>
    </dgm:pt>
    <dgm:pt modelId="{A20FB111-9F1D-4DC8-A2CF-871C8910EAC4}" type="pres">
      <dgm:prSet presAssocID="{10605A23-16F2-48E5-AA2A-1E796170863C}" presName="compNode" presStyleCnt="0"/>
      <dgm:spPr/>
    </dgm:pt>
    <dgm:pt modelId="{423B47C9-2227-4D2D-B031-DA81A7B7A574}" type="pres">
      <dgm:prSet presAssocID="{10605A23-16F2-48E5-AA2A-1E796170863C}" presName="bgRect" presStyleLbl="bgShp" presStyleIdx="2" presStyleCnt="3"/>
      <dgm:spPr/>
    </dgm:pt>
    <dgm:pt modelId="{F385EEA5-D3FD-4EED-B108-8DFE3FF59DEA}" type="pres">
      <dgm:prSet presAssocID="{10605A23-16F2-48E5-AA2A-1E79617086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05BFC2-986E-495E-9FC9-3020C02689A7}" type="pres">
      <dgm:prSet presAssocID="{10605A23-16F2-48E5-AA2A-1E796170863C}" presName="spaceRect" presStyleCnt="0"/>
      <dgm:spPr/>
    </dgm:pt>
    <dgm:pt modelId="{38841EC8-8BB4-4141-BA9B-D8045C863A92}" type="pres">
      <dgm:prSet presAssocID="{10605A23-16F2-48E5-AA2A-1E79617086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E6B7865-4248-47A6-B40A-0BE3D00FBAEB}" srcId="{51BA110B-899C-4654-92E4-1427137FC9C1}" destId="{89CEFCEB-CCF4-4DF7-9B4F-5371A4AFB125}" srcOrd="1" destOrd="0" parTransId="{FD3028F6-C529-4C6E-8239-5AACFC2BF953}" sibTransId="{3BA8C9B8-B7FB-4BBC-891F-1E6B09DE7B0C}"/>
    <dgm:cxn modelId="{EC18A965-0593-4A3A-9A7C-1FE8C7DD7806}" type="presOf" srcId="{10605A23-16F2-48E5-AA2A-1E796170863C}" destId="{38841EC8-8BB4-4141-BA9B-D8045C863A92}" srcOrd="0" destOrd="0" presId="urn:microsoft.com/office/officeart/2018/2/layout/IconVerticalSolidList"/>
    <dgm:cxn modelId="{ED72DD58-996B-4B52-B11D-F0B2C5576545}" type="presOf" srcId="{89CEFCEB-CCF4-4DF7-9B4F-5371A4AFB125}" destId="{90D94E70-787E-406F-A1B0-07D3701C7C53}" srcOrd="0" destOrd="0" presId="urn:microsoft.com/office/officeart/2018/2/layout/IconVerticalSolidList"/>
    <dgm:cxn modelId="{AACC6C86-0A16-4F58-8B71-5AA7FDD422FE}" type="presOf" srcId="{CDD2B739-4677-4F05-8699-8A3AB1F0B3FC}" destId="{E108C640-ADD4-4CFD-BB54-690AC6594F29}" srcOrd="0" destOrd="0" presId="urn:microsoft.com/office/officeart/2018/2/layout/IconVerticalSolidList"/>
    <dgm:cxn modelId="{04D697BC-7A45-4569-8F63-65C041A80518}" srcId="{51BA110B-899C-4654-92E4-1427137FC9C1}" destId="{CDD2B739-4677-4F05-8699-8A3AB1F0B3FC}" srcOrd="0" destOrd="0" parTransId="{D3638AA6-229C-48DF-9BB5-AAE30038CEAB}" sibTransId="{C3AC5B15-AA9A-4131-BE37-A61ACD299366}"/>
    <dgm:cxn modelId="{7213CCC8-25DD-43D1-B584-7585BFD193F0}" srcId="{51BA110B-899C-4654-92E4-1427137FC9C1}" destId="{10605A23-16F2-48E5-AA2A-1E796170863C}" srcOrd="2" destOrd="0" parTransId="{1E27D512-E8D2-41F9-AAC2-FAEE0CD3287F}" sibTransId="{DE7BB8A7-6FF2-4FED-B890-FE58C55383FA}"/>
    <dgm:cxn modelId="{7745FCE5-59F9-4CD2-938C-CA3BD5544864}" type="presOf" srcId="{51BA110B-899C-4654-92E4-1427137FC9C1}" destId="{6828243F-407A-4F18-B199-CB63DEC9E8B8}" srcOrd="0" destOrd="0" presId="urn:microsoft.com/office/officeart/2018/2/layout/IconVerticalSolidList"/>
    <dgm:cxn modelId="{1C297A98-100A-4CFF-81FE-9D6A207C4165}" type="presParOf" srcId="{6828243F-407A-4F18-B199-CB63DEC9E8B8}" destId="{479DE851-E7B0-4ADA-8588-9AC45F61AA18}" srcOrd="0" destOrd="0" presId="urn:microsoft.com/office/officeart/2018/2/layout/IconVerticalSolidList"/>
    <dgm:cxn modelId="{7C08C547-E503-40C3-AEC5-B1016401D5A5}" type="presParOf" srcId="{479DE851-E7B0-4ADA-8588-9AC45F61AA18}" destId="{2CEE70E4-3BD9-44DC-84F0-15E7C960A136}" srcOrd="0" destOrd="0" presId="urn:microsoft.com/office/officeart/2018/2/layout/IconVerticalSolidList"/>
    <dgm:cxn modelId="{A66D8318-44F1-4837-8D38-2439FEAB9ECC}" type="presParOf" srcId="{479DE851-E7B0-4ADA-8588-9AC45F61AA18}" destId="{A77A8C4F-F974-4358-88E8-E5563513A704}" srcOrd="1" destOrd="0" presId="urn:microsoft.com/office/officeart/2018/2/layout/IconVerticalSolidList"/>
    <dgm:cxn modelId="{0C58F3C6-6551-46B1-932A-DB67249F5C5C}" type="presParOf" srcId="{479DE851-E7B0-4ADA-8588-9AC45F61AA18}" destId="{F6BB5A35-8D28-42C9-841F-41ADF7331FE3}" srcOrd="2" destOrd="0" presId="urn:microsoft.com/office/officeart/2018/2/layout/IconVerticalSolidList"/>
    <dgm:cxn modelId="{6E9E1DDD-D487-471C-88E8-058A077A50F9}" type="presParOf" srcId="{479DE851-E7B0-4ADA-8588-9AC45F61AA18}" destId="{E108C640-ADD4-4CFD-BB54-690AC6594F29}" srcOrd="3" destOrd="0" presId="urn:microsoft.com/office/officeart/2018/2/layout/IconVerticalSolidList"/>
    <dgm:cxn modelId="{83A3CE38-0E57-44EA-B459-B8F965197199}" type="presParOf" srcId="{6828243F-407A-4F18-B199-CB63DEC9E8B8}" destId="{62650AB1-03DB-4AF9-83B3-1EE7AC38751A}" srcOrd="1" destOrd="0" presId="urn:microsoft.com/office/officeart/2018/2/layout/IconVerticalSolidList"/>
    <dgm:cxn modelId="{95914072-E21C-43E4-9DF1-A1A4D352C91B}" type="presParOf" srcId="{6828243F-407A-4F18-B199-CB63DEC9E8B8}" destId="{BD673351-9F0E-418E-83AB-43191D0E329D}" srcOrd="2" destOrd="0" presId="urn:microsoft.com/office/officeart/2018/2/layout/IconVerticalSolidList"/>
    <dgm:cxn modelId="{F6EB106C-E701-4535-96A0-405DFB15E4B7}" type="presParOf" srcId="{BD673351-9F0E-418E-83AB-43191D0E329D}" destId="{A002B17C-C3A4-4340-9E74-C84194F40EEC}" srcOrd="0" destOrd="0" presId="urn:microsoft.com/office/officeart/2018/2/layout/IconVerticalSolidList"/>
    <dgm:cxn modelId="{9DD3FB79-5FB3-436F-95E5-1B826C8152F2}" type="presParOf" srcId="{BD673351-9F0E-418E-83AB-43191D0E329D}" destId="{763862B3-BC2D-48AE-90F1-DB5F137E76C0}" srcOrd="1" destOrd="0" presId="urn:microsoft.com/office/officeart/2018/2/layout/IconVerticalSolidList"/>
    <dgm:cxn modelId="{9C52189A-350D-4D46-865A-8CEA3C175417}" type="presParOf" srcId="{BD673351-9F0E-418E-83AB-43191D0E329D}" destId="{1FCD1ADA-1BC2-4204-A247-2777883876A9}" srcOrd="2" destOrd="0" presId="urn:microsoft.com/office/officeart/2018/2/layout/IconVerticalSolidList"/>
    <dgm:cxn modelId="{C57CAA1E-3F94-4A38-BF30-239912B0765D}" type="presParOf" srcId="{BD673351-9F0E-418E-83AB-43191D0E329D}" destId="{90D94E70-787E-406F-A1B0-07D3701C7C53}" srcOrd="3" destOrd="0" presId="urn:microsoft.com/office/officeart/2018/2/layout/IconVerticalSolidList"/>
    <dgm:cxn modelId="{8B5714C7-85AF-4FD7-9B38-8FE6610B22F0}" type="presParOf" srcId="{6828243F-407A-4F18-B199-CB63DEC9E8B8}" destId="{2C8A5E11-7867-447E-8647-D13DB91D4814}" srcOrd="3" destOrd="0" presId="urn:microsoft.com/office/officeart/2018/2/layout/IconVerticalSolidList"/>
    <dgm:cxn modelId="{3E1E4C0A-9CF4-45C0-9941-1D6419C701B4}" type="presParOf" srcId="{6828243F-407A-4F18-B199-CB63DEC9E8B8}" destId="{A20FB111-9F1D-4DC8-A2CF-871C8910EAC4}" srcOrd="4" destOrd="0" presId="urn:microsoft.com/office/officeart/2018/2/layout/IconVerticalSolidList"/>
    <dgm:cxn modelId="{12061200-9BAD-450F-B300-3A3C5114D82F}" type="presParOf" srcId="{A20FB111-9F1D-4DC8-A2CF-871C8910EAC4}" destId="{423B47C9-2227-4D2D-B031-DA81A7B7A574}" srcOrd="0" destOrd="0" presId="urn:microsoft.com/office/officeart/2018/2/layout/IconVerticalSolidList"/>
    <dgm:cxn modelId="{376FF187-0FB4-4B44-86D3-62A8747B2A7E}" type="presParOf" srcId="{A20FB111-9F1D-4DC8-A2CF-871C8910EAC4}" destId="{F385EEA5-D3FD-4EED-B108-8DFE3FF59DEA}" srcOrd="1" destOrd="0" presId="urn:microsoft.com/office/officeart/2018/2/layout/IconVerticalSolidList"/>
    <dgm:cxn modelId="{B7D8DF4B-96DC-47E7-BFC7-0D2D274820B2}" type="presParOf" srcId="{A20FB111-9F1D-4DC8-A2CF-871C8910EAC4}" destId="{1D05BFC2-986E-495E-9FC9-3020C02689A7}" srcOrd="2" destOrd="0" presId="urn:microsoft.com/office/officeart/2018/2/layout/IconVerticalSolidList"/>
    <dgm:cxn modelId="{4BEA0650-C55A-403B-B739-F6415DAE5D25}" type="presParOf" srcId="{A20FB111-9F1D-4DC8-A2CF-871C8910EAC4}" destId="{38841EC8-8BB4-4141-BA9B-D8045C863A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432500-8119-4D6C-B085-0A4FA04C20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AAD8E4-3D11-42A5-B8A2-79CA33B9EC12}">
      <dgm:prSet custT="1"/>
      <dgm:spPr/>
      <dgm:t>
        <a:bodyPr/>
        <a:lstStyle/>
        <a:p>
          <a:r>
            <a:rPr lang="en-US" sz="2400" dirty="0"/>
            <a:t>Required Grade 11 courses:</a:t>
          </a:r>
        </a:p>
      </dgm:t>
    </dgm:pt>
    <dgm:pt modelId="{07639492-35DA-4936-8A51-14398A71B6A7}" type="parTrans" cxnId="{94436944-F174-41C8-949D-8620A164C9BB}">
      <dgm:prSet/>
      <dgm:spPr/>
      <dgm:t>
        <a:bodyPr/>
        <a:lstStyle/>
        <a:p>
          <a:endParaRPr lang="en-US"/>
        </a:p>
      </dgm:t>
    </dgm:pt>
    <dgm:pt modelId="{CDCADDE2-92A7-4087-B9C0-ED4A7966DE8B}" type="sibTrans" cxnId="{94436944-F174-41C8-949D-8620A164C9BB}">
      <dgm:prSet/>
      <dgm:spPr/>
      <dgm:t>
        <a:bodyPr/>
        <a:lstStyle/>
        <a:p>
          <a:endParaRPr lang="en-US"/>
        </a:p>
      </dgm:t>
    </dgm:pt>
    <dgm:pt modelId="{714A96ED-E096-49E9-8A71-761744E6516A}">
      <dgm:prSet custT="1"/>
      <dgm:spPr/>
      <dgm:t>
        <a:bodyPr/>
        <a:lstStyle/>
        <a:p>
          <a:r>
            <a:rPr lang="en-US" sz="2400" dirty="0"/>
            <a:t>English 11</a:t>
          </a:r>
        </a:p>
      </dgm:t>
    </dgm:pt>
    <dgm:pt modelId="{6D7BB0FE-2791-4157-8F1A-3816BA162205}" type="parTrans" cxnId="{08B4769A-55FC-4293-B941-2A3E7E5FE542}">
      <dgm:prSet/>
      <dgm:spPr/>
      <dgm:t>
        <a:bodyPr/>
        <a:lstStyle/>
        <a:p>
          <a:endParaRPr lang="en-US"/>
        </a:p>
      </dgm:t>
    </dgm:pt>
    <dgm:pt modelId="{695C41F6-0DA0-442B-8662-C251DB825897}" type="sibTrans" cxnId="{08B4769A-55FC-4293-B941-2A3E7E5FE542}">
      <dgm:prSet/>
      <dgm:spPr/>
      <dgm:t>
        <a:bodyPr/>
        <a:lstStyle/>
        <a:p>
          <a:endParaRPr lang="en-US"/>
        </a:p>
      </dgm:t>
    </dgm:pt>
    <dgm:pt modelId="{635D2C21-736F-4783-AEE3-9FFE215B6334}">
      <dgm:prSet custT="1"/>
      <dgm:spPr/>
      <dgm:t>
        <a:bodyPr/>
        <a:lstStyle/>
        <a:p>
          <a:r>
            <a:rPr lang="en-US" sz="2400" dirty="0"/>
            <a:t>Pre-Calculus 11</a:t>
          </a:r>
        </a:p>
      </dgm:t>
    </dgm:pt>
    <dgm:pt modelId="{7CD12ED7-53EB-4FB4-9DB6-A9E99225F68E}" type="parTrans" cxnId="{74251A3E-7127-4C05-80AB-ACA83ADCEBDB}">
      <dgm:prSet/>
      <dgm:spPr/>
      <dgm:t>
        <a:bodyPr/>
        <a:lstStyle/>
        <a:p>
          <a:endParaRPr lang="en-US"/>
        </a:p>
      </dgm:t>
    </dgm:pt>
    <dgm:pt modelId="{9E864D47-5AAC-4FAA-946C-142C09981E1F}" type="sibTrans" cxnId="{74251A3E-7127-4C05-80AB-ACA83ADCEBDB}">
      <dgm:prSet/>
      <dgm:spPr/>
      <dgm:t>
        <a:bodyPr/>
        <a:lstStyle/>
        <a:p>
          <a:endParaRPr lang="en-US"/>
        </a:p>
      </dgm:t>
    </dgm:pt>
    <dgm:pt modelId="{EDA3BF64-2E11-4827-B777-7BD685E91E06}">
      <dgm:prSet custT="1"/>
      <dgm:spPr/>
      <dgm:t>
        <a:bodyPr/>
        <a:lstStyle/>
        <a:p>
          <a:r>
            <a:rPr lang="en-US" sz="2400" dirty="0"/>
            <a:t>Science 11 – Biology, Chemistry, Physics or Earth Science</a:t>
          </a:r>
        </a:p>
      </dgm:t>
    </dgm:pt>
    <dgm:pt modelId="{967B6B84-69F9-4C3D-9868-D2F29824891D}" type="parTrans" cxnId="{FD8BC776-7CB1-4BF0-B372-988BF1605334}">
      <dgm:prSet/>
      <dgm:spPr/>
      <dgm:t>
        <a:bodyPr/>
        <a:lstStyle/>
        <a:p>
          <a:endParaRPr lang="en-US"/>
        </a:p>
      </dgm:t>
    </dgm:pt>
    <dgm:pt modelId="{A9A13585-1653-407A-8BB9-C56FCDBD1C5B}" type="sibTrans" cxnId="{FD8BC776-7CB1-4BF0-B372-988BF1605334}">
      <dgm:prSet/>
      <dgm:spPr/>
      <dgm:t>
        <a:bodyPr/>
        <a:lstStyle/>
        <a:p>
          <a:endParaRPr lang="en-US"/>
        </a:p>
      </dgm:t>
    </dgm:pt>
    <dgm:pt modelId="{4E63EACB-9942-488A-935A-7BA6F2541B4E}">
      <dgm:prSet custT="1"/>
      <dgm:spPr/>
      <dgm:t>
        <a:bodyPr/>
        <a:lstStyle/>
        <a:p>
          <a:r>
            <a:rPr lang="en-US" sz="2400" dirty="0"/>
            <a:t>Social Studies 11 or 12</a:t>
          </a:r>
        </a:p>
      </dgm:t>
    </dgm:pt>
    <dgm:pt modelId="{B3E94CAA-C993-4305-8DBB-69BECF381E61}" type="parTrans" cxnId="{9CBA97AC-E447-4B97-BB65-A28FBB09CA7A}">
      <dgm:prSet/>
      <dgm:spPr/>
      <dgm:t>
        <a:bodyPr/>
        <a:lstStyle/>
        <a:p>
          <a:endParaRPr lang="en-US"/>
        </a:p>
      </dgm:t>
    </dgm:pt>
    <dgm:pt modelId="{D8DC55A7-CD7E-4907-A581-F2F0729BF761}" type="sibTrans" cxnId="{9CBA97AC-E447-4B97-BB65-A28FBB09CA7A}">
      <dgm:prSet/>
      <dgm:spPr/>
      <dgm:t>
        <a:bodyPr/>
        <a:lstStyle/>
        <a:p>
          <a:endParaRPr lang="en-US"/>
        </a:p>
      </dgm:t>
    </dgm:pt>
    <dgm:pt modelId="{02026124-0D7F-4214-A435-F107EF7FE11D}">
      <dgm:prSet custT="1"/>
      <dgm:spPr/>
      <dgm:t>
        <a:bodyPr/>
        <a:lstStyle/>
        <a:p>
          <a:r>
            <a:rPr lang="en-US" sz="2200" dirty="0"/>
            <a:t>2</a:t>
          </a:r>
          <a:r>
            <a:rPr lang="en-US" sz="2200" baseline="30000" dirty="0"/>
            <a:t>nd</a:t>
          </a:r>
          <a:r>
            <a:rPr lang="en-US" sz="2200" dirty="0"/>
            <a:t> Language 11 – UBC 2</a:t>
          </a:r>
          <a:r>
            <a:rPr lang="en-US" sz="2200" baseline="30000" dirty="0"/>
            <a:t>nd</a:t>
          </a:r>
          <a:r>
            <a:rPr lang="en-US" sz="2200" dirty="0"/>
            <a:t> Language 11, SFU Beg. Language 11, UVIC no 2</a:t>
          </a:r>
          <a:r>
            <a:rPr lang="en-US" sz="2200" baseline="30000" dirty="0"/>
            <a:t>nd</a:t>
          </a:r>
          <a:r>
            <a:rPr lang="en-US" sz="2200" dirty="0"/>
            <a:t> Language</a:t>
          </a:r>
        </a:p>
      </dgm:t>
    </dgm:pt>
    <dgm:pt modelId="{B79E595A-0B34-4690-91CB-4ADC06F53BE0}" type="parTrans" cxnId="{2CE604F7-738D-4D88-8732-9F172D349CD7}">
      <dgm:prSet/>
      <dgm:spPr/>
      <dgm:t>
        <a:bodyPr/>
        <a:lstStyle/>
        <a:p>
          <a:endParaRPr lang="en-US"/>
        </a:p>
      </dgm:t>
    </dgm:pt>
    <dgm:pt modelId="{F7FFC85F-02AA-48A6-A66E-B7ADDFC4F4C7}" type="sibTrans" cxnId="{2CE604F7-738D-4D88-8732-9F172D349CD7}">
      <dgm:prSet/>
      <dgm:spPr/>
      <dgm:t>
        <a:bodyPr/>
        <a:lstStyle/>
        <a:p>
          <a:endParaRPr lang="en-US"/>
        </a:p>
      </dgm:t>
    </dgm:pt>
    <dgm:pt modelId="{67BC5AA4-99ED-4FB2-9FFC-A945623896A6}" type="pres">
      <dgm:prSet presAssocID="{80432500-8119-4D6C-B085-0A4FA04C2019}" presName="root" presStyleCnt="0">
        <dgm:presLayoutVars>
          <dgm:dir/>
          <dgm:resizeHandles val="exact"/>
        </dgm:presLayoutVars>
      </dgm:prSet>
      <dgm:spPr/>
    </dgm:pt>
    <dgm:pt modelId="{55FE0132-A440-4EA8-9D1F-EAC2EDAC1493}" type="pres">
      <dgm:prSet presAssocID="{68AAD8E4-3D11-42A5-B8A2-79CA33B9EC12}" presName="compNode" presStyleCnt="0"/>
      <dgm:spPr/>
    </dgm:pt>
    <dgm:pt modelId="{93DED29C-6A5B-4939-A31C-A79CF6683953}" type="pres">
      <dgm:prSet presAssocID="{68AAD8E4-3D11-42A5-B8A2-79CA33B9EC12}" presName="bgRect" presStyleLbl="bgShp" presStyleIdx="0" presStyleCnt="6"/>
      <dgm:spPr/>
    </dgm:pt>
    <dgm:pt modelId="{8A4E6A46-7BCC-4EA1-9ED1-671527C511AB}" type="pres">
      <dgm:prSet presAssocID="{68AAD8E4-3D11-42A5-B8A2-79CA33B9EC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FEE9B0E-CADB-4A62-96B9-04FBBB9EB5A7}" type="pres">
      <dgm:prSet presAssocID="{68AAD8E4-3D11-42A5-B8A2-79CA33B9EC12}" presName="spaceRect" presStyleCnt="0"/>
      <dgm:spPr/>
    </dgm:pt>
    <dgm:pt modelId="{5F1DA0BE-A834-4114-98A6-038A258A67E9}" type="pres">
      <dgm:prSet presAssocID="{68AAD8E4-3D11-42A5-B8A2-79CA33B9EC12}" presName="parTx" presStyleLbl="revTx" presStyleIdx="0" presStyleCnt="6">
        <dgm:presLayoutVars>
          <dgm:chMax val="0"/>
          <dgm:chPref val="0"/>
        </dgm:presLayoutVars>
      </dgm:prSet>
      <dgm:spPr/>
    </dgm:pt>
    <dgm:pt modelId="{C9138FD2-A738-4835-9315-29C8BFC98CE3}" type="pres">
      <dgm:prSet presAssocID="{CDCADDE2-92A7-4087-B9C0-ED4A7966DE8B}" presName="sibTrans" presStyleCnt="0"/>
      <dgm:spPr/>
    </dgm:pt>
    <dgm:pt modelId="{DF363063-883D-4CC2-B681-57209236BC62}" type="pres">
      <dgm:prSet presAssocID="{714A96ED-E096-49E9-8A71-761744E6516A}" presName="compNode" presStyleCnt="0"/>
      <dgm:spPr/>
    </dgm:pt>
    <dgm:pt modelId="{B8B917B9-B9ED-4EE9-AAB4-06B968B6FA87}" type="pres">
      <dgm:prSet presAssocID="{714A96ED-E096-49E9-8A71-761744E6516A}" presName="bgRect" presStyleLbl="bgShp" presStyleIdx="1" presStyleCnt="6"/>
      <dgm:spPr/>
    </dgm:pt>
    <dgm:pt modelId="{B298F4DB-97C1-42DE-95F8-79E7BD74C79F}" type="pres">
      <dgm:prSet presAssocID="{714A96ED-E096-49E9-8A71-761744E6516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4075D6B1-51B8-4B2A-A056-66004B1EF530}" type="pres">
      <dgm:prSet presAssocID="{714A96ED-E096-49E9-8A71-761744E6516A}" presName="spaceRect" presStyleCnt="0"/>
      <dgm:spPr/>
    </dgm:pt>
    <dgm:pt modelId="{F0A21D82-243E-49A1-A48F-26C6C71ADD35}" type="pres">
      <dgm:prSet presAssocID="{714A96ED-E096-49E9-8A71-761744E6516A}" presName="parTx" presStyleLbl="revTx" presStyleIdx="1" presStyleCnt="6">
        <dgm:presLayoutVars>
          <dgm:chMax val="0"/>
          <dgm:chPref val="0"/>
        </dgm:presLayoutVars>
      </dgm:prSet>
      <dgm:spPr/>
    </dgm:pt>
    <dgm:pt modelId="{D3B12FFB-1BD2-45EE-94E2-ABA0CFFD4521}" type="pres">
      <dgm:prSet presAssocID="{695C41F6-0DA0-442B-8662-C251DB825897}" presName="sibTrans" presStyleCnt="0"/>
      <dgm:spPr/>
    </dgm:pt>
    <dgm:pt modelId="{C387B73D-3B94-4781-8704-3AA9232CBBA8}" type="pres">
      <dgm:prSet presAssocID="{635D2C21-736F-4783-AEE3-9FFE215B6334}" presName="compNode" presStyleCnt="0"/>
      <dgm:spPr/>
    </dgm:pt>
    <dgm:pt modelId="{B7FBB2C6-EF65-4050-9F91-BC8514EF36E6}" type="pres">
      <dgm:prSet presAssocID="{635D2C21-736F-4783-AEE3-9FFE215B6334}" presName="bgRect" presStyleLbl="bgShp" presStyleIdx="2" presStyleCnt="6"/>
      <dgm:spPr/>
    </dgm:pt>
    <dgm:pt modelId="{BA458113-AB2B-488F-B23D-754F40262A24}" type="pres">
      <dgm:prSet presAssocID="{635D2C21-736F-4783-AEE3-9FFE215B633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mals"/>
        </a:ext>
      </dgm:extLst>
    </dgm:pt>
    <dgm:pt modelId="{9441E3CC-5206-44FC-A1D9-11E96F6C2235}" type="pres">
      <dgm:prSet presAssocID="{635D2C21-736F-4783-AEE3-9FFE215B6334}" presName="spaceRect" presStyleCnt="0"/>
      <dgm:spPr/>
    </dgm:pt>
    <dgm:pt modelId="{B8BD8CA0-8D33-4DD4-894F-8D826DD5799E}" type="pres">
      <dgm:prSet presAssocID="{635D2C21-736F-4783-AEE3-9FFE215B6334}" presName="parTx" presStyleLbl="revTx" presStyleIdx="2" presStyleCnt="6">
        <dgm:presLayoutVars>
          <dgm:chMax val="0"/>
          <dgm:chPref val="0"/>
        </dgm:presLayoutVars>
      </dgm:prSet>
      <dgm:spPr/>
    </dgm:pt>
    <dgm:pt modelId="{8A2ABA97-89CD-4DEC-ADC8-564E32C330A0}" type="pres">
      <dgm:prSet presAssocID="{9E864D47-5AAC-4FAA-946C-142C09981E1F}" presName="sibTrans" presStyleCnt="0"/>
      <dgm:spPr/>
    </dgm:pt>
    <dgm:pt modelId="{96864BDE-FE91-4BF5-80EC-F8BF5FB34F52}" type="pres">
      <dgm:prSet presAssocID="{EDA3BF64-2E11-4827-B777-7BD685E91E06}" presName="compNode" presStyleCnt="0"/>
      <dgm:spPr/>
    </dgm:pt>
    <dgm:pt modelId="{FADB6ECD-E955-43B2-9DF7-93316EDD63CA}" type="pres">
      <dgm:prSet presAssocID="{EDA3BF64-2E11-4827-B777-7BD685E91E06}" presName="bgRect" presStyleLbl="bgShp" presStyleIdx="3" presStyleCnt="6"/>
      <dgm:spPr/>
    </dgm:pt>
    <dgm:pt modelId="{9AF38565-9A2E-4018-8708-A5604F9CF512}" type="pres">
      <dgm:prSet presAssocID="{EDA3BF64-2E11-4827-B777-7BD685E91E0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"/>
        </a:ext>
      </dgm:extLst>
    </dgm:pt>
    <dgm:pt modelId="{159091FB-07F5-4C75-9A0E-C6E335FD1B27}" type="pres">
      <dgm:prSet presAssocID="{EDA3BF64-2E11-4827-B777-7BD685E91E06}" presName="spaceRect" presStyleCnt="0"/>
      <dgm:spPr/>
    </dgm:pt>
    <dgm:pt modelId="{246F1F81-FF4B-4AFA-930A-06C725EC6D33}" type="pres">
      <dgm:prSet presAssocID="{EDA3BF64-2E11-4827-B777-7BD685E91E06}" presName="parTx" presStyleLbl="revTx" presStyleIdx="3" presStyleCnt="6">
        <dgm:presLayoutVars>
          <dgm:chMax val="0"/>
          <dgm:chPref val="0"/>
        </dgm:presLayoutVars>
      </dgm:prSet>
      <dgm:spPr/>
    </dgm:pt>
    <dgm:pt modelId="{AB649028-47A6-4E64-A4C7-CC156BAEBFDE}" type="pres">
      <dgm:prSet presAssocID="{A9A13585-1653-407A-8BB9-C56FCDBD1C5B}" presName="sibTrans" presStyleCnt="0"/>
      <dgm:spPr/>
    </dgm:pt>
    <dgm:pt modelId="{14BD7AC5-7B7B-4E22-AFDF-52D18E250456}" type="pres">
      <dgm:prSet presAssocID="{4E63EACB-9942-488A-935A-7BA6F2541B4E}" presName="compNode" presStyleCnt="0"/>
      <dgm:spPr/>
    </dgm:pt>
    <dgm:pt modelId="{D924E0B5-DE3F-4CCF-8E0A-8DE474122AA9}" type="pres">
      <dgm:prSet presAssocID="{4E63EACB-9942-488A-935A-7BA6F2541B4E}" presName="bgRect" presStyleLbl="bgShp" presStyleIdx="4" presStyleCnt="6"/>
      <dgm:spPr/>
    </dgm:pt>
    <dgm:pt modelId="{F086E956-963D-4ACB-884A-FFAC1504DBA5}" type="pres">
      <dgm:prSet presAssocID="{4E63EACB-9942-488A-935A-7BA6F2541B4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F0C8F39A-DCFE-4AD4-9AC6-BA9D52B91C3A}" type="pres">
      <dgm:prSet presAssocID="{4E63EACB-9942-488A-935A-7BA6F2541B4E}" presName="spaceRect" presStyleCnt="0"/>
      <dgm:spPr/>
    </dgm:pt>
    <dgm:pt modelId="{3F176369-4B85-4370-8659-B0170503218E}" type="pres">
      <dgm:prSet presAssocID="{4E63EACB-9942-488A-935A-7BA6F2541B4E}" presName="parTx" presStyleLbl="revTx" presStyleIdx="4" presStyleCnt="6">
        <dgm:presLayoutVars>
          <dgm:chMax val="0"/>
          <dgm:chPref val="0"/>
        </dgm:presLayoutVars>
      </dgm:prSet>
      <dgm:spPr/>
    </dgm:pt>
    <dgm:pt modelId="{B380E123-41F7-4C28-99E6-6FD55722DCF9}" type="pres">
      <dgm:prSet presAssocID="{D8DC55A7-CD7E-4907-A581-F2F0729BF761}" presName="sibTrans" presStyleCnt="0"/>
      <dgm:spPr/>
    </dgm:pt>
    <dgm:pt modelId="{5674576D-3650-49CB-A52D-281B1D12E9C2}" type="pres">
      <dgm:prSet presAssocID="{02026124-0D7F-4214-A435-F107EF7FE11D}" presName="compNode" presStyleCnt="0"/>
      <dgm:spPr/>
    </dgm:pt>
    <dgm:pt modelId="{13ECA1C8-439D-4C81-A1ED-6D1C20BF11F6}" type="pres">
      <dgm:prSet presAssocID="{02026124-0D7F-4214-A435-F107EF7FE11D}" presName="bgRect" presStyleLbl="bgShp" presStyleIdx="5" presStyleCnt="6"/>
      <dgm:spPr/>
    </dgm:pt>
    <dgm:pt modelId="{7BA124BD-DD5B-4880-8377-22A08453A7F5}" type="pres">
      <dgm:prSet presAssocID="{02026124-0D7F-4214-A435-F107EF7FE11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CD7A35EC-9F5F-41BA-84B2-7A01F228773D}" type="pres">
      <dgm:prSet presAssocID="{02026124-0D7F-4214-A435-F107EF7FE11D}" presName="spaceRect" presStyleCnt="0"/>
      <dgm:spPr/>
    </dgm:pt>
    <dgm:pt modelId="{7C9DED9D-5FAB-4CD2-B54C-42BC973F1276}" type="pres">
      <dgm:prSet presAssocID="{02026124-0D7F-4214-A435-F107EF7FE11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8A76519-386E-4B01-A634-1AB44D85E790}" type="presOf" srcId="{68AAD8E4-3D11-42A5-B8A2-79CA33B9EC12}" destId="{5F1DA0BE-A834-4114-98A6-038A258A67E9}" srcOrd="0" destOrd="0" presId="urn:microsoft.com/office/officeart/2018/2/layout/IconVerticalSolidList"/>
    <dgm:cxn modelId="{AAA8371A-A67B-4ABA-92DF-1E0203A976EF}" type="presOf" srcId="{EDA3BF64-2E11-4827-B777-7BD685E91E06}" destId="{246F1F81-FF4B-4AFA-930A-06C725EC6D33}" srcOrd="0" destOrd="0" presId="urn:microsoft.com/office/officeart/2018/2/layout/IconVerticalSolidList"/>
    <dgm:cxn modelId="{E820F028-3CD0-4957-A4E2-311E541CA94B}" type="presOf" srcId="{635D2C21-736F-4783-AEE3-9FFE215B6334}" destId="{B8BD8CA0-8D33-4DD4-894F-8D826DD5799E}" srcOrd="0" destOrd="0" presId="urn:microsoft.com/office/officeart/2018/2/layout/IconVerticalSolidList"/>
    <dgm:cxn modelId="{74251A3E-7127-4C05-80AB-ACA83ADCEBDB}" srcId="{80432500-8119-4D6C-B085-0A4FA04C2019}" destId="{635D2C21-736F-4783-AEE3-9FFE215B6334}" srcOrd="2" destOrd="0" parTransId="{7CD12ED7-53EB-4FB4-9DB6-A9E99225F68E}" sibTransId="{9E864D47-5AAC-4FAA-946C-142C09981E1F}"/>
    <dgm:cxn modelId="{94436944-F174-41C8-949D-8620A164C9BB}" srcId="{80432500-8119-4D6C-B085-0A4FA04C2019}" destId="{68AAD8E4-3D11-42A5-B8A2-79CA33B9EC12}" srcOrd="0" destOrd="0" parTransId="{07639492-35DA-4936-8A51-14398A71B6A7}" sibTransId="{CDCADDE2-92A7-4087-B9C0-ED4A7966DE8B}"/>
    <dgm:cxn modelId="{FD8BC776-7CB1-4BF0-B372-988BF1605334}" srcId="{80432500-8119-4D6C-B085-0A4FA04C2019}" destId="{EDA3BF64-2E11-4827-B777-7BD685E91E06}" srcOrd="3" destOrd="0" parTransId="{967B6B84-69F9-4C3D-9868-D2F29824891D}" sibTransId="{A9A13585-1653-407A-8BB9-C56FCDBD1C5B}"/>
    <dgm:cxn modelId="{4B1A707D-C282-4509-8AD8-AFEF4FEA9F9A}" type="presOf" srcId="{80432500-8119-4D6C-B085-0A4FA04C2019}" destId="{67BC5AA4-99ED-4FB2-9FFC-A945623896A6}" srcOrd="0" destOrd="0" presId="urn:microsoft.com/office/officeart/2018/2/layout/IconVerticalSolidList"/>
    <dgm:cxn modelId="{57FF7389-5E3E-4C30-B055-165A458A7669}" type="presOf" srcId="{4E63EACB-9942-488A-935A-7BA6F2541B4E}" destId="{3F176369-4B85-4370-8659-B0170503218E}" srcOrd="0" destOrd="0" presId="urn:microsoft.com/office/officeart/2018/2/layout/IconVerticalSolidList"/>
    <dgm:cxn modelId="{08B4769A-55FC-4293-B941-2A3E7E5FE542}" srcId="{80432500-8119-4D6C-B085-0A4FA04C2019}" destId="{714A96ED-E096-49E9-8A71-761744E6516A}" srcOrd="1" destOrd="0" parTransId="{6D7BB0FE-2791-4157-8F1A-3816BA162205}" sibTransId="{695C41F6-0DA0-442B-8662-C251DB825897}"/>
    <dgm:cxn modelId="{B1697EAA-130C-4732-81A2-D79031359AFC}" type="presOf" srcId="{714A96ED-E096-49E9-8A71-761744E6516A}" destId="{F0A21D82-243E-49A1-A48F-26C6C71ADD35}" srcOrd="0" destOrd="0" presId="urn:microsoft.com/office/officeart/2018/2/layout/IconVerticalSolidList"/>
    <dgm:cxn modelId="{9CBA97AC-E447-4B97-BB65-A28FBB09CA7A}" srcId="{80432500-8119-4D6C-B085-0A4FA04C2019}" destId="{4E63EACB-9942-488A-935A-7BA6F2541B4E}" srcOrd="4" destOrd="0" parTransId="{B3E94CAA-C993-4305-8DBB-69BECF381E61}" sibTransId="{D8DC55A7-CD7E-4907-A581-F2F0729BF761}"/>
    <dgm:cxn modelId="{F3840FF1-018B-4ACC-82E8-F078EB131C69}" type="presOf" srcId="{02026124-0D7F-4214-A435-F107EF7FE11D}" destId="{7C9DED9D-5FAB-4CD2-B54C-42BC973F1276}" srcOrd="0" destOrd="0" presId="urn:microsoft.com/office/officeart/2018/2/layout/IconVerticalSolidList"/>
    <dgm:cxn modelId="{2CE604F7-738D-4D88-8732-9F172D349CD7}" srcId="{80432500-8119-4D6C-B085-0A4FA04C2019}" destId="{02026124-0D7F-4214-A435-F107EF7FE11D}" srcOrd="5" destOrd="0" parTransId="{B79E595A-0B34-4690-91CB-4ADC06F53BE0}" sibTransId="{F7FFC85F-02AA-48A6-A66E-B7ADDFC4F4C7}"/>
    <dgm:cxn modelId="{900208A7-5C2F-48D7-96BA-E45D53C4A102}" type="presParOf" srcId="{67BC5AA4-99ED-4FB2-9FFC-A945623896A6}" destId="{55FE0132-A440-4EA8-9D1F-EAC2EDAC1493}" srcOrd="0" destOrd="0" presId="urn:microsoft.com/office/officeart/2018/2/layout/IconVerticalSolidList"/>
    <dgm:cxn modelId="{89732AAA-74B3-4731-B319-1FEB3646302D}" type="presParOf" srcId="{55FE0132-A440-4EA8-9D1F-EAC2EDAC1493}" destId="{93DED29C-6A5B-4939-A31C-A79CF6683953}" srcOrd="0" destOrd="0" presId="urn:microsoft.com/office/officeart/2018/2/layout/IconVerticalSolidList"/>
    <dgm:cxn modelId="{8821F99C-FC48-4B57-AD5B-F504164025F6}" type="presParOf" srcId="{55FE0132-A440-4EA8-9D1F-EAC2EDAC1493}" destId="{8A4E6A46-7BCC-4EA1-9ED1-671527C511AB}" srcOrd="1" destOrd="0" presId="urn:microsoft.com/office/officeart/2018/2/layout/IconVerticalSolidList"/>
    <dgm:cxn modelId="{40C86FE2-4C1D-4567-BD1E-BE7B6AA2F5CB}" type="presParOf" srcId="{55FE0132-A440-4EA8-9D1F-EAC2EDAC1493}" destId="{9FEE9B0E-CADB-4A62-96B9-04FBBB9EB5A7}" srcOrd="2" destOrd="0" presId="urn:microsoft.com/office/officeart/2018/2/layout/IconVerticalSolidList"/>
    <dgm:cxn modelId="{470E64A7-5584-4430-96C5-E56C6866FD2C}" type="presParOf" srcId="{55FE0132-A440-4EA8-9D1F-EAC2EDAC1493}" destId="{5F1DA0BE-A834-4114-98A6-038A258A67E9}" srcOrd="3" destOrd="0" presId="urn:microsoft.com/office/officeart/2018/2/layout/IconVerticalSolidList"/>
    <dgm:cxn modelId="{98D8519F-97E0-4B7C-9E2C-12E556EC85F5}" type="presParOf" srcId="{67BC5AA4-99ED-4FB2-9FFC-A945623896A6}" destId="{C9138FD2-A738-4835-9315-29C8BFC98CE3}" srcOrd="1" destOrd="0" presId="urn:microsoft.com/office/officeart/2018/2/layout/IconVerticalSolidList"/>
    <dgm:cxn modelId="{D2F56191-7792-42E1-9152-F1FFB97FEE4B}" type="presParOf" srcId="{67BC5AA4-99ED-4FB2-9FFC-A945623896A6}" destId="{DF363063-883D-4CC2-B681-57209236BC62}" srcOrd="2" destOrd="0" presId="urn:microsoft.com/office/officeart/2018/2/layout/IconVerticalSolidList"/>
    <dgm:cxn modelId="{8D83DE5E-1467-462C-8F57-684C683A3917}" type="presParOf" srcId="{DF363063-883D-4CC2-B681-57209236BC62}" destId="{B8B917B9-B9ED-4EE9-AAB4-06B968B6FA87}" srcOrd="0" destOrd="0" presId="urn:microsoft.com/office/officeart/2018/2/layout/IconVerticalSolidList"/>
    <dgm:cxn modelId="{02A46E1A-7C59-4572-9D88-3F72E895785B}" type="presParOf" srcId="{DF363063-883D-4CC2-B681-57209236BC62}" destId="{B298F4DB-97C1-42DE-95F8-79E7BD74C79F}" srcOrd="1" destOrd="0" presId="urn:microsoft.com/office/officeart/2018/2/layout/IconVerticalSolidList"/>
    <dgm:cxn modelId="{875FE87A-8408-409A-857B-A653D82F0C46}" type="presParOf" srcId="{DF363063-883D-4CC2-B681-57209236BC62}" destId="{4075D6B1-51B8-4B2A-A056-66004B1EF530}" srcOrd="2" destOrd="0" presId="urn:microsoft.com/office/officeart/2018/2/layout/IconVerticalSolidList"/>
    <dgm:cxn modelId="{52371F73-E015-4DB9-AD9D-35ABF947F332}" type="presParOf" srcId="{DF363063-883D-4CC2-B681-57209236BC62}" destId="{F0A21D82-243E-49A1-A48F-26C6C71ADD35}" srcOrd="3" destOrd="0" presId="urn:microsoft.com/office/officeart/2018/2/layout/IconVerticalSolidList"/>
    <dgm:cxn modelId="{318F48CB-AA54-4C4A-B806-426FA4DB4B56}" type="presParOf" srcId="{67BC5AA4-99ED-4FB2-9FFC-A945623896A6}" destId="{D3B12FFB-1BD2-45EE-94E2-ABA0CFFD4521}" srcOrd="3" destOrd="0" presId="urn:microsoft.com/office/officeart/2018/2/layout/IconVerticalSolidList"/>
    <dgm:cxn modelId="{45909D2D-7DF1-4EB0-AFD8-23A231EB2B76}" type="presParOf" srcId="{67BC5AA4-99ED-4FB2-9FFC-A945623896A6}" destId="{C387B73D-3B94-4781-8704-3AA9232CBBA8}" srcOrd="4" destOrd="0" presId="urn:microsoft.com/office/officeart/2018/2/layout/IconVerticalSolidList"/>
    <dgm:cxn modelId="{5823AD4A-53BD-4D8B-AE92-136337A14C0A}" type="presParOf" srcId="{C387B73D-3B94-4781-8704-3AA9232CBBA8}" destId="{B7FBB2C6-EF65-4050-9F91-BC8514EF36E6}" srcOrd="0" destOrd="0" presId="urn:microsoft.com/office/officeart/2018/2/layout/IconVerticalSolidList"/>
    <dgm:cxn modelId="{938F50F3-E4A6-4B3C-96D0-0C07A5AF3994}" type="presParOf" srcId="{C387B73D-3B94-4781-8704-3AA9232CBBA8}" destId="{BA458113-AB2B-488F-B23D-754F40262A24}" srcOrd="1" destOrd="0" presId="urn:microsoft.com/office/officeart/2018/2/layout/IconVerticalSolidList"/>
    <dgm:cxn modelId="{7C6EB2AA-25CD-455F-99DC-4AB905004E7A}" type="presParOf" srcId="{C387B73D-3B94-4781-8704-3AA9232CBBA8}" destId="{9441E3CC-5206-44FC-A1D9-11E96F6C2235}" srcOrd="2" destOrd="0" presId="urn:microsoft.com/office/officeart/2018/2/layout/IconVerticalSolidList"/>
    <dgm:cxn modelId="{AE6B6ACF-7264-4C5F-AD82-4014E50E78FB}" type="presParOf" srcId="{C387B73D-3B94-4781-8704-3AA9232CBBA8}" destId="{B8BD8CA0-8D33-4DD4-894F-8D826DD5799E}" srcOrd="3" destOrd="0" presId="urn:microsoft.com/office/officeart/2018/2/layout/IconVerticalSolidList"/>
    <dgm:cxn modelId="{37053140-F51F-409C-A8E4-FC34916B42E9}" type="presParOf" srcId="{67BC5AA4-99ED-4FB2-9FFC-A945623896A6}" destId="{8A2ABA97-89CD-4DEC-ADC8-564E32C330A0}" srcOrd="5" destOrd="0" presId="urn:microsoft.com/office/officeart/2018/2/layout/IconVerticalSolidList"/>
    <dgm:cxn modelId="{B9F5D46F-5A55-4C8C-8CB4-AE1283791DA2}" type="presParOf" srcId="{67BC5AA4-99ED-4FB2-9FFC-A945623896A6}" destId="{96864BDE-FE91-4BF5-80EC-F8BF5FB34F52}" srcOrd="6" destOrd="0" presId="urn:microsoft.com/office/officeart/2018/2/layout/IconVerticalSolidList"/>
    <dgm:cxn modelId="{32AC48D4-B874-4DCE-8416-35D0A4911713}" type="presParOf" srcId="{96864BDE-FE91-4BF5-80EC-F8BF5FB34F52}" destId="{FADB6ECD-E955-43B2-9DF7-93316EDD63CA}" srcOrd="0" destOrd="0" presId="urn:microsoft.com/office/officeart/2018/2/layout/IconVerticalSolidList"/>
    <dgm:cxn modelId="{03637954-4CA3-441B-9A4B-69B2F7856AEB}" type="presParOf" srcId="{96864BDE-FE91-4BF5-80EC-F8BF5FB34F52}" destId="{9AF38565-9A2E-4018-8708-A5604F9CF512}" srcOrd="1" destOrd="0" presId="urn:microsoft.com/office/officeart/2018/2/layout/IconVerticalSolidList"/>
    <dgm:cxn modelId="{900EE07D-690D-4CC5-8793-3B57257236AF}" type="presParOf" srcId="{96864BDE-FE91-4BF5-80EC-F8BF5FB34F52}" destId="{159091FB-07F5-4C75-9A0E-C6E335FD1B27}" srcOrd="2" destOrd="0" presId="urn:microsoft.com/office/officeart/2018/2/layout/IconVerticalSolidList"/>
    <dgm:cxn modelId="{520A2F1F-8126-49C5-AC68-D91BE1EC0425}" type="presParOf" srcId="{96864BDE-FE91-4BF5-80EC-F8BF5FB34F52}" destId="{246F1F81-FF4B-4AFA-930A-06C725EC6D33}" srcOrd="3" destOrd="0" presId="urn:microsoft.com/office/officeart/2018/2/layout/IconVerticalSolidList"/>
    <dgm:cxn modelId="{2A5BC66E-3CCC-4917-828F-C7A4C8C4597A}" type="presParOf" srcId="{67BC5AA4-99ED-4FB2-9FFC-A945623896A6}" destId="{AB649028-47A6-4E64-A4C7-CC156BAEBFDE}" srcOrd="7" destOrd="0" presId="urn:microsoft.com/office/officeart/2018/2/layout/IconVerticalSolidList"/>
    <dgm:cxn modelId="{CD49DFFC-26B8-49F0-8592-ADDB5DABF26B}" type="presParOf" srcId="{67BC5AA4-99ED-4FB2-9FFC-A945623896A6}" destId="{14BD7AC5-7B7B-4E22-AFDF-52D18E250456}" srcOrd="8" destOrd="0" presId="urn:microsoft.com/office/officeart/2018/2/layout/IconVerticalSolidList"/>
    <dgm:cxn modelId="{1070FF82-9681-4A5B-8A73-8FAB2B59558F}" type="presParOf" srcId="{14BD7AC5-7B7B-4E22-AFDF-52D18E250456}" destId="{D924E0B5-DE3F-4CCF-8E0A-8DE474122AA9}" srcOrd="0" destOrd="0" presId="urn:microsoft.com/office/officeart/2018/2/layout/IconVerticalSolidList"/>
    <dgm:cxn modelId="{91839846-2BC3-49BE-9859-AEF34346018A}" type="presParOf" srcId="{14BD7AC5-7B7B-4E22-AFDF-52D18E250456}" destId="{F086E956-963D-4ACB-884A-FFAC1504DBA5}" srcOrd="1" destOrd="0" presId="urn:microsoft.com/office/officeart/2018/2/layout/IconVerticalSolidList"/>
    <dgm:cxn modelId="{05FF8839-9A27-44DC-BBC9-0C29794D6C01}" type="presParOf" srcId="{14BD7AC5-7B7B-4E22-AFDF-52D18E250456}" destId="{F0C8F39A-DCFE-4AD4-9AC6-BA9D52B91C3A}" srcOrd="2" destOrd="0" presId="urn:microsoft.com/office/officeart/2018/2/layout/IconVerticalSolidList"/>
    <dgm:cxn modelId="{7BE8C833-46E5-49A4-8B81-DA0CE0CF72A7}" type="presParOf" srcId="{14BD7AC5-7B7B-4E22-AFDF-52D18E250456}" destId="{3F176369-4B85-4370-8659-B0170503218E}" srcOrd="3" destOrd="0" presId="urn:microsoft.com/office/officeart/2018/2/layout/IconVerticalSolidList"/>
    <dgm:cxn modelId="{F604BDBF-022B-49FF-9380-86B9E900DF17}" type="presParOf" srcId="{67BC5AA4-99ED-4FB2-9FFC-A945623896A6}" destId="{B380E123-41F7-4C28-99E6-6FD55722DCF9}" srcOrd="9" destOrd="0" presId="urn:microsoft.com/office/officeart/2018/2/layout/IconVerticalSolidList"/>
    <dgm:cxn modelId="{CCC3F37C-B3A9-4D86-9813-6F663E338E27}" type="presParOf" srcId="{67BC5AA4-99ED-4FB2-9FFC-A945623896A6}" destId="{5674576D-3650-49CB-A52D-281B1D12E9C2}" srcOrd="10" destOrd="0" presId="urn:microsoft.com/office/officeart/2018/2/layout/IconVerticalSolidList"/>
    <dgm:cxn modelId="{097D7C52-DADF-48B2-B4F4-3DD1CA45F7BA}" type="presParOf" srcId="{5674576D-3650-49CB-A52D-281B1D12E9C2}" destId="{13ECA1C8-439D-4C81-A1ED-6D1C20BF11F6}" srcOrd="0" destOrd="0" presId="urn:microsoft.com/office/officeart/2018/2/layout/IconVerticalSolidList"/>
    <dgm:cxn modelId="{13DD69F5-4D71-43DF-9888-CB7F0D0F2450}" type="presParOf" srcId="{5674576D-3650-49CB-A52D-281B1D12E9C2}" destId="{7BA124BD-DD5B-4880-8377-22A08453A7F5}" srcOrd="1" destOrd="0" presId="urn:microsoft.com/office/officeart/2018/2/layout/IconVerticalSolidList"/>
    <dgm:cxn modelId="{4CA65C92-FB8D-4DF7-8B28-AD83B9AC7A5F}" type="presParOf" srcId="{5674576D-3650-49CB-A52D-281B1D12E9C2}" destId="{CD7A35EC-9F5F-41BA-84B2-7A01F228773D}" srcOrd="2" destOrd="0" presId="urn:microsoft.com/office/officeart/2018/2/layout/IconVerticalSolidList"/>
    <dgm:cxn modelId="{F210A172-901A-453A-972C-E6D000ABA49C}" type="presParOf" srcId="{5674576D-3650-49CB-A52D-281B1D12E9C2}" destId="{7C9DED9D-5FAB-4CD2-B54C-42BC973F12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A066F-681F-4EAF-A3D7-A6E1286D50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3A9B6-B80F-4337-A12D-4FAB417B19BC}">
      <dgm:prSet custT="1"/>
      <dgm:spPr/>
      <dgm:t>
        <a:bodyPr/>
        <a:lstStyle/>
        <a:p>
          <a:r>
            <a:rPr lang="en-CA" sz="2800" dirty="0"/>
            <a:t>The course selection sheet is like a contract</a:t>
          </a:r>
          <a:endParaRPr lang="en-US" sz="2800" dirty="0"/>
        </a:p>
      </dgm:t>
    </dgm:pt>
    <dgm:pt modelId="{49F56D33-81E5-4DE8-84D5-A8B9BC5D7FDC}" type="parTrans" cxnId="{C588C164-4390-496B-B32A-DC9832B14B29}">
      <dgm:prSet/>
      <dgm:spPr/>
      <dgm:t>
        <a:bodyPr/>
        <a:lstStyle/>
        <a:p>
          <a:endParaRPr lang="en-US"/>
        </a:p>
      </dgm:t>
    </dgm:pt>
    <dgm:pt modelId="{55338A93-E393-4A40-96BE-6287735C0D09}" type="sibTrans" cxnId="{C588C164-4390-496B-B32A-DC9832B14B29}">
      <dgm:prSet/>
      <dgm:spPr/>
      <dgm:t>
        <a:bodyPr/>
        <a:lstStyle/>
        <a:p>
          <a:endParaRPr lang="en-US"/>
        </a:p>
      </dgm:t>
    </dgm:pt>
    <dgm:pt modelId="{B2B6A02C-22E6-4738-88ED-B9790AF0209B}">
      <dgm:prSet custT="1"/>
      <dgm:spPr/>
      <dgm:t>
        <a:bodyPr/>
        <a:lstStyle/>
        <a:p>
          <a:r>
            <a:rPr lang="en-CA" sz="2800" dirty="0"/>
            <a:t>Schools are staffed and time-tabled according to the information on these forms</a:t>
          </a:r>
          <a:endParaRPr lang="en-US" sz="2800" dirty="0"/>
        </a:p>
      </dgm:t>
    </dgm:pt>
    <dgm:pt modelId="{6BBCE738-D41E-489E-9400-190E492A7BBA}" type="parTrans" cxnId="{E85DB574-9C07-4F05-A5A4-46BE6D02C36E}">
      <dgm:prSet/>
      <dgm:spPr/>
      <dgm:t>
        <a:bodyPr/>
        <a:lstStyle/>
        <a:p>
          <a:endParaRPr lang="en-US"/>
        </a:p>
      </dgm:t>
    </dgm:pt>
    <dgm:pt modelId="{EFB7F3A6-3962-45F2-9B6D-F8EF33BB42C5}" type="sibTrans" cxnId="{E85DB574-9C07-4F05-A5A4-46BE6D02C36E}">
      <dgm:prSet/>
      <dgm:spPr/>
      <dgm:t>
        <a:bodyPr/>
        <a:lstStyle/>
        <a:p>
          <a:endParaRPr lang="en-US"/>
        </a:p>
      </dgm:t>
    </dgm:pt>
    <dgm:pt modelId="{0F922764-93B8-45CE-A2CE-85F6DE989F4A}">
      <dgm:prSet custT="1"/>
      <dgm:spPr/>
      <dgm:t>
        <a:bodyPr/>
        <a:lstStyle/>
        <a:p>
          <a:r>
            <a:rPr lang="en-CA" sz="2800" dirty="0"/>
            <a:t>Only those courses with a sufficient number of students registered will be available</a:t>
          </a:r>
          <a:endParaRPr lang="en-US" sz="2800" dirty="0"/>
        </a:p>
      </dgm:t>
    </dgm:pt>
    <dgm:pt modelId="{370B0F42-6043-4FCB-BF5D-B521A4B723F2}" type="parTrans" cxnId="{7E8E70A3-FC49-4F1A-AD85-8A98A6194181}">
      <dgm:prSet/>
      <dgm:spPr/>
      <dgm:t>
        <a:bodyPr/>
        <a:lstStyle/>
        <a:p>
          <a:endParaRPr lang="en-US"/>
        </a:p>
      </dgm:t>
    </dgm:pt>
    <dgm:pt modelId="{E88FEC0E-9E28-44A7-AB0F-C5079FF07510}" type="sibTrans" cxnId="{7E8E70A3-FC49-4F1A-AD85-8A98A6194181}">
      <dgm:prSet/>
      <dgm:spPr/>
      <dgm:t>
        <a:bodyPr/>
        <a:lstStyle/>
        <a:p>
          <a:endParaRPr lang="en-US"/>
        </a:p>
      </dgm:t>
    </dgm:pt>
    <dgm:pt modelId="{E2B5F84A-D93C-4A35-BECB-B1915B814AD9}" type="pres">
      <dgm:prSet presAssocID="{1D4A066F-681F-4EAF-A3D7-A6E1286D50D7}" presName="root" presStyleCnt="0">
        <dgm:presLayoutVars>
          <dgm:dir/>
          <dgm:resizeHandles val="exact"/>
        </dgm:presLayoutVars>
      </dgm:prSet>
      <dgm:spPr/>
    </dgm:pt>
    <dgm:pt modelId="{6FD0E248-6021-4C5B-B5F3-2D64D63C37CE}" type="pres">
      <dgm:prSet presAssocID="{C3C3A9B6-B80F-4337-A12D-4FAB417B19BC}" presName="compNode" presStyleCnt="0"/>
      <dgm:spPr/>
    </dgm:pt>
    <dgm:pt modelId="{0E4AFC23-247E-43A8-844E-17309C41D2BF}" type="pres">
      <dgm:prSet presAssocID="{C3C3A9B6-B80F-4337-A12D-4FAB417B19BC}" presName="bgRect" presStyleLbl="bgShp" presStyleIdx="0" presStyleCnt="3"/>
      <dgm:spPr/>
    </dgm:pt>
    <dgm:pt modelId="{8DF283DC-433C-4D54-8E7C-ADD566DFA2CD}" type="pres">
      <dgm:prSet presAssocID="{C3C3A9B6-B80F-4337-A12D-4FAB417B19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81BF2BE-F3B0-4ADA-9B7F-7628FD380079}" type="pres">
      <dgm:prSet presAssocID="{C3C3A9B6-B80F-4337-A12D-4FAB417B19BC}" presName="spaceRect" presStyleCnt="0"/>
      <dgm:spPr/>
    </dgm:pt>
    <dgm:pt modelId="{E38A2BC6-2222-4381-AECD-EB09F2CFFA5E}" type="pres">
      <dgm:prSet presAssocID="{C3C3A9B6-B80F-4337-A12D-4FAB417B19BC}" presName="parTx" presStyleLbl="revTx" presStyleIdx="0" presStyleCnt="3">
        <dgm:presLayoutVars>
          <dgm:chMax val="0"/>
          <dgm:chPref val="0"/>
        </dgm:presLayoutVars>
      </dgm:prSet>
      <dgm:spPr/>
    </dgm:pt>
    <dgm:pt modelId="{2504AD9A-EB65-4A08-8E37-D99926FCA47A}" type="pres">
      <dgm:prSet presAssocID="{55338A93-E393-4A40-96BE-6287735C0D09}" presName="sibTrans" presStyleCnt="0"/>
      <dgm:spPr/>
    </dgm:pt>
    <dgm:pt modelId="{E53B9278-5C5A-46A5-8A73-F2EFD29DDD9A}" type="pres">
      <dgm:prSet presAssocID="{B2B6A02C-22E6-4738-88ED-B9790AF0209B}" presName="compNode" presStyleCnt="0"/>
      <dgm:spPr/>
    </dgm:pt>
    <dgm:pt modelId="{78F0E96C-5F80-415F-8980-C458959AFB39}" type="pres">
      <dgm:prSet presAssocID="{B2B6A02C-22E6-4738-88ED-B9790AF0209B}" presName="bgRect" presStyleLbl="bgShp" presStyleIdx="1" presStyleCnt="3"/>
      <dgm:spPr/>
    </dgm:pt>
    <dgm:pt modelId="{75D3D01C-9926-4F0D-8829-AFCDA56843CD}" type="pres">
      <dgm:prSet presAssocID="{B2B6A02C-22E6-4738-88ED-B9790AF020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B942346-58CD-44C7-A3FD-CAF027562BC9}" type="pres">
      <dgm:prSet presAssocID="{B2B6A02C-22E6-4738-88ED-B9790AF0209B}" presName="spaceRect" presStyleCnt="0"/>
      <dgm:spPr/>
    </dgm:pt>
    <dgm:pt modelId="{4640C197-C413-4CD3-AA99-F235C44F50F3}" type="pres">
      <dgm:prSet presAssocID="{B2B6A02C-22E6-4738-88ED-B9790AF0209B}" presName="parTx" presStyleLbl="revTx" presStyleIdx="1" presStyleCnt="3">
        <dgm:presLayoutVars>
          <dgm:chMax val="0"/>
          <dgm:chPref val="0"/>
        </dgm:presLayoutVars>
      </dgm:prSet>
      <dgm:spPr/>
    </dgm:pt>
    <dgm:pt modelId="{6C9D4B4D-56E6-49F5-B184-8F3CD6651091}" type="pres">
      <dgm:prSet presAssocID="{EFB7F3A6-3962-45F2-9B6D-F8EF33BB42C5}" presName="sibTrans" presStyleCnt="0"/>
      <dgm:spPr/>
    </dgm:pt>
    <dgm:pt modelId="{8445472F-06DA-427B-A88B-D5200E15A5E3}" type="pres">
      <dgm:prSet presAssocID="{0F922764-93B8-45CE-A2CE-85F6DE989F4A}" presName="compNode" presStyleCnt="0"/>
      <dgm:spPr/>
    </dgm:pt>
    <dgm:pt modelId="{ACE8783D-66DA-4600-A613-0345DE747885}" type="pres">
      <dgm:prSet presAssocID="{0F922764-93B8-45CE-A2CE-85F6DE989F4A}" presName="bgRect" presStyleLbl="bgShp" presStyleIdx="2" presStyleCnt="3"/>
      <dgm:spPr/>
    </dgm:pt>
    <dgm:pt modelId="{699C755D-FC61-4BD0-A5BC-B9DD514A7D28}" type="pres">
      <dgm:prSet presAssocID="{0F922764-93B8-45CE-A2CE-85F6DE989F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5AB8A86-7200-485A-8E7B-67FB32084A80}" type="pres">
      <dgm:prSet presAssocID="{0F922764-93B8-45CE-A2CE-85F6DE989F4A}" presName="spaceRect" presStyleCnt="0"/>
      <dgm:spPr/>
    </dgm:pt>
    <dgm:pt modelId="{C524B88C-A8AD-4F44-BBF9-B6A65D05DCC3}" type="pres">
      <dgm:prSet presAssocID="{0F922764-93B8-45CE-A2CE-85F6DE989F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5AAE29-D86D-4EA1-9705-EBD8A609954F}" type="presOf" srcId="{C3C3A9B6-B80F-4337-A12D-4FAB417B19BC}" destId="{E38A2BC6-2222-4381-AECD-EB09F2CFFA5E}" srcOrd="0" destOrd="0" presId="urn:microsoft.com/office/officeart/2018/2/layout/IconVerticalSolidList"/>
    <dgm:cxn modelId="{C588C164-4390-496B-B32A-DC9832B14B29}" srcId="{1D4A066F-681F-4EAF-A3D7-A6E1286D50D7}" destId="{C3C3A9B6-B80F-4337-A12D-4FAB417B19BC}" srcOrd="0" destOrd="0" parTransId="{49F56D33-81E5-4DE8-84D5-A8B9BC5D7FDC}" sibTransId="{55338A93-E393-4A40-96BE-6287735C0D09}"/>
    <dgm:cxn modelId="{E85DB574-9C07-4F05-A5A4-46BE6D02C36E}" srcId="{1D4A066F-681F-4EAF-A3D7-A6E1286D50D7}" destId="{B2B6A02C-22E6-4738-88ED-B9790AF0209B}" srcOrd="1" destOrd="0" parTransId="{6BBCE738-D41E-489E-9400-190E492A7BBA}" sibTransId="{EFB7F3A6-3962-45F2-9B6D-F8EF33BB42C5}"/>
    <dgm:cxn modelId="{F5E2CF94-763D-4319-B8A9-8ED7DFD7BB9E}" type="presOf" srcId="{B2B6A02C-22E6-4738-88ED-B9790AF0209B}" destId="{4640C197-C413-4CD3-AA99-F235C44F50F3}" srcOrd="0" destOrd="0" presId="urn:microsoft.com/office/officeart/2018/2/layout/IconVerticalSolidList"/>
    <dgm:cxn modelId="{7E8E70A3-FC49-4F1A-AD85-8A98A6194181}" srcId="{1D4A066F-681F-4EAF-A3D7-A6E1286D50D7}" destId="{0F922764-93B8-45CE-A2CE-85F6DE989F4A}" srcOrd="2" destOrd="0" parTransId="{370B0F42-6043-4FCB-BF5D-B521A4B723F2}" sibTransId="{E88FEC0E-9E28-44A7-AB0F-C5079FF07510}"/>
    <dgm:cxn modelId="{C5B38ED6-C9FB-4060-996B-0285AE64DE31}" type="presOf" srcId="{1D4A066F-681F-4EAF-A3D7-A6E1286D50D7}" destId="{E2B5F84A-D93C-4A35-BECB-B1915B814AD9}" srcOrd="0" destOrd="0" presId="urn:microsoft.com/office/officeart/2018/2/layout/IconVerticalSolidList"/>
    <dgm:cxn modelId="{CCA5CDDE-B2A3-4FC1-826D-E0C6EDD0DFEC}" type="presOf" srcId="{0F922764-93B8-45CE-A2CE-85F6DE989F4A}" destId="{C524B88C-A8AD-4F44-BBF9-B6A65D05DCC3}" srcOrd="0" destOrd="0" presId="urn:microsoft.com/office/officeart/2018/2/layout/IconVerticalSolidList"/>
    <dgm:cxn modelId="{93C25B34-9BB4-40CC-83BD-5FCBE1F8A660}" type="presParOf" srcId="{E2B5F84A-D93C-4A35-BECB-B1915B814AD9}" destId="{6FD0E248-6021-4C5B-B5F3-2D64D63C37CE}" srcOrd="0" destOrd="0" presId="urn:microsoft.com/office/officeart/2018/2/layout/IconVerticalSolidList"/>
    <dgm:cxn modelId="{FB0FD9E8-24C5-4482-9842-627C872FB67A}" type="presParOf" srcId="{6FD0E248-6021-4C5B-B5F3-2D64D63C37CE}" destId="{0E4AFC23-247E-43A8-844E-17309C41D2BF}" srcOrd="0" destOrd="0" presId="urn:microsoft.com/office/officeart/2018/2/layout/IconVerticalSolidList"/>
    <dgm:cxn modelId="{6E40B69D-4498-42D4-808B-74891C60E2C1}" type="presParOf" srcId="{6FD0E248-6021-4C5B-B5F3-2D64D63C37CE}" destId="{8DF283DC-433C-4D54-8E7C-ADD566DFA2CD}" srcOrd="1" destOrd="0" presId="urn:microsoft.com/office/officeart/2018/2/layout/IconVerticalSolidList"/>
    <dgm:cxn modelId="{6108B786-6A93-4040-B40D-249D5E13AC90}" type="presParOf" srcId="{6FD0E248-6021-4C5B-B5F3-2D64D63C37CE}" destId="{481BF2BE-F3B0-4ADA-9B7F-7628FD380079}" srcOrd="2" destOrd="0" presId="urn:microsoft.com/office/officeart/2018/2/layout/IconVerticalSolidList"/>
    <dgm:cxn modelId="{F56452BE-94AC-48B4-83EC-081C6192DE11}" type="presParOf" srcId="{6FD0E248-6021-4C5B-B5F3-2D64D63C37CE}" destId="{E38A2BC6-2222-4381-AECD-EB09F2CFFA5E}" srcOrd="3" destOrd="0" presId="urn:microsoft.com/office/officeart/2018/2/layout/IconVerticalSolidList"/>
    <dgm:cxn modelId="{02FD4D13-4407-4D2F-B704-B3EB4A169AAF}" type="presParOf" srcId="{E2B5F84A-D93C-4A35-BECB-B1915B814AD9}" destId="{2504AD9A-EB65-4A08-8E37-D99926FCA47A}" srcOrd="1" destOrd="0" presId="urn:microsoft.com/office/officeart/2018/2/layout/IconVerticalSolidList"/>
    <dgm:cxn modelId="{C141E9E2-5441-4468-8D7D-B42C3B6E3649}" type="presParOf" srcId="{E2B5F84A-D93C-4A35-BECB-B1915B814AD9}" destId="{E53B9278-5C5A-46A5-8A73-F2EFD29DDD9A}" srcOrd="2" destOrd="0" presId="urn:microsoft.com/office/officeart/2018/2/layout/IconVerticalSolidList"/>
    <dgm:cxn modelId="{256E8D62-A9FD-4336-AEC8-EE78C4B0D666}" type="presParOf" srcId="{E53B9278-5C5A-46A5-8A73-F2EFD29DDD9A}" destId="{78F0E96C-5F80-415F-8980-C458959AFB39}" srcOrd="0" destOrd="0" presId="urn:microsoft.com/office/officeart/2018/2/layout/IconVerticalSolidList"/>
    <dgm:cxn modelId="{86D11C4F-F54E-414A-966C-786748923A55}" type="presParOf" srcId="{E53B9278-5C5A-46A5-8A73-F2EFD29DDD9A}" destId="{75D3D01C-9926-4F0D-8829-AFCDA56843CD}" srcOrd="1" destOrd="0" presId="urn:microsoft.com/office/officeart/2018/2/layout/IconVerticalSolidList"/>
    <dgm:cxn modelId="{4F78E380-8270-4D45-8C5D-C51F4D2E5DB6}" type="presParOf" srcId="{E53B9278-5C5A-46A5-8A73-F2EFD29DDD9A}" destId="{7B942346-58CD-44C7-A3FD-CAF027562BC9}" srcOrd="2" destOrd="0" presId="urn:microsoft.com/office/officeart/2018/2/layout/IconVerticalSolidList"/>
    <dgm:cxn modelId="{066AD813-300A-4F5D-B5F8-93B7586EED7D}" type="presParOf" srcId="{E53B9278-5C5A-46A5-8A73-F2EFD29DDD9A}" destId="{4640C197-C413-4CD3-AA99-F235C44F50F3}" srcOrd="3" destOrd="0" presId="urn:microsoft.com/office/officeart/2018/2/layout/IconVerticalSolidList"/>
    <dgm:cxn modelId="{F029B1E6-DCEC-41E9-8EA6-4D57DEE85A2B}" type="presParOf" srcId="{E2B5F84A-D93C-4A35-BECB-B1915B814AD9}" destId="{6C9D4B4D-56E6-49F5-B184-8F3CD6651091}" srcOrd="3" destOrd="0" presId="urn:microsoft.com/office/officeart/2018/2/layout/IconVerticalSolidList"/>
    <dgm:cxn modelId="{2DB277FA-D8C7-49BF-AD67-B3159FA970F7}" type="presParOf" srcId="{E2B5F84A-D93C-4A35-BECB-B1915B814AD9}" destId="{8445472F-06DA-427B-A88B-D5200E15A5E3}" srcOrd="4" destOrd="0" presId="urn:microsoft.com/office/officeart/2018/2/layout/IconVerticalSolidList"/>
    <dgm:cxn modelId="{C07591AA-D4BE-45DB-9826-AFE36CC05BAF}" type="presParOf" srcId="{8445472F-06DA-427B-A88B-D5200E15A5E3}" destId="{ACE8783D-66DA-4600-A613-0345DE747885}" srcOrd="0" destOrd="0" presId="urn:microsoft.com/office/officeart/2018/2/layout/IconVerticalSolidList"/>
    <dgm:cxn modelId="{E407F79F-017C-4683-A367-DD50A4D9238A}" type="presParOf" srcId="{8445472F-06DA-427B-A88B-D5200E15A5E3}" destId="{699C755D-FC61-4BD0-A5BC-B9DD514A7D28}" srcOrd="1" destOrd="0" presId="urn:microsoft.com/office/officeart/2018/2/layout/IconVerticalSolidList"/>
    <dgm:cxn modelId="{FAF5D444-8B9C-40AE-A830-155D668121FF}" type="presParOf" srcId="{8445472F-06DA-427B-A88B-D5200E15A5E3}" destId="{25AB8A86-7200-485A-8E7B-67FB32084A80}" srcOrd="2" destOrd="0" presId="urn:microsoft.com/office/officeart/2018/2/layout/IconVerticalSolidList"/>
    <dgm:cxn modelId="{20FD61CB-72FA-4214-B32A-A8921B32FC5F}" type="presParOf" srcId="{8445472F-06DA-427B-A88B-D5200E15A5E3}" destId="{C524B88C-A8AD-4F44-BBF9-B6A65D05DC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D46D1-02CA-45CA-8725-57FA1614CA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31C80-8524-4501-B405-C2412E66F638}">
      <dgm:prSet/>
      <dgm:spPr/>
      <dgm:t>
        <a:bodyPr/>
        <a:lstStyle/>
        <a:p>
          <a:pPr rtl="0"/>
          <a:r>
            <a:rPr lang="en-CA" dirty="0"/>
            <a:t>Students are required to take 8 </a:t>
          </a:r>
          <a:r>
            <a:rPr lang="en-CA" dirty="0">
              <a:latin typeface="Bookman Old Style" panose="020F0302020204030204"/>
            </a:rPr>
            <a:t>courses on timetable in</a:t>
          </a:r>
          <a:r>
            <a:rPr lang="en-CA" dirty="0"/>
            <a:t> Grade 10 (you may take additional courses off timetable)</a:t>
          </a:r>
          <a:endParaRPr lang="en-US" dirty="0"/>
        </a:p>
      </dgm:t>
    </dgm:pt>
    <dgm:pt modelId="{D18BD20F-6590-4AF7-A7AF-3063BF2AE969}" type="parTrans" cxnId="{97D41668-064B-4E15-87B6-D7D012502ABA}">
      <dgm:prSet/>
      <dgm:spPr/>
      <dgm:t>
        <a:bodyPr/>
        <a:lstStyle/>
        <a:p>
          <a:endParaRPr lang="en-US"/>
        </a:p>
      </dgm:t>
    </dgm:pt>
    <dgm:pt modelId="{7BB4DC50-9C18-4CB4-A82C-7BC1EE22DF3D}" type="sibTrans" cxnId="{97D41668-064B-4E15-87B6-D7D012502ABA}">
      <dgm:prSet/>
      <dgm:spPr/>
      <dgm:t>
        <a:bodyPr/>
        <a:lstStyle/>
        <a:p>
          <a:endParaRPr lang="en-US"/>
        </a:p>
      </dgm:t>
    </dgm:pt>
    <dgm:pt modelId="{20FA9D5C-00D4-4618-AD1B-DB6F0EE2E52F}">
      <dgm:prSet/>
      <dgm:spPr/>
      <dgm:t>
        <a:bodyPr/>
        <a:lstStyle/>
        <a:p>
          <a:r>
            <a:rPr lang="en-CA" dirty="0"/>
            <a:t>Please consider your choices carefully now as there is little flexibility in September</a:t>
          </a:r>
          <a:endParaRPr lang="en-US" dirty="0"/>
        </a:p>
      </dgm:t>
    </dgm:pt>
    <dgm:pt modelId="{7D4A2380-2565-4CAC-867C-221EFECD964F}" type="parTrans" cxnId="{63DCF1FF-7A8D-48E0-B3FC-DAD5622B8EE0}">
      <dgm:prSet/>
      <dgm:spPr/>
      <dgm:t>
        <a:bodyPr/>
        <a:lstStyle/>
        <a:p>
          <a:endParaRPr lang="en-US"/>
        </a:p>
      </dgm:t>
    </dgm:pt>
    <dgm:pt modelId="{1419F9A5-0C8F-484B-AC13-81D98A2E172E}" type="sibTrans" cxnId="{63DCF1FF-7A8D-48E0-B3FC-DAD5622B8EE0}">
      <dgm:prSet/>
      <dgm:spPr/>
      <dgm:t>
        <a:bodyPr/>
        <a:lstStyle/>
        <a:p>
          <a:endParaRPr lang="en-US"/>
        </a:p>
      </dgm:t>
    </dgm:pt>
    <dgm:pt modelId="{4904AFF3-3557-6F4B-9D0A-7BBF1222A9E3}" type="pres">
      <dgm:prSet presAssocID="{CB8D46D1-02CA-45CA-8725-57FA1614CA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758C89-3BF4-2642-AA1F-2C6ADE188077}" type="pres">
      <dgm:prSet presAssocID="{D3131C80-8524-4501-B405-C2412E66F638}" presName="hierRoot1" presStyleCnt="0"/>
      <dgm:spPr/>
    </dgm:pt>
    <dgm:pt modelId="{B843C6CB-2B99-E44A-817F-C20D21A2A72E}" type="pres">
      <dgm:prSet presAssocID="{D3131C80-8524-4501-B405-C2412E66F638}" presName="composite" presStyleCnt="0"/>
      <dgm:spPr/>
    </dgm:pt>
    <dgm:pt modelId="{437AE31E-F988-2848-8723-BC0A906B0DEC}" type="pres">
      <dgm:prSet presAssocID="{D3131C80-8524-4501-B405-C2412E66F638}" presName="background" presStyleLbl="node0" presStyleIdx="0" presStyleCnt="2"/>
      <dgm:spPr/>
    </dgm:pt>
    <dgm:pt modelId="{3BE5432E-2619-6044-9333-365007C6CBAD}" type="pres">
      <dgm:prSet presAssocID="{D3131C80-8524-4501-B405-C2412E66F638}" presName="text" presStyleLbl="fgAcc0" presStyleIdx="0" presStyleCnt="2">
        <dgm:presLayoutVars>
          <dgm:chPref val="3"/>
        </dgm:presLayoutVars>
      </dgm:prSet>
      <dgm:spPr/>
    </dgm:pt>
    <dgm:pt modelId="{A788E5AE-85C4-1D4C-AB9E-A965CAC3BB90}" type="pres">
      <dgm:prSet presAssocID="{D3131C80-8524-4501-B405-C2412E66F638}" presName="hierChild2" presStyleCnt="0"/>
      <dgm:spPr/>
    </dgm:pt>
    <dgm:pt modelId="{981B9149-6DA4-004F-9898-8C59C680BCB6}" type="pres">
      <dgm:prSet presAssocID="{20FA9D5C-00D4-4618-AD1B-DB6F0EE2E52F}" presName="hierRoot1" presStyleCnt="0"/>
      <dgm:spPr/>
    </dgm:pt>
    <dgm:pt modelId="{72202146-5883-AB47-8978-6A5C8B362834}" type="pres">
      <dgm:prSet presAssocID="{20FA9D5C-00D4-4618-AD1B-DB6F0EE2E52F}" presName="composite" presStyleCnt="0"/>
      <dgm:spPr/>
    </dgm:pt>
    <dgm:pt modelId="{F6AD7FED-3671-8544-9F87-CC395347D788}" type="pres">
      <dgm:prSet presAssocID="{20FA9D5C-00D4-4618-AD1B-DB6F0EE2E52F}" presName="background" presStyleLbl="node0" presStyleIdx="1" presStyleCnt="2"/>
      <dgm:spPr/>
    </dgm:pt>
    <dgm:pt modelId="{FD42268E-5FAD-4744-87E2-47B176AE7EBD}" type="pres">
      <dgm:prSet presAssocID="{20FA9D5C-00D4-4618-AD1B-DB6F0EE2E52F}" presName="text" presStyleLbl="fgAcc0" presStyleIdx="1" presStyleCnt="2">
        <dgm:presLayoutVars>
          <dgm:chPref val="3"/>
        </dgm:presLayoutVars>
      </dgm:prSet>
      <dgm:spPr/>
    </dgm:pt>
    <dgm:pt modelId="{24EEDD7F-7596-EE47-B503-47051CE43AD7}" type="pres">
      <dgm:prSet presAssocID="{20FA9D5C-00D4-4618-AD1B-DB6F0EE2E52F}" presName="hierChild2" presStyleCnt="0"/>
      <dgm:spPr/>
    </dgm:pt>
  </dgm:ptLst>
  <dgm:cxnLst>
    <dgm:cxn modelId="{37E18B10-DD9D-4E4C-ABD5-2EE452EFB65D}" type="presOf" srcId="{D3131C80-8524-4501-B405-C2412E66F638}" destId="{3BE5432E-2619-6044-9333-365007C6CBAD}" srcOrd="0" destOrd="0" presId="urn:microsoft.com/office/officeart/2005/8/layout/hierarchy1"/>
    <dgm:cxn modelId="{4A2B3346-3577-424F-832D-DF423687B3CA}" type="presOf" srcId="{CB8D46D1-02CA-45CA-8725-57FA1614CAD6}" destId="{4904AFF3-3557-6F4B-9D0A-7BBF1222A9E3}" srcOrd="0" destOrd="0" presId="urn:microsoft.com/office/officeart/2005/8/layout/hierarchy1"/>
    <dgm:cxn modelId="{97D41668-064B-4E15-87B6-D7D012502ABA}" srcId="{CB8D46D1-02CA-45CA-8725-57FA1614CAD6}" destId="{D3131C80-8524-4501-B405-C2412E66F638}" srcOrd="0" destOrd="0" parTransId="{D18BD20F-6590-4AF7-A7AF-3063BF2AE969}" sibTransId="{7BB4DC50-9C18-4CB4-A82C-7BC1EE22DF3D}"/>
    <dgm:cxn modelId="{8FFD99B8-B14B-8147-A24C-C8E1640998B6}" type="presOf" srcId="{20FA9D5C-00D4-4618-AD1B-DB6F0EE2E52F}" destId="{FD42268E-5FAD-4744-87E2-47B176AE7EBD}" srcOrd="0" destOrd="0" presId="urn:microsoft.com/office/officeart/2005/8/layout/hierarchy1"/>
    <dgm:cxn modelId="{63DCF1FF-7A8D-48E0-B3FC-DAD5622B8EE0}" srcId="{CB8D46D1-02CA-45CA-8725-57FA1614CAD6}" destId="{20FA9D5C-00D4-4618-AD1B-DB6F0EE2E52F}" srcOrd="1" destOrd="0" parTransId="{7D4A2380-2565-4CAC-867C-221EFECD964F}" sibTransId="{1419F9A5-0C8F-484B-AC13-81D98A2E172E}"/>
    <dgm:cxn modelId="{301AF55E-CD03-294B-8173-EB54AF142D1E}" type="presParOf" srcId="{4904AFF3-3557-6F4B-9D0A-7BBF1222A9E3}" destId="{E0758C89-3BF4-2642-AA1F-2C6ADE188077}" srcOrd="0" destOrd="0" presId="urn:microsoft.com/office/officeart/2005/8/layout/hierarchy1"/>
    <dgm:cxn modelId="{0BA8697D-7064-3A44-AEDA-6C5E8D92B604}" type="presParOf" srcId="{E0758C89-3BF4-2642-AA1F-2C6ADE188077}" destId="{B843C6CB-2B99-E44A-817F-C20D21A2A72E}" srcOrd="0" destOrd="0" presId="urn:microsoft.com/office/officeart/2005/8/layout/hierarchy1"/>
    <dgm:cxn modelId="{29905FF9-9C40-1340-AF64-F69D2077CCE5}" type="presParOf" srcId="{B843C6CB-2B99-E44A-817F-C20D21A2A72E}" destId="{437AE31E-F988-2848-8723-BC0A906B0DEC}" srcOrd="0" destOrd="0" presId="urn:microsoft.com/office/officeart/2005/8/layout/hierarchy1"/>
    <dgm:cxn modelId="{97863FBD-1450-9A4D-9C2D-D39B7FB9F7ED}" type="presParOf" srcId="{B843C6CB-2B99-E44A-817F-C20D21A2A72E}" destId="{3BE5432E-2619-6044-9333-365007C6CBAD}" srcOrd="1" destOrd="0" presId="urn:microsoft.com/office/officeart/2005/8/layout/hierarchy1"/>
    <dgm:cxn modelId="{0DDEE6ED-A722-8A4B-A3E4-3A6895001314}" type="presParOf" srcId="{E0758C89-3BF4-2642-AA1F-2C6ADE188077}" destId="{A788E5AE-85C4-1D4C-AB9E-A965CAC3BB90}" srcOrd="1" destOrd="0" presId="urn:microsoft.com/office/officeart/2005/8/layout/hierarchy1"/>
    <dgm:cxn modelId="{1CF7089C-6D3C-B245-8C2A-12382F88AF54}" type="presParOf" srcId="{4904AFF3-3557-6F4B-9D0A-7BBF1222A9E3}" destId="{981B9149-6DA4-004F-9898-8C59C680BCB6}" srcOrd="1" destOrd="0" presId="urn:microsoft.com/office/officeart/2005/8/layout/hierarchy1"/>
    <dgm:cxn modelId="{D517E1E7-B67D-7B43-85BD-50CD89238A4F}" type="presParOf" srcId="{981B9149-6DA4-004F-9898-8C59C680BCB6}" destId="{72202146-5883-AB47-8978-6A5C8B362834}" srcOrd="0" destOrd="0" presId="urn:microsoft.com/office/officeart/2005/8/layout/hierarchy1"/>
    <dgm:cxn modelId="{87BCA820-2EE6-FF46-B851-3601CF217347}" type="presParOf" srcId="{72202146-5883-AB47-8978-6A5C8B362834}" destId="{F6AD7FED-3671-8544-9F87-CC395347D788}" srcOrd="0" destOrd="0" presId="urn:microsoft.com/office/officeart/2005/8/layout/hierarchy1"/>
    <dgm:cxn modelId="{F80C7AE6-F1A6-6B49-B8E6-96C61C3607F6}" type="presParOf" srcId="{72202146-5883-AB47-8978-6A5C8B362834}" destId="{FD42268E-5FAD-4744-87E2-47B176AE7EBD}" srcOrd="1" destOrd="0" presId="urn:microsoft.com/office/officeart/2005/8/layout/hierarchy1"/>
    <dgm:cxn modelId="{BC544867-83DB-6F4E-AD92-790A1DC3490C}" type="presParOf" srcId="{981B9149-6DA4-004F-9898-8C59C680BCB6}" destId="{24EEDD7F-7596-EE47-B503-47051CE43A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E05891-7EA8-4539-9E6C-41C3884154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790925-5D56-4956-9886-02D2B75F91E1}">
      <dgm:prSet/>
      <dgm:spPr/>
      <dgm:t>
        <a:bodyPr/>
        <a:lstStyle/>
        <a:p>
          <a:r>
            <a:rPr lang="en-US" dirty="0"/>
            <a:t>REQUIRED COURSES IN GRADE 10:</a:t>
          </a:r>
        </a:p>
      </dgm:t>
    </dgm:pt>
    <dgm:pt modelId="{47F3C94E-7CB8-427A-9446-3B68E0237E58}" type="parTrans" cxnId="{0423ECBC-94A2-4BAE-812A-1737942353D7}">
      <dgm:prSet/>
      <dgm:spPr/>
      <dgm:t>
        <a:bodyPr/>
        <a:lstStyle/>
        <a:p>
          <a:endParaRPr lang="en-US"/>
        </a:p>
      </dgm:t>
    </dgm:pt>
    <dgm:pt modelId="{300DD37C-9CDC-4F0B-ADF1-DBF35384D0C1}" type="sibTrans" cxnId="{0423ECBC-94A2-4BAE-812A-1737942353D7}">
      <dgm:prSet/>
      <dgm:spPr/>
      <dgm:t>
        <a:bodyPr/>
        <a:lstStyle/>
        <a:p>
          <a:endParaRPr lang="en-US"/>
        </a:p>
      </dgm:t>
    </dgm:pt>
    <dgm:pt modelId="{9154F063-EEFA-4446-86F8-D4F3E493B7E8}">
      <dgm:prSet/>
      <dgm:spPr/>
      <dgm:t>
        <a:bodyPr/>
        <a:lstStyle/>
        <a:p>
          <a:pPr rtl="0"/>
          <a:r>
            <a:rPr lang="en-US" dirty="0"/>
            <a:t>1.</a:t>
          </a:r>
          <a:r>
            <a:rPr lang="en-US" dirty="0">
              <a:latin typeface="Bookman Old Style" panose="020F0302020204030204"/>
            </a:rPr>
            <a:t> </a:t>
          </a:r>
          <a:r>
            <a:rPr lang="en-US" dirty="0"/>
            <a:t>English 10</a:t>
          </a:r>
        </a:p>
      </dgm:t>
    </dgm:pt>
    <dgm:pt modelId="{6DFE8A3D-3666-4C2A-A7DB-7DC2A13E15DB}" type="parTrans" cxnId="{80F83CE7-7F5F-40F3-B120-01E04E78BEF4}">
      <dgm:prSet/>
      <dgm:spPr/>
      <dgm:t>
        <a:bodyPr/>
        <a:lstStyle/>
        <a:p>
          <a:endParaRPr lang="en-US"/>
        </a:p>
      </dgm:t>
    </dgm:pt>
    <dgm:pt modelId="{FBC1B505-7B1F-4FB1-886E-BC71C6BF608E}" type="sibTrans" cxnId="{80F83CE7-7F5F-40F3-B120-01E04E78BEF4}">
      <dgm:prSet/>
      <dgm:spPr/>
      <dgm:t>
        <a:bodyPr/>
        <a:lstStyle/>
        <a:p>
          <a:endParaRPr lang="en-US"/>
        </a:p>
      </dgm:t>
    </dgm:pt>
    <dgm:pt modelId="{AA6A4827-7633-4FA7-816F-D73DC685ECCF}">
      <dgm:prSet/>
      <dgm:spPr/>
      <dgm:t>
        <a:bodyPr/>
        <a:lstStyle/>
        <a:p>
          <a:pPr rtl="0"/>
          <a:r>
            <a:rPr lang="en-US" dirty="0"/>
            <a:t>2.</a:t>
          </a:r>
          <a:r>
            <a:rPr lang="en-US" dirty="0">
              <a:latin typeface="Bookman Old Style" panose="020F0302020204030204"/>
            </a:rPr>
            <a:t> </a:t>
          </a:r>
          <a:r>
            <a:rPr lang="en-US" dirty="0"/>
            <a:t>Social Studies 10</a:t>
          </a:r>
        </a:p>
      </dgm:t>
    </dgm:pt>
    <dgm:pt modelId="{11431685-63EE-4DA4-B0B0-7FE54D687C25}" type="parTrans" cxnId="{A5C473CD-A54F-463F-9871-056A89BF0CB6}">
      <dgm:prSet/>
      <dgm:spPr/>
      <dgm:t>
        <a:bodyPr/>
        <a:lstStyle/>
        <a:p>
          <a:endParaRPr lang="en-US"/>
        </a:p>
      </dgm:t>
    </dgm:pt>
    <dgm:pt modelId="{1B96F7F1-0ACE-4714-8ECD-B7BDD91812C0}" type="sibTrans" cxnId="{A5C473CD-A54F-463F-9871-056A89BF0CB6}">
      <dgm:prSet/>
      <dgm:spPr/>
      <dgm:t>
        <a:bodyPr/>
        <a:lstStyle/>
        <a:p>
          <a:endParaRPr lang="en-US"/>
        </a:p>
      </dgm:t>
    </dgm:pt>
    <dgm:pt modelId="{BAB3F2F8-2EDB-4EF5-97DB-3FEBDD75446C}">
      <dgm:prSet/>
      <dgm:spPr/>
      <dgm:t>
        <a:bodyPr/>
        <a:lstStyle/>
        <a:p>
          <a:pPr rtl="0"/>
          <a:r>
            <a:rPr lang="en-US" dirty="0"/>
            <a:t>3.</a:t>
          </a:r>
          <a:r>
            <a:rPr lang="en-US" dirty="0">
              <a:latin typeface="Bookman Old Style" panose="020F0302020204030204"/>
            </a:rPr>
            <a:t> </a:t>
          </a:r>
          <a:r>
            <a:rPr lang="en-US" dirty="0"/>
            <a:t>Science 10</a:t>
          </a:r>
          <a:r>
            <a:rPr lang="en-US" dirty="0">
              <a:latin typeface="Bookman Old Style" panose="020F0302020204030204"/>
            </a:rPr>
            <a:t> </a:t>
          </a:r>
          <a:endParaRPr lang="en-US" dirty="0"/>
        </a:p>
      </dgm:t>
    </dgm:pt>
    <dgm:pt modelId="{C59B118C-061B-4739-83E7-AD71132099DD}" type="parTrans" cxnId="{7FB22DE0-EEF8-467B-B1E5-674DA06A7A0F}">
      <dgm:prSet/>
      <dgm:spPr/>
      <dgm:t>
        <a:bodyPr/>
        <a:lstStyle/>
        <a:p>
          <a:endParaRPr lang="en-US"/>
        </a:p>
      </dgm:t>
    </dgm:pt>
    <dgm:pt modelId="{C7025452-66FC-4EE5-80F4-2C9C6DEA885C}" type="sibTrans" cxnId="{7FB22DE0-EEF8-467B-B1E5-674DA06A7A0F}">
      <dgm:prSet/>
      <dgm:spPr/>
      <dgm:t>
        <a:bodyPr/>
        <a:lstStyle/>
        <a:p>
          <a:endParaRPr lang="en-US"/>
        </a:p>
      </dgm:t>
    </dgm:pt>
    <dgm:pt modelId="{5C6A7640-2B28-45DD-8D9A-45A85A60BE47}">
      <dgm:prSet/>
      <dgm:spPr/>
      <dgm:t>
        <a:bodyPr/>
        <a:lstStyle/>
        <a:p>
          <a:pPr rtl="0"/>
          <a:r>
            <a:rPr lang="en-US" dirty="0"/>
            <a:t>4.</a:t>
          </a:r>
          <a:r>
            <a:rPr lang="en-US" dirty="0">
              <a:latin typeface="Bookman Old Style" panose="020F0302020204030204"/>
            </a:rPr>
            <a:t> </a:t>
          </a:r>
          <a:r>
            <a:rPr lang="en-US" dirty="0"/>
            <a:t>Math 10</a:t>
          </a:r>
        </a:p>
      </dgm:t>
    </dgm:pt>
    <dgm:pt modelId="{819871E7-7E92-4CA5-9401-609B2110875E}" type="parTrans" cxnId="{44E0370F-8807-4753-83C8-C188125192B1}">
      <dgm:prSet/>
      <dgm:spPr/>
      <dgm:t>
        <a:bodyPr/>
        <a:lstStyle/>
        <a:p>
          <a:endParaRPr lang="en-US"/>
        </a:p>
      </dgm:t>
    </dgm:pt>
    <dgm:pt modelId="{7AD42571-F76A-4496-B7AB-25AB7EFE4D0A}" type="sibTrans" cxnId="{44E0370F-8807-4753-83C8-C188125192B1}">
      <dgm:prSet/>
      <dgm:spPr/>
      <dgm:t>
        <a:bodyPr/>
        <a:lstStyle/>
        <a:p>
          <a:endParaRPr lang="en-US"/>
        </a:p>
      </dgm:t>
    </dgm:pt>
    <dgm:pt modelId="{58AECA58-9BB1-4A7F-8D30-2626A9FD8424}">
      <dgm:prSet/>
      <dgm:spPr/>
      <dgm:t>
        <a:bodyPr/>
        <a:lstStyle/>
        <a:p>
          <a:pPr rtl="0"/>
          <a:r>
            <a:rPr lang="en-US" dirty="0"/>
            <a:t>5. PE 10</a:t>
          </a:r>
        </a:p>
      </dgm:t>
    </dgm:pt>
    <dgm:pt modelId="{BD35D747-CA32-436B-BEA3-B06047BA9B51}" type="parTrans" cxnId="{FBFDC6BA-31BF-4529-854C-102DCDD0FB64}">
      <dgm:prSet/>
      <dgm:spPr/>
      <dgm:t>
        <a:bodyPr/>
        <a:lstStyle/>
        <a:p>
          <a:endParaRPr lang="en-US"/>
        </a:p>
      </dgm:t>
    </dgm:pt>
    <dgm:pt modelId="{10189917-42D0-49F1-954D-6FBF64B99C90}" type="sibTrans" cxnId="{FBFDC6BA-31BF-4529-854C-102DCDD0FB64}">
      <dgm:prSet/>
      <dgm:spPr/>
      <dgm:t>
        <a:bodyPr/>
        <a:lstStyle/>
        <a:p>
          <a:endParaRPr lang="en-US"/>
        </a:p>
      </dgm:t>
    </dgm:pt>
    <dgm:pt modelId="{75397C68-1B5D-400D-940D-6D20A6359926}">
      <dgm:prSet/>
      <dgm:spPr/>
      <dgm:t>
        <a:bodyPr/>
        <a:lstStyle/>
        <a:p>
          <a:pPr rtl="0"/>
          <a:r>
            <a:rPr lang="en-US" dirty="0"/>
            <a:t>6. Career Life Education 10</a:t>
          </a:r>
          <a:r>
            <a:rPr lang="en-US" dirty="0">
              <a:latin typeface="Bookman Old Style" panose="020F0302020204030204"/>
            </a:rPr>
            <a:t> (Off-timetable available)</a:t>
          </a:r>
        </a:p>
      </dgm:t>
    </dgm:pt>
    <dgm:pt modelId="{8B07183B-2FFD-473F-AEF9-C7BE87E9373B}" type="parTrans" cxnId="{911BC727-3739-4F17-8D02-7AA40EE54C3D}">
      <dgm:prSet/>
      <dgm:spPr/>
      <dgm:t>
        <a:bodyPr/>
        <a:lstStyle/>
        <a:p>
          <a:endParaRPr lang="en-US"/>
        </a:p>
      </dgm:t>
    </dgm:pt>
    <dgm:pt modelId="{204BF937-3A34-40CE-8391-7BCECDC619C6}" type="sibTrans" cxnId="{911BC727-3739-4F17-8D02-7AA40EE54C3D}">
      <dgm:prSet/>
      <dgm:spPr/>
      <dgm:t>
        <a:bodyPr/>
        <a:lstStyle/>
        <a:p>
          <a:endParaRPr lang="en-US"/>
        </a:p>
      </dgm:t>
    </dgm:pt>
    <dgm:pt modelId="{29CC3248-F125-4183-98C4-525B61B046B1}">
      <dgm:prSet phldr="0"/>
      <dgm:spPr/>
      <dgm:t>
        <a:bodyPr/>
        <a:lstStyle/>
        <a:p>
          <a:r>
            <a:rPr lang="en-US" dirty="0">
              <a:latin typeface="Bookman Old Style" panose="020F0302020204030204"/>
            </a:rPr>
            <a:t>Plus</a:t>
          </a:r>
          <a:r>
            <a:rPr lang="en-US" dirty="0"/>
            <a:t> 2 Elective courses</a:t>
          </a:r>
        </a:p>
      </dgm:t>
    </dgm:pt>
    <dgm:pt modelId="{B891B346-6957-42BE-8DEC-7EB2280F0103}" type="parTrans" cxnId="{1846C09F-8207-4F37-9215-8696DD31D6DA}">
      <dgm:prSet/>
      <dgm:spPr/>
    </dgm:pt>
    <dgm:pt modelId="{188D22BB-31A8-4EC9-8C00-7277570BFBAE}" type="sibTrans" cxnId="{1846C09F-8207-4F37-9215-8696DD31D6DA}">
      <dgm:prSet/>
      <dgm:spPr/>
    </dgm:pt>
    <dgm:pt modelId="{A5766B07-D720-D243-A423-3EC30D6AD6D7}" type="pres">
      <dgm:prSet presAssocID="{51E05891-7EA8-4539-9E6C-41C3884154B2}" presName="vert0" presStyleCnt="0">
        <dgm:presLayoutVars>
          <dgm:dir/>
          <dgm:animOne val="branch"/>
          <dgm:animLvl val="lvl"/>
        </dgm:presLayoutVars>
      </dgm:prSet>
      <dgm:spPr/>
    </dgm:pt>
    <dgm:pt modelId="{1E140DB1-79C5-C94B-B1B4-63837526249F}" type="pres">
      <dgm:prSet presAssocID="{AC790925-5D56-4956-9886-02D2B75F91E1}" presName="thickLine" presStyleLbl="alignNode1" presStyleIdx="0" presStyleCnt="8"/>
      <dgm:spPr/>
    </dgm:pt>
    <dgm:pt modelId="{8E6441F2-5343-554B-B8FD-68EB84265242}" type="pres">
      <dgm:prSet presAssocID="{AC790925-5D56-4956-9886-02D2B75F91E1}" presName="horz1" presStyleCnt="0"/>
      <dgm:spPr/>
    </dgm:pt>
    <dgm:pt modelId="{7979E55E-7954-E144-99ED-9EA2D5251DF6}" type="pres">
      <dgm:prSet presAssocID="{AC790925-5D56-4956-9886-02D2B75F91E1}" presName="tx1" presStyleLbl="revTx" presStyleIdx="0" presStyleCnt="8"/>
      <dgm:spPr/>
    </dgm:pt>
    <dgm:pt modelId="{C2FB76A7-90B0-7D44-80F3-AF209A42BD26}" type="pres">
      <dgm:prSet presAssocID="{AC790925-5D56-4956-9886-02D2B75F91E1}" presName="vert1" presStyleCnt="0"/>
      <dgm:spPr/>
    </dgm:pt>
    <dgm:pt modelId="{C5BD11C4-80DE-814A-9D80-9DA28378B839}" type="pres">
      <dgm:prSet presAssocID="{9154F063-EEFA-4446-86F8-D4F3E493B7E8}" presName="thickLine" presStyleLbl="alignNode1" presStyleIdx="1" presStyleCnt="8"/>
      <dgm:spPr/>
    </dgm:pt>
    <dgm:pt modelId="{C8217215-084D-8D40-8DC2-D6FC79BFC9D1}" type="pres">
      <dgm:prSet presAssocID="{9154F063-EEFA-4446-86F8-D4F3E493B7E8}" presName="horz1" presStyleCnt="0"/>
      <dgm:spPr/>
    </dgm:pt>
    <dgm:pt modelId="{24CC4BC2-C327-3447-9B22-DA4B37069BB5}" type="pres">
      <dgm:prSet presAssocID="{9154F063-EEFA-4446-86F8-D4F3E493B7E8}" presName="tx1" presStyleLbl="revTx" presStyleIdx="1" presStyleCnt="8"/>
      <dgm:spPr/>
    </dgm:pt>
    <dgm:pt modelId="{766FC0BC-F294-3649-A150-018B9504F3E2}" type="pres">
      <dgm:prSet presAssocID="{9154F063-EEFA-4446-86F8-D4F3E493B7E8}" presName="vert1" presStyleCnt="0"/>
      <dgm:spPr/>
    </dgm:pt>
    <dgm:pt modelId="{867FD996-F959-C244-AB2C-9DAB2BBDD00C}" type="pres">
      <dgm:prSet presAssocID="{AA6A4827-7633-4FA7-816F-D73DC685ECCF}" presName="thickLine" presStyleLbl="alignNode1" presStyleIdx="2" presStyleCnt="8"/>
      <dgm:spPr/>
    </dgm:pt>
    <dgm:pt modelId="{82A21B24-38ED-7C49-837F-6C1B19CFC3A9}" type="pres">
      <dgm:prSet presAssocID="{AA6A4827-7633-4FA7-816F-D73DC685ECCF}" presName="horz1" presStyleCnt="0"/>
      <dgm:spPr/>
    </dgm:pt>
    <dgm:pt modelId="{EED763CC-C2A1-2D4D-9153-F71A74D8B005}" type="pres">
      <dgm:prSet presAssocID="{AA6A4827-7633-4FA7-816F-D73DC685ECCF}" presName="tx1" presStyleLbl="revTx" presStyleIdx="2" presStyleCnt="8"/>
      <dgm:spPr/>
    </dgm:pt>
    <dgm:pt modelId="{68B60A7B-2051-2642-98B7-0213B0D203BA}" type="pres">
      <dgm:prSet presAssocID="{AA6A4827-7633-4FA7-816F-D73DC685ECCF}" presName="vert1" presStyleCnt="0"/>
      <dgm:spPr/>
    </dgm:pt>
    <dgm:pt modelId="{3D149B3B-7EF0-3647-8D6E-21D62DED3644}" type="pres">
      <dgm:prSet presAssocID="{BAB3F2F8-2EDB-4EF5-97DB-3FEBDD75446C}" presName="thickLine" presStyleLbl="alignNode1" presStyleIdx="3" presStyleCnt="8"/>
      <dgm:spPr/>
    </dgm:pt>
    <dgm:pt modelId="{C42A6B25-006B-5C4F-A170-E4CB52C53E28}" type="pres">
      <dgm:prSet presAssocID="{BAB3F2F8-2EDB-4EF5-97DB-3FEBDD75446C}" presName="horz1" presStyleCnt="0"/>
      <dgm:spPr/>
    </dgm:pt>
    <dgm:pt modelId="{FE39D1C5-007C-EC43-81BE-802CEF402C5E}" type="pres">
      <dgm:prSet presAssocID="{BAB3F2F8-2EDB-4EF5-97DB-3FEBDD75446C}" presName="tx1" presStyleLbl="revTx" presStyleIdx="3" presStyleCnt="8"/>
      <dgm:spPr/>
    </dgm:pt>
    <dgm:pt modelId="{35CB37E0-8EF7-1C4C-83A1-BEF948CA9CB6}" type="pres">
      <dgm:prSet presAssocID="{BAB3F2F8-2EDB-4EF5-97DB-3FEBDD75446C}" presName="vert1" presStyleCnt="0"/>
      <dgm:spPr/>
    </dgm:pt>
    <dgm:pt modelId="{0A2CAD91-20B5-7C46-A4E1-CD9916F24AEC}" type="pres">
      <dgm:prSet presAssocID="{5C6A7640-2B28-45DD-8D9A-45A85A60BE47}" presName="thickLine" presStyleLbl="alignNode1" presStyleIdx="4" presStyleCnt="8"/>
      <dgm:spPr/>
    </dgm:pt>
    <dgm:pt modelId="{1734B782-F6B0-1A49-98AE-BF32AFCE5348}" type="pres">
      <dgm:prSet presAssocID="{5C6A7640-2B28-45DD-8D9A-45A85A60BE47}" presName="horz1" presStyleCnt="0"/>
      <dgm:spPr/>
    </dgm:pt>
    <dgm:pt modelId="{ECEF2A50-44B8-3C42-9204-A53DDEED4B7F}" type="pres">
      <dgm:prSet presAssocID="{5C6A7640-2B28-45DD-8D9A-45A85A60BE47}" presName="tx1" presStyleLbl="revTx" presStyleIdx="4" presStyleCnt="8"/>
      <dgm:spPr/>
    </dgm:pt>
    <dgm:pt modelId="{447D5B8B-4ABB-1E47-9439-6452F4D217D8}" type="pres">
      <dgm:prSet presAssocID="{5C6A7640-2B28-45DD-8D9A-45A85A60BE47}" presName="vert1" presStyleCnt="0"/>
      <dgm:spPr/>
    </dgm:pt>
    <dgm:pt modelId="{F5ABADFE-DFDD-9D44-9A84-87BF6C8300A6}" type="pres">
      <dgm:prSet presAssocID="{58AECA58-9BB1-4A7F-8D30-2626A9FD8424}" presName="thickLine" presStyleLbl="alignNode1" presStyleIdx="5" presStyleCnt="8"/>
      <dgm:spPr/>
    </dgm:pt>
    <dgm:pt modelId="{40E694BD-CDEF-C941-A9CB-8FFBBA47DFEF}" type="pres">
      <dgm:prSet presAssocID="{58AECA58-9BB1-4A7F-8D30-2626A9FD8424}" presName="horz1" presStyleCnt="0"/>
      <dgm:spPr/>
    </dgm:pt>
    <dgm:pt modelId="{28FDB956-CD4D-E646-9938-2D147AB92600}" type="pres">
      <dgm:prSet presAssocID="{58AECA58-9BB1-4A7F-8D30-2626A9FD8424}" presName="tx1" presStyleLbl="revTx" presStyleIdx="5" presStyleCnt="8"/>
      <dgm:spPr/>
    </dgm:pt>
    <dgm:pt modelId="{8D72E10C-3A41-A448-87A1-B2F5CD554E7A}" type="pres">
      <dgm:prSet presAssocID="{58AECA58-9BB1-4A7F-8D30-2626A9FD8424}" presName="vert1" presStyleCnt="0"/>
      <dgm:spPr/>
    </dgm:pt>
    <dgm:pt modelId="{5217CABE-0F9B-3C4A-8066-A08D9FFA3FB2}" type="pres">
      <dgm:prSet presAssocID="{75397C68-1B5D-400D-940D-6D20A6359926}" presName="thickLine" presStyleLbl="alignNode1" presStyleIdx="6" presStyleCnt="8"/>
      <dgm:spPr/>
    </dgm:pt>
    <dgm:pt modelId="{F9A496F5-6566-A840-8357-A4BB37175A36}" type="pres">
      <dgm:prSet presAssocID="{75397C68-1B5D-400D-940D-6D20A6359926}" presName="horz1" presStyleCnt="0"/>
      <dgm:spPr/>
    </dgm:pt>
    <dgm:pt modelId="{0CFA2A6C-E7FB-5049-B9C7-7C257BEBA6D8}" type="pres">
      <dgm:prSet presAssocID="{75397C68-1B5D-400D-940D-6D20A6359926}" presName="tx1" presStyleLbl="revTx" presStyleIdx="6" presStyleCnt="8"/>
      <dgm:spPr/>
    </dgm:pt>
    <dgm:pt modelId="{74315834-7E1D-7946-BD4D-4E1AF25B0C1B}" type="pres">
      <dgm:prSet presAssocID="{75397C68-1B5D-400D-940D-6D20A6359926}" presName="vert1" presStyleCnt="0"/>
      <dgm:spPr/>
    </dgm:pt>
    <dgm:pt modelId="{E70FBD3C-571A-4DC6-A70F-369FAE68636E}" type="pres">
      <dgm:prSet presAssocID="{29CC3248-F125-4183-98C4-525B61B046B1}" presName="thickLine" presStyleLbl="alignNode1" presStyleIdx="7" presStyleCnt="8"/>
      <dgm:spPr/>
    </dgm:pt>
    <dgm:pt modelId="{C2EE30C8-4049-4684-AE16-AD38EB47ACB4}" type="pres">
      <dgm:prSet presAssocID="{29CC3248-F125-4183-98C4-525B61B046B1}" presName="horz1" presStyleCnt="0"/>
      <dgm:spPr/>
    </dgm:pt>
    <dgm:pt modelId="{A986DA06-5D89-4C96-A264-C027978A8A91}" type="pres">
      <dgm:prSet presAssocID="{29CC3248-F125-4183-98C4-525B61B046B1}" presName="tx1" presStyleLbl="revTx" presStyleIdx="7" presStyleCnt="8"/>
      <dgm:spPr/>
    </dgm:pt>
    <dgm:pt modelId="{93A93BD2-4378-47AD-BBC6-0CBF16372859}" type="pres">
      <dgm:prSet presAssocID="{29CC3248-F125-4183-98C4-525B61B046B1}" presName="vert1" presStyleCnt="0"/>
      <dgm:spPr/>
    </dgm:pt>
  </dgm:ptLst>
  <dgm:cxnLst>
    <dgm:cxn modelId="{52E81901-944F-4891-8CAE-E77D23C95C90}" type="presOf" srcId="{BAB3F2F8-2EDB-4EF5-97DB-3FEBDD75446C}" destId="{FE39D1C5-007C-EC43-81BE-802CEF402C5E}" srcOrd="0" destOrd="0" presId="urn:microsoft.com/office/officeart/2008/layout/LinedList"/>
    <dgm:cxn modelId="{001E6402-E9B9-481B-A85C-5BB0AA8C8DF9}" type="presOf" srcId="{29CC3248-F125-4183-98C4-525B61B046B1}" destId="{A986DA06-5D89-4C96-A264-C027978A8A91}" srcOrd="0" destOrd="0" presId="urn:microsoft.com/office/officeart/2008/layout/LinedList"/>
    <dgm:cxn modelId="{44E0370F-8807-4753-83C8-C188125192B1}" srcId="{51E05891-7EA8-4539-9E6C-41C3884154B2}" destId="{5C6A7640-2B28-45DD-8D9A-45A85A60BE47}" srcOrd="4" destOrd="0" parTransId="{819871E7-7E92-4CA5-9401-609B2110875E}" sibTransId="{7AD42571-F76A-4496-B7AB-25AB7EFE4D0A}"/>
    <dgm:cxn modelId="{43D55420-0850-4D80-A9F9-2E21207E6738}" type="presOf" srcId="{75397C68-1B5D-400D-940D-6D20A6359926}" destId="{0CFA2A6C-E7FB-5049-B9C7-7C257BEBA6D8}" srcOrd="0" destOrd="0" presId="urn:microsoft.com/office/officeart/2008/layout/LinedList"/>
    <dgm:cxn modelId="{911BC727-3739-4F17-8D02-7AA40EE54C3D}" srcId="{51E05891-7EA8-4539-9E6C-41C3884154B2}" destId="{75397C68-1B5D-400D-940D-6D20A6359926}" srcOrd="6" destOrd="0" parTransId="{8B07183B-2FFD-473F-AEF9-C7BE87E9373B}" sibTransId="{204BF937-3A34-40CE-8391-7BCECDC619C6}"/>
    <dgm:cxn modelId="{A2472734-B869-4DC1-8712-0A44989EAB7D}" type="presOf" srcId="{58AECA58-9BB1-4A7F-8D30-2626A9FD8424}" destId="{28FDB956-CD4D-E646-9938-2D147AB92600}" srcOrd="0" destOrd="0" presId="urn:microsoft.com/office/officeart/2008/layout/LinedList"/>
    <dgm:cxn modelId="{BE5CD060-AF0A-BD44-83DC-4C9C0CD33CF7}" type="presOf" srcId="{51E05891-7EA8-4539-9E6C-41C3884154B2}" destId="{A5766B07-D720-D243-A423-3EC30D6AD6D7}" srcOrd="0" destOrd="0" presId="urn:microsoft.com/office/officeart/2008/layout/LinedList"/>
    <dgm:cxn modelId="{0455FE41-3136-4975-9A04-29E6541A8892}" type="presOf" srcId="{5C6A7640-2B28-45DD-8D9A-45A85A60BE47}" destId="{ECEF2A50-44B8-3C42-9204-A53DDEED4B7F}" srcOrd="0" destOrd="0" presId="urn:microsoft.com/office/officeart/2008/layout/LinedList"/>
    <dgm:cxn modelId="{EAFB545A-A754-450E-91A7-9487FA454232}" type="presOf" srcId="{AA6A4827-7633-4FA7-816F-D73DC685ECCF}" destId="{EED763CC-C2A1-2D4D-9153-F71A74D8B005}" srcOrd="0" destOrd="0" presId="urn:microsoft.com/office/officeart/2008/layout/LinedList"/>
    <dgm:cxn modelId="{1846C09F-8207-4F37-9215-8696DD31D6DA}" srcId="{51E05891-7EA8-4539-9E6C-41C3884154B2}" destId="{29CC3248-F125-4183-98C4-525B61B046B1}" srcOrd="7" destOrd="0" parTransId="{B891B346-6957-42BE-8DEC-7EB2280F0103}" sibTransId="{188D22BB-31A8-4EC9-8C00-7277570BFBAE}"/>
    <dgm:cxn modelId="{062CF4B4-50CD-44F3-9F49-E82033A97A52}" type="presOf" srcId="{9154F063-EEFA-4446-86F8-D4F3E493B7E8}" destId="{24CC4BC2-C327-3447-9B22-DA4B37069BB5}" srcOrd="0" destOrd="0" presId="urn:microsoft.com/office/officeart/2008/layout/LinedList"/>
    <dgm:cxn modelId="{FBFDC6BA-31BF-4529-854C-102DCDD0FB64}" srcId="{51E05891-7EA8-4539-9E6C-41C3884154B2}" destId="{58AECA58-9BB1-4A7F-8D30-2626A9FD8424}" srcOrd="5" destOrd="0" parTransId="{BD35D747-CA32-436B-BEA3-B06047BA9B51}" sibTransId="{10189917-42D0-49F1-954D-6FBF64B99C90}"/>
    <dgm:cxn modelId="{0423ECBC-94A2-4BAE-812A-1737942353D7}" srcId="{51E05891-7EA8-4539-9E6C-41C3884154B2}" destId="{AC790925-5D56-4956-9886-02D2B75F91E1}" srcOrd="0" destOrd="0" parTransId="{47F3C94E-7CB8-427A-9446-3B68E0237E58}" sibTransId="{300DD37C-9CDC-4F0B-ADF1-DBF35384D0C1}"/>
    <dgm:cxn modelId="{A5C473CD-A54F-463F-9871-056A89BF0CB6}" srcId="{51E05891-7EA8-4539-9E6C-41C3884154B2}" destId="{AA6A4827-7633-4FA7-816F-D73DC685ECCF}" srcOrd="2" destOrd="0" parTransId="{11431685-63EE-4DA4-B0B0-7FE54D687C25}" sibTransId="{1B96F7F1-0ACE-4714-8ECD-B7BDD91812C0}"/>
    <dgm:cxn modelId="{0A4223D5-5092-498C-9305-74A57AD17EFD}" type="presOf" srcId="{AC790925-5D56-4956-9886-02D2B75F91E1}" destId="{7979E55E-7954-E144-99ED-9EA2D5251DF6}" srcOrd="0" destOrd="0" presId="urn:microsoft.com/office/officeart/2008/layout/LinedList"/>
    <dgm:cxn modelId="{7FB22DE0-EEF8-467B-B1E5-674DA06A7A0F}" srcId="{51E05891-7EA8-4539-9E6C-41C3884154B2}" destId="{BAB3F2F8-2EDB-4EF5-97DB-3FEBDD75446C}" srcOrd="3" destOrd="0" parTransId="{C59B118C-061B-4739-83E7-AD71132099DD}" sibTransId="{C7025452-66FC-4EE5-80F4-2C9C6DEA885C}"/>
    <dgm:cxn modelId="{80F83CE7-7F5F-40F3-B120-01E04E78BEF4}" srcId="{51E05891-7EA8-4539-9E6C-41C3884154B2}" destId="{9154F063-EEFA-4446-86F8-D4F3E493B7E8}" srcOrd="1" destOrd="0" parTransId="{6DFE8A3D-3666-4C2A-A7DB-7DC2A13E15DB}" sibTransId="{FBC1B505-7B1F-4FB1-886E-BC71C6BF608E}"/>
    <dgm:cxn modelId="{17271A77-BDEE-4F06-AC49-189BC30AE2A7}" type="presParOf" srcId="{A5766B07-D720-D243-A423-3EC30D6AD6D7}" destId="{1E140DB1-79C5-C94B-B1B4-63837526249F}" srcOrd="0" destOrd="0" presId="urn:microsoft.com/office/officeart/2008/layout/LinedList"/>
    <dgm:cxn modelId="{3A9727DC-E93D-45B4-84CF-1FD0F563BD35}" type="presParOf" srcId="{A5766B07-D720-D243-A423-3EC30D6AD6D7}" destId="{8E6441F2-5343-554B-B8FD-68EB84265242}" srcOrd="1" destOrd="0" presId="urn:microsoft.com/office/officeart/2008/layout/LinedList"/>
    <dgm:cxn modelId="{0B660B66-85FE-4ECE-9F0D-0EC369784C13}" type="presParOf" srcId="{8E6441F2-5343-554B-B8FD-68EB84265242}" destId="{7979E55E-7954-E144-99ED-9EA2D5251DF6}" srcOrd="0" destOrd="0" presId="urn:microsoft.com/office/officeart/2008/layout/LinedList"/>
    <dgm:cxn modelId="{58A950B8-A7A2-4752-A10F-4EE79D5B3662}" type="presParOf" srcId="{8E6441F2-5343-554B-B8FD-68EB84265242}" destId="{C2FB76A7-90B0-7D44-80F3-AF209A42BD26}" srcOrd="1" destOrd="0" presId="urn:microsoft.com/office/officeart/2008/layout/LinedList"/>
    <dgm:cxn modelId="{07923AC9-E717-4A2D-804D-15E3F0BE358F}" type="presParOf" srcId="{A5766B07-D720-D243-A423-3EC30D6AD6D7}" destId="{C5BD11C4-80DE-814A-9D80-9DA28378B839}" srcOrd="2" destOrd="0" presId="urn:microsoft.com/office/officeart/2008/layout/LinedList"/>
    <dgm:cxn modelId="{6B978128-54ED-4637-9B14-7631386DAE71}" type="presParOf" srcId="{A5766B07-D720-D243-A423-3EC30D6AD6D7}" destId="{C8217215-084D-8D40-8DC2-D6FC79BFC9D1}" srcOrd="3" destOrd="0" presId="urn:microsoft.com/office/officeart/2008/layout/LinedList"/>
    <dgm:cxn modelId="{EFC6057E-9061-40DE-A7D7-CEC81574E451}" type="presParOf" srcId="{C8217215-084D-8D40-8DC2-D6FC79BFC9D1}" destId="{24CC4BC2-C327-3447-9B22-DA4B37069BB5}" srcOrd="0" destOrd="0" presId="urn:microsoft.com/office/officeart/2008/layout/LinedList"/>
    <dgm:cxn modelId="{0E61E2D7-CEA6-44C3-91BF-1117143EACB3}" type="presParOf" srcId="{C8217215-084D-8D40-8DC2-D6FC79BFC9D1}" destId="{766FC0BC-F294-3649-A150-018B9504F3E2}" srcOrd="1" destOrd="0" presId="urn:microsoft.com/office/officeart/2008/layout/LinedList"/>
    <dgm:cxn modelId="{7BB69D35-8443-47EA-942A-0DD4AA7D1DA0}" type="presParOf" srcId="{A5766B07-D720-D243-A423-3EC30D6AD6D7}" destId="{867FD996-F959-C244-AB2C-9DAB2BBDD00C}" srcOrd="4" destOrd="0" presId="urn:microsoft.com/office/officeart/2008/layout/LinedList"/>
    <dgm:cxn modelId="{A7CD487A-484E-4CCA-BF25-FB6A4271D5FA}" type="presParOf" srcId="{A5766B07-D720-D243-A423-3EC30D6AD6D7}" destId="{82A21B24-38ED-7C49-837F-6C1B19CFC3A9}" srcOrd="5" destOrd="0" presId="urn:microsoft.com/office/officeart/2008/layout/LinedList"/>
    <dgm:cxn modelId="{4DC2A956-DCBC-422B-BB6B-67D29D132BEC}" type="presParOf" srcId="{82A21B24-38ED-7C49-837F-6C1B19CFC3A9}" destId="{EED763CC-C2A1-2D4D-9153-F71A74D8B005}" srcOrd="0" destOrd="0" presId="urn:microsoft.com/office/officeart/2008/layout/LinedList"/>
    <dgm:cxn modelId="{07C42621-8F70-4CE7-85A2-124A76DEB5C9}" type="presParOf" srcId="{82A21B24-38ED-7C49-837F-6C1B19CFC3A9}" destId="{68B60A7B-2051-2642-98B7-0213B0D203BA}" srcOrd="1" destOrd="0" presId="urn:microsoft.com/office/officeart/2008/layout/LinedList"/>
    <dgm:cxn modelId="{207E49D4-DD4D-4E4B-9EE0-8799A77C6E3B}" type="presParOf" srcId="{A5766B07-D720-D243-A423-3EC30D6AD6D7}" destId="{3D149B3B-7EF0-3647-8D6E-21D62DED3644}" srcOrd="6" destOrd="0" presId="urn:microsoft.com/office/officeart/2008/layout/LinedList"/>
    <dgm:cxn modelId="{6192507F-D59E-4064-B312-37E9790E4804}" type="presParOf" srcId="{A5766B07-D720-D243-A423-3EC30D6AD6D7}" destId="{C42A6B25-006B-5C4F-A170-E4CB52C53E28}" srcOrd="7" destOrd="0" presId="urn:microsoft.com/office/officeart/2008/layout/LinedList"/>
    <dgm:cxn modelId="{D5C47B2A-5C42-4057-9D36-49E3B7A4C60C}" type="presParOf" srcId="{C42A6B25-006B-5C4F-A170-E4CB52C53E28}" destId="{FE39D1C5-007C-EC43-81BE-802CEF402C5E}" srcOrd="0" destOrd="0" presId="urn:microsoft.com/office/officeart/2008/layout/LinedList"/>
    <dgm:cxn modelId="{D3DF789D-C2AE-4FFE-A597-3C9C88D7050B}" type="presParOf" srcId="{C42A6B25-006B-5C4F-A170-E4CB52C53E28}" destId="{35CB37E0-8EF7-1C4C-83A1-BEF948CA9CB6}" srcOrd="1" destOrd="0" presId="urn:microsoft.com/office/officeart/2008/layout/LinedList"/>
    <dgm:cxn modelId="{12488731-EAE1-4BF6-BAA8-42E5BAA8D7CC}" type="presParOf" srcId="{A5766B07-D720-D243-A423-3EC30D6AD6D7}" destId="{0A2CAD91-20B5-7C46-A4E1-CD9916F24AEC}" srcOrd="8" destOrd="0" presId="urn:microsoft.com/office/officeart/2008/layout/LinedList"/>
    <dgm:cxn modelId="{A4DCFC8D-DA69-4EC0-9640-89ECEBD84FCA}" type="presParOf" srcId="{A5766B07-D720-D243-A423-3EC30D6AD6D7}" destId="{1734B782-F6B0-1A49-98AE-BF32AFCE5348}" srcOrd="9" destOrd="0" presId="urn:microsoft.com/office/officeart/2008/layout/LinedList"/>
    <dgm:cxn modelId="{7BEFB51B-468A-4F89-A02C-892508BA7141}" type="presParOf" srcId="{1734B782-F6B0-1A49-98AE-BF32AFCE5348}" destId="{ECEF2A50-44B8-3C42-9204-A53DDEED4B7F}" srcOrd="0" destOrd="0" presId="urn:microsoft.com/office/officeart/2008/layout/LinedList"/>
    <dgm:cxn modelId="{291D470E-6187-430B-81BA-06D3FFF38F23}" type="presParOf" srcId="{1734B782-F6B0-1A49-98AE-BF32AFCE5348}" destId="{447D5B8B-4ABB-1E47-9439-6452F4D217D8}" srcOrd="1" destOrd="0" presId="urn:microsoft.com/office/officeart/2008/layout/LinedList"/>
    <dgm:cxn modelId="{D25155F5-587B-4971-9ECB-1ADFDB1F07E6}" type="presParOf" srcId="{A5766B07-D720-D243-A423-3EC30D6AD6D7}" destId="{F5ABADFE-DFDD-9D44-9A84-87BF6C8300A6}" srcOrd="10" destOrd="0" presId="urn:microsoft.com/office/officeart/2008/layout/LinedList"/>
    <dgm:cxn modelId="{3893AB70-A60D-427C-8B6F-CD1837EE1D22}" type="presParOf" srcId="{A5766B07-D720-D243-A423-3EC30D6AD6D7}" destId="{40E694BD-CDEF-C941-A9CB-8FFBBA47DFEF}" srcOrd="11" destOrd="0" presId="urn:microsoft.com/office/officeart/2008/layout/LinedList"/>
    <dgm:cxn modelId="{3F2F854C-A195-4E3C-8226-0FFB443EBC19}" type="presParOf" srcId="{40E694BD-CDEF-C941-A9CB-8FFBBA47DFEF}" destId="{28FDB956-CD4D-E646-9938-2D147AB92600}" srcOrd="0" destOrd="0" presId="urn:microsoft.com/office/officeart/2008/layout/LinedList"/>
    <dgm:cxn modelId="{DD537284-1EC4-43EB-A1F3-97D30FFD041A}" type="presParOf" srcId="{40E694BD-CDEF-C941-A9CB-8FFBBA47DFEF}" destId="{8D72E10C-3A41-A448-87A1-B2F5CD554E7A}" srcOrd="1" destOrd="0" presId="urn:microsoft.com/office/officeart/2008/layout/LinedList"/>
    <dgm:cxn modelId="{0540CAE3-FFCC-4B25-A992-58B26E7C1140}" type="presParOf" srcId="{A5766B07-D720-D243-A423-3EC30D6AD6D7}" destId="{5217CABE-0F9B-3C4A-8066-A08D9FFA3FB2}" srcOrd="12" destOrd="0" presId="urn:microsoft.com/office/officeart/2008/layout/LinedList"/>
    <dgm:cxn modelId="{188BB8C1-DBF4-4C65-A245-A15B8A3E7889}" type="presParOf" srcId="{A5766B07-D720-D243-A423-3EC30D6AD6D7}" destId="{F9A496F5-6566-A840-8357-A4BB37175A36}" srcOrd="13" destOrd="0" presId="urn:microsoft.com/office/officeart/2008/layout/LinedList"/>
    <dgm:cxn modelId="{D538461C-4587-4279-815F-595EFFA7C4BC}" type="presParOf" srcId="{F9A496F5-6566-A840-8357-A4BB37175A36}" destId="{0CFA2A6C-E7FB-5049-B9C7-7C257BEBA6D8}" srcOrd="0" destOrd="0" presId="urn:microsoft.com/office/officeart/2008/layout/LinedList"/>
    <dgm:cxn modelId="{AB3C6D87-0852-47B8-84DC-48903C5721DF}" type="presParOf" srcId="{F9A496F5-6566-A840-8357-A4BB37175A36}" destId="{74315834-7E1D-7946-BD4D-4E1AF25B0C1B}" srcOrd="1" destOrd="0" presId="urn:microsoft.com/office/officeart/2008/layout/LinedList"/>
    <dgm:cxn modelId="{5FD1C8F4-F593-4730-8A60-759CDD502F98}" type="presParOf" srcId="{A5766B07-D720-D243-A423-3EC30D6AD6D7}" destId="{E70FBD3C-571A-4DC6-A70F-369FAE68636E}" srcOrd="14" destOrd="0" presId="urn:microsoft.com/office/officeart/2008/layout/LinedList"/>
    <dgm:cxn modelId="{AC5729E2-9253-469E-B045-315B112E585D}" type="presParOf" srcId="{A5766B07-D720-D243-A423-3EC30D6AD6D7}" destId="{C2EE30C8-4049-4684-AE16-AD38EB47ACB4}" srcOrd="15" destOrd="0" presId="urn:microsoft.com/office/officeart/2008/layout/LinedList"/>
    <dgm:cxn modelId="{C796EE5D-42C4-44E0-B2F6-A7AFF35EC8FD}" type="presParOf" srcId="{C2EE30C8-4049-4684-AE16-AD38EB47ACB4}" destId="{A986DA06-5D89-4C96-A264-C027978A8A91}" srcOrd="0" destOrd="0" presId="urn:microsoft.com/office/officeart/2008/layout/LinedList"/>
    <dgm:cxn modelId="{E0B41118-0BAE-4B69-A236-BAC84544A51E}" type="presParOf" srcId="{C2EE30C8-4049-4684-AE16-AD38EB47ACB4}" destId="{93A93BD2-4378-47AD-BBC6-0CBF163728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78BEA-F157-41E2-B569-9F9B7DB75DF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22B433-F775-4D0A-A545-F0EB0488CD4F}">
      <dgm:prSet/>
      <dgm:spPr/>
      <dgm:t>
        <a:bodyPr/>
        <a:lstStyle/>
        <a:p>
          <a:r>
            <a:rPr lang="en-US"/>
            <a:t>Literacy 10</a:t>
          </a:r>
        </a:p>
      </dgm:t>
    </dgm:pt>
    <dgm:pt modelId="{CA2180D1-F830-426F-A91B-6F7812F19507}" type="parTrans" cxnId="{4880592C-0F09-45B8-95A9-880F7F66191A}">
      <dgm:prSet/>
      <dgm:spPr/>
      <dgm:t>
        <a:bodyPr/>
        <a:lstStyle/>
        <a:p>
          <a:endParaRPr lang="en-US"/>
        </a:p>
      </dgm:t>
    </dgm:pt>
    <dgm:pt modelId="{4E1F0B64-4A58-420F-A20A-6B56618C99C4}" type="sibTrans" cxnId="{4880592C-0F09-45B8-95A9-880F7F66191A}">
      <dgm:prSet/>
      <dgm:spPr/>
      <dgm:t>
        <a:bodyPr/>
        <a:lstStyle/>
        <a:p>
          <a:endParaRPr lang="en-US"/>
        </a:p>
      </dgm:t>
    </dgm:pt>
    <dgm:pt modelId="{5A3CD609-CA94-4CE8-88FB-0997B5D27CAF}">
      <dgm:prSet/>
      <dgm:spPr/>
      <dgm:t>
        <a:bodyPr/>
        <a:lstStyle/>
        <a:p>
          <a:r>
            <a:rPr lang="en-US"/>
            <a:t>Numeracy 10</a:t>
          </a:r>
        </a:p>
      </dgm:t>
    </dgm:pt>
    <dgm:pt modelId="{9FC1B7D4-7638-4EF5-97B2-47FB1FED5FEF}" type="parTrans" cxnId="{0F5269E5-2340-4264-AE0D-C5C72B304B59}">
      <dgm:prSet/>
      <dgm:spPr/>
      <dgm:t>
        <a:bodyPr/>
        <a:lstStyle/>
        <a:p>
          <a:endParaRPr lang="en-US"/>
        </a:p>
      </dgm:t>
    </dgm:pt>
    <dgm:pt modelId="{6290FA71-FC8C-41E2-A14E-250F7AF8C87E}" type="sibTrans" cxnId="{0F5269E5-2340-4264-AE0D-C5C72B304B59}">
      <dgm:prSet/>
      <dgm:spPr/>
      <dgm:t>
        <a:bodyPr/>
        <a:lstStyle/>
        <a:p>
          <a:endParaRPr lang="en-US"/>
        </a:p>
      </dgm:t>
    </dgm:pt>
    <dgm:pt modelId="{A5559C71-FB3D-43EE-9C43-1E7C1B7B5A6F}">
      <dgm:prSet/>
      <dgm:spPr/>
      <dgm:t>
        <a:bodyPr/>
        <a:lstStyle/>
        <a:p>
          <a:r>
            <a:rPr lang="en-US"/>
            <a:t>Literacy 12</a:t>
          </a:r>
        </a:p>
      </dgm:t>
    </dgm:pt>
    <dgm:pt modelId="{8C008619-9A14-4A29-B4D6-35F5ECAEDF64}" type="parTrans" cxnId="{15EB7654-4D7D-4291-89F9-53D55FEF2C21}">
      <dgm:prSet/>
      <dgm:spPr/>
      <dgm:t>
        <a:bodyPr/>
        <a:lstStyle/>
        <a:p>
          <a:endParaRPr lang="en-US"/>
        </a:p>
      </dgm:t>
    </dgm:pt>
    <dgm:pt modelId="{9CA1F2BD-FFCC-427D-9A2D-55888745E866}" type="sibTrans" cxnId="{15EB7654-4D7D-4291-89F9-53D55FEF2C21}">
      <dgm:prSet/>
      <dgm:spPr/>
      <dgm:t>
        <a:bodyPr/>
        <a:lstStyle/>
        <a:p>
          <a:endParaRPr lang="en-US"/>
        </a:p>
      </dgm:t>
    </dgm:pt>
    <dgm:pt modelId="{161AEA03-18B6-4C38-BE9A-28F954C0ED4E}" type="pres">
      <dgm:prSet presAssocID="{C9C78BEA-F157-41E2-B569-9F9B7DB75DF7}" presName="root" presStyleCnt="0">
        <dgm:presLayoutVars>
          <dgm:dir/>
          <dgm:resizeHandles val="exact"/>
        </dgm:presLayoutVars>
      </dgm:prSet>
      <dgm:spPr/>
    </dgm:pt>
    <dgm:pt modelId="{7A30F41E-B9B2-43F7-A732-2D710415D45D}" type="pres">
      <dgm:prSet presAssocID="{B722B433-F775-4D0A-A545-F0EB0488CD4F}" presName="compNode" presStyleCnt="0"/>
      <dgm:spPr/>
    </dgm:pt>
    <dgm:pt modelId="{9D130188-A827-4AE4-B397-E55D59A4019D}" type="pres">
      <dgm:prSet presAssocID="{B722B433-F775-4D0A-A545-F0EB0488CD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14AE55A-E1CF-47F7-8CD8-62859746A6CB}" type="pres">
      <dgm:prSet presAssocID="{B722B433-F775-4D0A-A545-F0EB0488CD4F}" presName="spaceRect" presStyleCnt="0"/>
      <dgm:spPr/>
    </dgm:pt>
    <dgm:pt modelId="{A3C0F7CE-2496-4C22-B21B-3DB827261A1F}" type="pres">
      <dgm:prSet presAssocID="{B722B433-F775-4D0A-A545-F0EB0488CD4F}" presName="textRect" presStyleLbl="revTx" presStyleIdx="0" presStyleCnt="3">
        <dgm:presLayoutVars>
          <dgm:chMax val="1"/>
          <dgm:chPref val="1"/>
        </dgm:presLayoutVars>
      </dgm:prSet>
      <dgm:spPr/>
    </dgm:pt>
    <dgm:pt modelId="{D572D030-6DBF-4CD6-A203-51D2C8D56ADE}" type="pres">
      <dgm:prSet presAssocID="{4E1F0B64-4A58-420F-A20A-6B56618C99C4}" presName="sibTrans" presStyleCnt="0"/>
      <dgm:spPr/>
    </dgm:pt>
    <dgm:pt modelId="{B859B397-F73D-4EA4-B8EA-BB1BE06535D6}" type="pres">
      <dgm:prSet presAssocID="{5A3CD609-CA94-4CE8-88FB-0997B5D27CAF}" presName="compNode" presStyleCnt="0"/>
      <dgm:spPr/>
    </dgm:pt>
    <dgm:pt modelId="{EA969EDE-51D3-43B4-B775-962FBBDB5753}" type="pres">
      <dgm:prSet presAssocID="{5A3CD609-CA94-4CE8-88FB-0997B5D27C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3940536E-7085-41F7-9D3A-6BA20AC0E4FF}" type="pres">
      <dgm:prSet presAssocID="{5A3CD609-CA94-4CE8-88FB-0997B5D27CAF}" presName="spaceRect" presStyleCnt="0"/>
      <dgm:spPr/>
    </dgm:pt>
    <dgm:pt modelId="{62F62B7A-4678-4CC9-84CF-3A54836B11F7}" type="pres">
      <dgm:prSet presAssocID="{5A3CD609-CA94-4CE8-88FB-0997B5D27CAF}" presName="textRect" presStyleLbl="revTx" presStyleIdx="1" presStyleCnt="3">
        <dgm:presLayoutVars>
          <dgm:chMax val="1"/>
          <dgm:chPref val="1"/>
        </dgm:presLayoutVars>
      </dgm:prSet>
      <dgm:spPr/>
    </dgm:pt>
    <dgm:pt modelId="{2F199736-CADF-440E-82FD-3C50E501D483}" type="pres">
      <dgm:prSet presAssocID="{6290FA71-FC8C-41E2-A14E-250F7AF8C87E}" presName="sibTrans" presStyleCnt="0"/>
      <dgm:spPr/>
    </dgm:pt>
    <dgm:pt modelId="{82317F00-0AF0-4C12-B188-AD581C15FDF2}" type="pres">
      <dgm:prSet presAssocID="{A5559C71-FB3D-43EE-9C43-1E7C1B7B5A6F}" presName="compNode" presStyleCnt="0"/>
      <dgm:spPr/>
    </dgm:pt>
    <dgm:pt modelId="{0462C7D5-E4BF-4AD3-8314-0B50509C541E}" type="pres">
      <dgm:prSet presAssocID="{A5559C71-FB3D-43EE-9C43-1E7C1B7B5A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0A6E51C-640B-4AD4-901A-159E7F760340}" type="pres">
      <dgm:prSet presAssocID="{A5559C71-FB3D-43EE-9C43-1E7C1B7B5A6F}" presName="spaceRect" presStyleCnt="0"/>
      <dgm:spPr/>
    </dgm:pt>
    <dgm:pt modelId="{7D973FB1-F96A-4B3C-91E8-2E81DE146DEE}" type="pres">
      <dgm:prSet presAssocID="{A5559C71-FB3D-43EE-9C43-1E7C1B7B5A6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880592C-0F09-45B8-95A9-880F7F66191A}" srcId="{C9C78BEA-F157-41E2-B569-9F9B7DB75DF7}" destId="{B722B433-F775-4D0A-A545-F0EB0488CD4F}" srcOrd="0" destOrd="0" parTransId="{CA2180D1-F830-426F-A91B-6F7812F19507}" sibTransId="{4E1F0B64-4A58-420F-A20A-6B56618C99C4}"/>
    <dgm:cxn modelId="{AFECCB34-262E-403E-8D78-DC5A704F768E}" type="presOf" srcId="{5A3CD609-CA94-4CE8-88FB-0997B5D27CAF}" destId="{62F62B7A-4678-4CC9-84CF-3A54836B11F7}" srcOrd="0" destOrd="0" presId="urn:microsoft.com/office/officeart/2018/2/layout/IconLabelList"/>
    <dgm:cxn modelId="{982ACF64-FD29-48E5-9A3B-1476B5974074}" type="presOf" srcId="{B722B433-F775-4D0A-A545-F0EB0488CD4F}" destId="{A3C0F7CE-2496-4C22-B21B-3DB827261A1F}" srcOrd="0" destOrd="0" presId="urn:microsoft.com/office/officeart/2018/2/layout/IconLabelList"/>
    <dgm:cxn modelId="{503ECF6C-2064-4A82-8904-08F7711A85E8}" type="presOf" srcId="{A5559C71-FB3D-43EE-9C43-1E7C1B7B5A6F}" destId="{7D973FB1-F96A-4B3C-91E8-2E81DE146DEE}" srcOrd="0" destOrd="0" presId="urn:microsoft.com/office/officeart/2018/2/layout/IconLabelList"/>
    <dgm:cxn modelId="{15EB7654-4D7D-4291-89F9-53D55FEF2C21}" srcId="{C9C78BEA-F157-41E2-B569-9F9B7DB75DF7}" destId="{A5559C71-FB3D-43EE-9C43-1E7C1B7B5A6F}" srcOrd="2" destOrd="0" parTransId="{8C008619-9A14-4A29-B4D6-35F5ECAEDF64}" sibTransId="{9CA1F2BD-FFCC-427D-9A2D-55888745E866}"/>
    <dgm:cxn modelId="{90F0F7D3-9734-4E8B-8510-741CE1E63C33}" type="presOf" srcId="{C9C78BEA-F157-41E2-B569-9F9B7DB75DF7}" destId="{161AEA03-18B6-4C38-BE9A-28F954C0ED4E}" srcOrd="0" destOrd="0" presId="urn:microsoft.com/office/officeart/2018/2/layout/IconLabelList"/>
    <dgm:cxn modelId="{0F5269E5-2340-4264-AE0D-C5C72B304B59}" srcId="{C9C78BEA-F157-41E2-B569-9F9B7DB75DF7}" destId="{5A3CD609-CA94-4CE8-88FB-0997B5D27CAF}" srcOrd="1" destOrd="0" parTransId="{9FC1B7D4-7638-4EF5-97B2-47FB1FED5FEF}" sibTransId="{6290FA71-FC8C-41E2-A14E-250F7AF8C87E}"/>
    <dgm:cxn modelId="{F16CB9D6-3AAE-4DDE-A390-12C1897CC4DE}" type="presParOf" srcId="{161AEA03-18B6-4C38-BE9A-28F954C0ED4E}" destId="{7A30F41E-B9B2-43F7-A732-2D710415D45D}" srcOrd="0" destOrd="0" presId="urn:microsoft.com/office/officeart/2018/2/layout/IconLabelList"/>
    <dgm:cxn modelId="{A92250CA-E33C-4E85-A967-F341C11436E1}" type="presParOf" srcId="{7A30F41E-B9B2-43F7-A732-2D710415D45D}" destId="{9D130188-A827-4AE4-B397-E55D59A4019D}" srcOrd="0" destOrd="0" presId="urn:microsoft.com/office/officeart/2018/2/layout/IconLabelList"/>
    <dgm:cxn modelId="{16C8EE09-5168-453A-B25B-654CD5551331}" type="presParOf" srcId="{7A30F41E-B9B2-43F7-A732-2D710415D45D}" destId="{614AE55A-E1CF-47F7-8CD8-62859746A6CB}" srcOrd="1" destOrd="0" presId="urn:microsoft.com/office/officeart/2018/2/layout/IconLabelList"/>
    <dgm:cxn modelId="{0586D546-3C0E-4A3A-9DD7-213EFBDE4ECE}" type="presParOf" srcId="{7A30F41E-B9B2-43F7-A732-2D710415D45D}" destId="{A3C0F7CE-2496-4C22-B21B-3DB827261A1F}" srcOrd="2" destOrd="0" presId="urn:microsoft.com/office/officeart/2018/2/layout/IconLabelList"/>
    <dgm:cxn modelId="{B6093B1A-4FF4-466E-ADB5-6EA4EB84D6D8}" type="presParOf" srcId="{161AEA03-18B6-4C38-BE9A-28F954C0ED4E}" destId="{D572D030-6DBF-4CD6-A203-51D2C8D56ADE}" srcOrd="1" destOrd="0" presId="urn:microsoft.com/office/officeart/2018/2/layout/IconLabelList"/>
    <dgm:cxn modelId="{86808B14-99DF-438C-B9C7-987EEB850CE6}" type="presParOf" srcId="{161AEA03-18B6-4C38-BE9A-28F954C0ED4E}" destId="{B859B397-F73D-4EA4-B8EA-BB1BE06535D6}" srcOrd="2" destOrd="0" presId="urn:microsoft.com/office/officeart/2018/2/layout/IconLabelList"/>
    <dgm:cxn modelId="{96F7CE80-4B0B-448A-AB51-3450D9D866F9}" type="presParOf" srcId="{B859B397-F73D-4EA4-B8EA-BB1BE06535D6}" destId="{EA969EDE-51D3-43B4-B775-962FBBDB5753}" srcOrd="0" destOrd="0" presId="urn:microsoft.com/office/officeart/2018/2/layout/IconLabelList"/>
    <dgm:cxn modelId="{1B623DDD-EA4B-41D2-9AFE-ACBB2DFE046C}" type="presParOf" srcId="{B859B397-F73D-4EA4-B8EA-BB1BE06535D6}" destId="{3940536E-7085-41F7-9D3A-6BA20AC0E4FF}" srcOrd="1" destOrd="0" presId="urn:microsoft.com/office/officeart/2018/2/layout/IconLabelList"/>
    <dgm:cxn modelId="{ACB0CF3B-3468-4A75-922D-C701A59D84EF}" type="presParOf" srcId="{B859B397-F73D-4EA4-B8EA-BB1BE06535D6}" destId="{62F62B7A-4678-4CC9-84CF-3A54836B11F7}" srcOrd="2" destOrd="0" presId="urn:microsoft.com/office/officeart/2018/2/layout/IconLabelList"/>
    <dgm:cxn modelId="{4762B6A0-0605-46C6-9081-F7D63A682575}" type="presParOf" srcId="{161AEA03-18B6-4C38-BE9A-28F954C0ED4E}" destId="{2F199736-CADF-440E-82FD-3C50E501D483}" srcOrd="3" destOrd="0" presId="urn:microsoft.com/office/officeart/2018/2/layout/IconLabelList"/>
    <dgm:cxn modelId="{76664948-50A3-4556-BC00-3F7F3EF41FCE}" type="presParOf" srcId="{161AEA03-18B6-4C38-BE9A-28F954C0ED4E}" destId="{82317F00-0AF0-4C12-B188-AD581C15FDF2}" srcOrd="4" destOrd="0" presId="urn:microsoft.com/office/officeart/2018/2/layout/IconLabelList"/>
    <dgm:cxn modelId="{05C40BBF-A0D1-4815-8164-02109F044696}" type="presParOf" srcId="{82317F00-0AF0-4C12-B188-AD581C15FDF2}" destId="{0462C7D5-E4BF-4AD3-8314-0B50509C541E}" srcOrd="0" destOrd="0" presId="urn:microsoft.com/office/officeart/2018/2/layout/IconLabelList"/>
    <dgm:cxn modelId="{9459224B-0B70-469F-AE1E-22025A212C36}" type="presParOf" srcId="{82317F00-0AF0-4C12-B188-AD581C15FDF2}" destId="{10A6E51C-640B-4AD4-901A-159E7F760340}" srcOrd="1" destOrd="0" presId="urn:microsoft.com/office/officeart/2018/2/layout/IconLabelList"/>
    <dgm:cxn modelId="{E3852FD1-C416-4025-B534-12B6BC4CCC27}" type="presParOf" srcId="{82317F00-0AF0-4C12-B188-AD581C15FDF2}" destId="{7D973FB1-F96A-4B3C-91E8-2E81DE146D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DFB56D-0E27-4918-8D25-8D13852B4D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A79A2-38E0-4D29-A32F-C244845E823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Completed form must be signed by student and a parent</a:t>
          </a:r>
          <a:endParaRPr lang="en-US" dirty="0"/>
        </a:p>
      </dgm:t>
    </dgm:pt>
    <dgm:pt modelId="{EA046035-150D-4468-8D41-2C70BFED0F56}" type="parTrans" cxnId="{1BCBC89A-39FA-4ED6-87A0-9C548FA8C5F7}">
      <dgm:prSet/>
      <dgm:spPr/>
      <dgm:t>
        <a:bodyPr/>
        <a:lstStyle/>
        <a:p>
          <a:endParaRPr lang="en-US"/>
        </a:p>
      </dgm:t>
    </dgm:pt>
    <dgm:pt modelId="{9506FB2C-5A35-4A5F-B3AD-80610736FE91}" type="sibTrans" cxnId="{1BCBC89A-39FA-4ED6-87A0-9C548FA8C5F7}">
      <dgm:prSet/>
      <dgm:spPr/>
      <dgm:t>
        <a:bodyPr/>
        <a:lstStyle/>
        <a:p>
          <a:endParaRPr lang="en-US"/>
        </a:p>
      </dgm:t>
    </dgm:pt>
    <dgm:pt modelId="{9C27AEB4-992E-4C92-A455-247577956F0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Please include student cell phone number and email address </a:t>
          </a:r>
          <a:endParaRPr lang="en-US" dirty="0"/>
        </a:p>
      </dgm:t>
    </dgm:pt>
    <dgm:pt modelId="{10191916-0715-4793-8329-A354F8AE3B0D}" type="parTrans" cxnId="{5E5D456B-53B3-49C6-A6C2-B463617603AE}">
      <dgm:prSet/>
      <dgm:spPr/>
      <dgm:t>
        <a:bodyPr/>
        <a:lstStyle/>
        <a:p>
          <a:endParaRPr lang="en-US"/>
        </a:p>
      </dgm:t>
    </dgm:pt>
    <dgm:pt modelId="{80BEF126-AAA3-4144-A8C6-DA1AABD87940}" type="sibTrans" cxnId="{5E5D456B-53B3-49C6-A6C2-B463617603AE}">
      <dgm:prSet/>
      <dgm:spPr/>
      <dgm:t>
        <a:bodyPr/>
        <a:lstStyle/>
        <a:p>
          <a:endParaRPr lang="en-US"/>
        </a:p>
      </dgm:t>
    </dgm:pt>
    <dgm:pt modelId="{1393BD56-31E2-384C-9C1B-2D28C55CFEA4}" type="pres">
      <dgm:prSet presAssocID="{57DFB56D-0E27-4918-8D25-8D13852B4DAC}" presName="outerComposite" presStyleCnt="0">
        <dgm:presLayoutVars>
          <dgm:chMax val="5"/>
          <dgm:dir/>
          <dgm:resizeHandles val="exact"/>
        </dgm:presLayoutVars>
      </dgm:prSet>
      <dgm:spPr/>
    </dgm:pt>
    <dgm:pt modelId="{18F1CC67-0D29-3B4B-8524-EA2609155391}" type="pres">
      <dgm:prSet presAssocID="{57DFB56D-0E27-4918-8D25-8D13852B4DAC}" presName="dummyMaxCanvas" presStyleCnt="0">
        <dgm:presLayoutVars/>
      </dgm:prSet>
      <dgm:spPr/>
    </dgm:pt>
    <dgm:pt modelId="{62B3BF8C-EC95-734D-97DB-CE38DDDFEB72}" type="pres">
      <dgm:prSet presAssocID="{57DFB56D-0E27-4918-8D25-8D13852B4DAC}" presName="TwoNodes_1" presStyleLbl="node1" presStyleIdx="0" presStyleCnt="2">
        <dgm:presLayoutVars>
          <dgm:bulletEnabled val="1"/>
        </dgm:presLayoutVars>
      </dgm:prSet>
      <dgm:spPr/>
    </dgm:pt>
    <dgm:pt modelId="{46FB3755-371A-164B-BC57-A4D641E36CB4}" type="pres">
      <dgm:prSet presAssocID="{57DFB56D-0E27-4918-8D25-8D13852B4DAC}" presName="TwoNodes_2" presStyleLbl="node1" presStyleIdx="1" presStyleCnt="2">
        <dgm:presLayoutVars>
          <dgm:bulletEnabled val="1"/>
        </dgm:presLayoutVars>
      </dgm:prSet>
      <dgm:spPr/>
    </dgm:pt>
    <dgm:pt modelId="{8B566DA6-7717-9E49-8A40-9A9D6E6100FC}" type="pres">
      <dgm:prSet presAssocID="{57DFB56D-0E27-4918-8D25-8D13852B4DAC}" presName="TwoConn_1-2" presStyleLbl="fgAccFollowNode1" presStyleIdx="0" presStyleCnt="1">
        <dgm:presLayoutVars>
          <dgm:bulletEnabled val="1"/>
        </dgm:presLayoutVars>
      </dgm:prSet>
      <dgm:spPr/>
    </dgm:pt>
    <dgm:pt modelId="{A9D6160E-0772-BB42-9BD6-A0A8DC34ADDB}" type="pres">
      <dgm:prSet presAssocID="{57DFB56D-0E27-4918-8D25-8D13852B4DAC}" presName="TwoNodes_1_text" presStyleLbl="node1" presStyleIdx="1" presStyleCnt="2">
        <dgm:presLayoutVars>
          <dgm:bulletEnabled val="1"/>
        </dgm:presLayoutVars>
      </dgm:prSet>
      <dgm:spPr/>
    </dgm:pt>
    <dgm:pt modelId="{A467390B-3124-F443-8309-0013803B4F1E}" type="pres">
      <dgm:prSet presAssocID="{57DFB56D-0E27-4918-8D25-8D13852B4DA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E5D456B-53B3-49C6-A6C2-B463617603AE}" srcId="{57DFB56D-0E27-4918-8D25-8D13852B4DAC}" destId="{9C27AEB4-992E-4C92-A455-247577956F0F}" srcOrd="1" destOrd="0" parTransId="{10191916-0715-4793-8329-A354F8AE3B0D}" sibTransId="{80BEF126-AAA3-4144-A8C6-DA1AABD87940}"/>
    <dgm:cxn modelId="{1420477C-6CCE-E44D-A156-863DBD1B28B0}" type="presOf" srcId="{57DFB56D-0E27-4918-8D25-8D13852B4DAC}" destId="{1393BD56-31E2-384C-9C1B-2D28C55CFEA4}" srcOrd="0" destOrd="0" presId="urn:microsoft.com/office/officeart/2005/8/layout/vProcess5"/>
    <dgm:cxn modelId="{3FED9C85-F767-1A4B-AA4D-81CC895279B5}" type="presOf" srcId="{9C27AEB4-992E-4C92-A455-247577956F0F}" destId="{A467390B-3124-F443-8309-0013803B4F1E}" srcOrd="1" destOrd="0" presId="urn:microsoft.com/office/officeart/2005/8/layout/vProcess5"/>
    <dgm:cxn modelId="{1BCBC89A-39FA-4ED6-87A0-9C548FA8C5F7}" srcId="{57DFB56D-0E27-4918-8D25-8D13852B4DAC}" destId="{DFAA79A2-38E0-4D29-A32F-C244845E8231}" srcOrd="0" destOrd="0" parTransId="{EA046035-150D-4468-8D41-2C70BFED0F56}" sibTransId="{9506FB2C-5A35-4A5F-B3AD-80610736FE91}"/>
    <dgm:cxn modelId="{4F07AE9C-4B2A-0345-A4D0-9D9321AA81E7}" type="presOf" srcId="{9506FB2C-5A35-4A5F-B3AD-80610736FE91}" destId="{8B566DA6-7717-9E49-8A40-9A9D6E6100FC}" srcOrd="0" destOrd="0" presId="urn:microsoft.com/office/officeart/2005/8/layout/vProcess5"/>
    <dgm:cxn modelId="{66891CAC-8909-A24A-8776-9E08A2462D7A}" type="presOf" srcId="{DFAA79A2-38E0-4D29-A32F-C244845E8231}" destId="{A9D6160E-0772-BB42-9BD6-A0A8DC34ADDB}" srcOrd="1" destOrd="0" presId="urn:microsoft.com/office/officeart/2005/8/layout/vProcess5"/>
    <dgm:cxn modelId="{8DAA34E6-0E51-1B4D-B5E6-48CBF3E7B1C3}" type="presOf" srcId="{DFAA79A2-38E0-4D29-A32F-C244845E8231}" destId="{62B3BF8C-EC95-734D-97DB-CE38DDDFEB72}" srcOrd="0" destOrd="0" presId="urn:microsoft.com/office/officeart/2005/8/layout/vProcess5"/>
    <dgm:cxn modelId="{322F33F6-1060-7346-8DB3-505B69A729A2}" type="presOf" srcId="{9C27AEB4-992E-4C92-A455-247577956F0F}" destId="{46FB3755-371A-164B-BC57-A4D641E36CB4}" srcOrd="0" destOrd="0" presId="urn:microsoft.com/office/officeart/2005/8/layout/vProcess5"/>
    <dgm:cxn modelId="{67505E7E-5970-3947-ABAA-04EDB4744031}" type="presParOf" srcId="{1393BD56-31E2-384C-9C1B-2D28C55CFEA4}" destId="{18F1CC67-0D29-3B4B-8524-EA2609155391}" srcOrd="0" destOrd="0" presId="urn:microsoft.com/office/officeart/2005/8/layout/vProcess5"/>
    <dgm:cxn modelId="{977DBB16-143C-FA4A-A96D-CB289A1C378B}" type="presParOf" srcId="{1393BD56-31E2-384C-9C1B-2D28C55CFEA4}" destId="{62B3BF8C-EC95-734D-97DB-CE38DDDFEB72}" srcOrd="1" destOrd="0" presId="urn:microsoft.com/office/officeart/2005/8/layout/vProcess5"/>
    <dgm:cxn modelId="{C9381D3D-8DAB-1F42-AAF0-28F66C2F968F}" type="presParOf" srcId="{1393BD56-31E2-384C-9C1B-2D28C55CFEA4}" destId="{46FB3755-371A-164B-BC57-A4D641E36CB4}" srcOrd="2" destOrd="0" presId="urn:microsoft.com/office/officeart/2005/8/layout/vProcess5"/>
    <dgm:cxn modelId="{07097041-46FC-5E41-80F7-6A6210A2B473}" type="presParOf" srcId="{1393BD56-31E2-384C-9C1B-2D28C55CFEA4}" destId="{8B566DA6-7717-9E49-8A40-9A9D6E6100FC}" srcOrd="3" destOrd="0" presId="urn:microsoft.com/office/officeart/2005/8/layout/vProcess5"/>
    <dgm:cxn modelId="{6CE466FF-273E-CE4E-AF8E-7473D1420D26}" type="presParOf" srcId="{1393BD56-31E2-384C-9C1B-2D28C55CFEA4}" destId="{A9D6160E-0772-BB42-9BD6-A0A8DC34ADDB}" srcOrd="4" destOrd="0" presId="urn:microsoft.com/office/officeart/2005/8/layout/vProcess5"/>
    <dgm:cxn modelId="{62F47B04-6647-0744-9E62-6443C2392255}" type="presParOf" srcId="{1393BD56-31E2-384C-9C1B-2D28C55CFEA4}" destId="{A467390B-3124-F443-8309-0013803B4F1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48481A-B050-48D5-A071-12DF7542C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2EB5A-E192-4A0A-8CF6-15D4FBA8E103}">
      <dgm:prSet/>
      <dgm:spPr/>
      <dgm:t>
        <a:bodyPr/>
        <a:lstStyle/>
        <a:p>
          <a:r>
            <a:rPr lang="en-CA" dirty="0"/>
            <a:t>You must choose 2 electives</a:t>
          </a:r>
          <a:endParaRPr lang="en-US" dirty="0"/>
        </a:p>
      </dgm:t>
    </dgm:pt>
    <dgm:pt modelId="{33ABC47B-079C-49FD-A136-9D70EC5E0FAB}" type="parTrans" cxnId="{FA30B8A0-FFDF-4AD4-B420-BB14F46A149F}">
      <dgm:prSet/>
      <dgm:spPr/>
      <dgm:t>
        <a:bodyPr/>
        <a:lstStyle/>
        <a:p>
          <a:endParaRPr lang="en-US"/>
        </a:p>
      </dgm:t>
    </dgm:pt>
    <dgm:pt modelId="{FD51829F-B4BC-46BE-AF2F-7BE08D43FF51}" type="sibTrans" cxnId="{FA30B8A0-FFDF-4AD4-B420-BB14F46A149F}">
      <dgm:prSet/>
      <dgm:spPr/>
      <dgm:t>
        <a:bodyPr/>
        <a:lstStyle/>
        <a:p>
          <a:endParaRPr lang="en-US"/>
        </a:p>
      </dgm:t>
    </dgm:pt>
    <dgm:pt modelId="{2CD50291-F25F-4105-84C7-BC40D568B394}">
      <dgm:prSet/>
      <dgm:spPr/>
      <dgm:t>
        <a:bodyPr/>
        <a:lstStyle/>
        <a:p>
          <a:r>
            <a:rPr lang="en-CA" dirty="0"/>
            <a:t>Choose electives from Grade 10, or 11 but, only Grade 10 or 11  electives have course credit</a:t>
          </a:r>
          <a:endParaRPr lang="en-US" dirty="0"/>
        </a:p>
      </dgm:t>
    </dgm:pt>
    <dgm:pt modelId="{A90151A2-C133-4A78-9625-999D668459B0}" type="parTrans" cxnId="{E2E56AC5-FC44-47A4-8C0E-875BF3D8B48B}">
      <dgm:prSet/>
      <dgm:spPr/>
      <dgm:t>
        <a:bodyPr/>
        <a:lstStyle/>
        <a:p>
          <a:endParaRPr lang="en-US"/>
        </a:p>
      </dgm:t>
    </dgm:pt>
    <dgm:pt modelId="{8BB30D72-4582-4E9A-93A0-4FA0497FFD14}" type="sibTrans" cxnId="{E2E56AC5-FC44-47A4-8C0E-875BF3D8B48B}">
      <dgm:prSet/>
      <dgm:spPr/>
      <dgm:t>
        <a:bodyPr/>
        <a:lstStyle/>
        <a:p>
          <a:endParaRPr lang="en-US"/>
        </a:p>
      </dgm:t>
    </dgm:pt>
    <dgm:pt modelId="{AE67C3E8-0071-F849-9777-EC5C78EB2ED3}">
      <dgm:prSet/>
      <dgm:spPr/>
      <dgm:t>
        <a:bodyPr/>
        <a:lstStyle/>
        <a:p>
          <a:r>
            <a:rPr lang="en-US" dirty="0"/>
            <a:t>Some electives have pre-requisite course requirements</a:t>
          </a:r>
        </a:p>
      </dgm:t>
    </dgm:pt>
    <dgm:pt modelId="{1A6C7A06-B890-E64D-A083-EF1110CA66D1}" type="parTrans" cxnId="{A424267C-C0E2-704D-98FB-D9468ED9D2D6}">
      <dgm:prSet/>
      <dgm:spPr/>
      <dgm:t>
        <a:bodyPr/>
        <a:lstStyle/>
        <a:p>
          <a:endParaRPr lang="en-US"/>
        </a:p>
      </dgm:t>
    </dgm:pt>
    <dgm:pt modelId="{37F726B4-6E64-0546-A878-C4490C2AEDF8}" type="sibTrans" cxnId="{A424267C-C0E2-704D-98FB-D9468ED9D2D6}">
      <dgm:prSet/>
      <dgm:spPr/>
      <dgm:t>
        <a:bodyPr/>
        <a:lstStyle/>
        <a:p>
          <a:endParaRPr lang="en-US"/>
        </a:p>
      </dgm:t>
    </dgm:pt>
    <dgm:pt modelId="{C77C0CE2-4E21-6B46-8624-77616955F0F2}" type="pres">
      <dgm:prSet presAssocID="{EE48481A-B050-48D5-A071-12DF7542CD5A}" presName="linear" presStyleCnt="0">
        <dgm:presLayoutVars>
          <dgm:animLvl val="lvl"/>
          <dgm:resizeHandles val="exact"/>
        </dgm:presLayoutVars>
      </dgm:prSet>
      <dgm:spPr/>
    </dgm:pt>
    <dgm:pt modelId="{7B068F7B-E5EE-EF47-B4B1-211CB0D05985}" type="pres">
      <dgm:prSet presAssocID="{7E42EB5A-E192-4A0A-8CF6-15D4FBA8E1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CD2091-8F90-6E40-8D33-029D2E0C4576}" type="pres">
      <dgm:prSet presAssocID="{FD51829F-B4BC-46BE-AF2F-7BE08D43FF51}" presName="spacer" presStyleCnt="0"/>
      <dgm:spPr/>
    </dgm:pt>
    <dgm:pt modelId="{51C08FFC-D101-AE41-9772-C7DE1F732890}" type="pres">
      <dgm:prSet presAssocID="{2CD50291-F25F-4105-84C7-BC40D568B3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20319A-5DAC-6E4D-96D4-B759ED9BBC07}" type="pres">
      <dgm:prSet presAssocID="{8BB30D72-4582-4E9A-93A0-4FA0497FFD14}" presName="spacer" presStyleCnt="0"/>
      <dgm:spPr/>
    </dgm:pt>
    <dgm:pt modelId="{33632F0E-9B52-6844-889C-A643CC21B891}" type="pres">
      <dgm:prSet presAssocID="{AE67C3E8-0071-F849-9777-EC5C78EB2E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115402-6DE6-8B43-B1AA-D32A54AE97C6}" type="presOf" srcId="{2CD50291-F25F-4105-84C7-BC40D568B394}" destId="{51C08FFC-D101-AE41-9772-C7DE1F732890}" srcOrd="0" destOrd="0" presId="urn:microsoft.com/office/officeart/2005/8/layout/vList2"/>
    <dgm:cxn modelId="{16C3630B-7D9D-F940-B1E8-9186451ADBD6}" type="presOf" srcId="{EE48481A-B050-48D5-A071-12DF7542CD5A}" destId="{C77C0CE2-4E21-6B46-8624-77616955F0F2}" srcOrd="0" destOrd="0" presId="urn:microsoft.com/office/officeart/2005/8/layout/vList2"/>
    <dgm:cxn modelId="{A424267C-C0E2-704D-98FB-D9468ED9D2D6}" srcId="{EE48481A-B050-48D5-A071-12DF7542CD5A}" destId="{AE67C3E8-0071-F849-9777-EC5C78EB2ED3}" srcOrd="2" destOrd="0" parTransId="{1A6C7A06-B890-E64D-A083-EF1110CA66D1}" sibTransId="{37F726B4-6E64-0546-A878-C4490C2AEDF8}"/>
    <dgm:cxn modelId="{FA30B8A0-FFDF-4AD4-B420-BB14F46A149F}" srcId="{EE48481A-B050-48D5-A071-12DF7542CD5A}" destId="{7E42EB5A-E192-4A0A-8CF6-15D4FBA8E103}" srcOrd="0" destOrd="0" parTransId="{33ABC47B-079C-49FD-A136-9D70EC5E0FAB}" sibTransId="{FD51829F-B4BC-46BE-AF2F-7BE08D43FF51}"/>
    <dgm:cxn modelId="{197EAAC3-705E-0E49-BC4E-E3147CD101F1}" type="presOf" srcId="{7E42EB5A-E192-4A0A-8CF6-15D4FBA8E103}" destId="{7B068F7B-E5EE-EF47-B4B1-211CB0D05985}" srcOrd="0" destOrd="0" presId="urn:microsoft.com/office/officeart/2005/8/layout/vList2"/>
    <dgm:cxn modelId="{E2E56AC5-FC44-47A4-8C0E-875BF3D8B48B}" srcId="{EE48481A-B050-48D5-A071-12DF7542CD5A}" destId="{2CD50291-F25F-4105-84C7-BC40D568B394}" srcOrd="1" destOrd="0" parTransId="{A90151A2-C133-4A78-9625-999D668459B0}" sibTransId="{8BB30D72-4582-4E9A-93A0-4FA0497FFD14}"/>
    <dgm:cxn modelId="{823D69FE-8D10-8444-BE8C-2A7A74C22F74}" type="presOf" srcId="{AE67C3E8-0071-F849-9777-EC5C78EB2ED3}" destId="{33632F0E-9B52-6844-889C-A643CC21B891}" srcOrd="0" destOrd="0" presId="urn:microsoft.com/office/officeart/2005/8/layout/vList2"/>
    <dgm:cxn modelId="{A6E47982-80D7-124E-9443-C1883672B464}" type="presParOf" srcId="{C77C0CE2-4E21-6B46-8624-77616955F0F2}" destId="{7B068F7B-E5EE-EF47-B4B1-211CB0D05985}" srcOrd="0" destOrd="0" presId="urn:microsoft.com/office/officeart/2005/8/layout/vList2"/>
    <dgm:cxn modelId="{F3651111-8D41-8F4C-8D31-3453EA93D1A5}" type="presParOf" srcId="{C77C0CE2-4E21-6B46-8624-77616955F0F2}" destId="{F9CD2091-8F90-6E40-8D33-029D2E0C4576}" srcOrd="1" destOrd="0" presId="urn:microsoft.com/office/officeart/2005/8/layout/vList2"/>
    <dgm:cxn modelId="{AA291724-4B12-A748-94E3-2E35BFF7DC4A}" type="presParOf" srcId="{C77C0CE2-4E21-6B46-8624-77616955F0F2}" destId="{51C08FFC-D101-AE41-9772-C7DE1F732890}" srcOrd="2" destOrd="0" presId="urn:microsoft.com/office/officeart/2005/8/layout/vList2"/>
    <dgm:cxn modelId="{F9B5FC85-81DD-8E44-A2A8-1136B1863D25}" type="presParOf" srcId="{C77C0CE2-4E21-6B46-8624-77616955F0F2}" destId="{0120319A-5DAC-6E4D-96D4-B759ED9BBC07}" srcOrd="3" destOrd="0" presId="urn:microsoft.com/office/officeart/2005/8/layout/vList2"/>
    <dgm:cxn modelId="{C33373F1-58E7-EE44-8282-D9227FD30608}" type="presParOf" srcId="{C77C0CE2-4E21-6B46-8624-77616955F0F2}" destId="{33632F0E-9B52-6844-889C-A643CC21B8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3CF86-A160-4739-932F-26280683D2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B2BD74-65DF-4C9B-9BE4-E550D7751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Applied Design, Skills and Technologies</a:t>
          </a:r>
        </a:p>
      </dgm:t>
    </dgm:pt>
    <dgm:pt modelId="{1ACE4596-3AC8-4D69-93FA-4FD2E1DB6C8C}" type="parTrans" cxnId="{EA8F71B8-682C-4B49-A854-5883C2AC6C06}">
      <dgm:prSet/>
      <dgm:spPr/>
      <dgm:t>
        <a:bodyPr/>
        <a:lstStyle/>
        <a:p>
          <a:endParaRPr lang="en-US"/>
        </a:p>
      </dgm:t>
    </dgm:pt>
    <dgm:pt modelId="{C1348C99-F270-4354-A9B7-4C51B2ED31DC}" type="sibTrans" cxnId="{EA8F71B8-682C-4B49-A854-5883C2AC6C06}">
      <dgm:prSet/>
      <dgm:spPr/>
      <dgm:t>
        <a:bodyPr/>
        <a:lstStyle/>
        <a:p>
          <a:endParaRPr lang="en-US"/>
        </a:p>
      </dgm:t>
    </dgm:pt>
    <dgm:pt modelId="{9592D587-1D0A-4866-B0B4-B2A773EFCA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Education</a:t>
          </a:r>
        </a:p>
      </dgm:t>
    </dgm:pt>
    <dgm:pt modelId="{53C77F35-331F-4CAC-8367-12DC72E55788}" type="parTrans" cxnId="{416ECDF6-F905-4D72-A706-DFB3119C7D20}">
      <dgm:prSet/>
      <dgm:spPr/>
      <dgm:t>
        <a:bodyPr/>
        <a:lstStyle/>
        <a:p>
          <a:endParaRPr lang="en-US"/>
        </a:p>
      </dgm:t>
    </dgm:pt>
    <dgm:pt modelId="{8F3A295C-0AB2-4AE3-8E77-73C6E3954037}" type="sibTrans" cxnId="{416ECDF6-F905-4D72-A706-DFB3119C7D20}">
      <dgm:prSet/>
      <dgm:spPr/>
      <dgm:t>
        <a:bodyPr/>
        <a:lstStyle/>
        <a:p>
          <a:endParaRPr lang="en-US"/>
        </a:p>
      </dgm:t>
    </dgm:pt>
    <dgm:pt modelId="{36C7019F-3CBD-4CEE-AA8C-E9F20E4174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Fine Arts</a:t>
          </a:r>
        </a:p>
      </dgm:t>
    </dgm:pt>
    <dgm:pt modelId="{FF6B8DE9-D807-40C7-963C-23BFBC19BCAC}" type="parTrans" cxnId="{1829F7B8-BC40-437F-89BD-AD7C1327A753}">
      <dgm:prSet/>
      <dgm:spPr/>
      <dgm:t>
        <a:bodyPr/>
        <a:lstStyle/>
        <a:p>
          <a:endParaRPr lang="en-US"/>
        </a:p>
      </dgm:t>
    </dgm:pt>
    <dgm:pt modelId="{CDB657A7-DE41-4650-A4B2-423F7C8A554B}" type="sibTrans" cxnId="{1829F7B8-BC40-437F-89BD-AD7C1327A753}">
      <dgm:prSet/>
      <dgm:spPr/>
      <dgm:t>
        <a:bodyPr/>
        <a:lstStyle/>
        <a:p>
          <a:endParaRPr lang="en-US"/>
        </a:p>
      </dgm:t>
    </dgm:pt>
    <dgm:pt modelId="{D094F63D-725E-4C51-BE2D-8F998BB6C5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Home Economics</a:t>
          </a:r>
        </a:p>
      </dgm:t>
    </dgm:pt>
    <dgm:pt modelId="{3EE4EA9A-B45B-4118-81FE-A9C35EC27FC0}" type="parTrans" cxnId="{4712B41E-9317-495C-A665-DE3065898BF9}">
      <dgm:prSet/>
      <dgm:spPr/>
      <dgm:t>
        <a:bodyPr/>
        <a:lstStyle/>
        <a:p>
          <a:endParaRPr lang="en-US"/>
        </a:p>
      </dgm:t>
    </dgm:pt>
    <dgm:pt modelId="{3CD0CF70-48D9-4BC6-8A6E-3BE3AFDABF11}" type="sibTrans" cxnId="{4712B41E-9317-495C-A665-DE3065898BF9}">
      <dgm:prSet/>
      <dgm:spPr/>
      <dgm:t>
        <a:bodyPr/>
        <a:lstStyle/>
        <a:p>
          <a:endParaRPr lang="en-US"/>
        </a:p>
      </dgm:t>
    </dgm:pt>
    <dgm:pt modelId="{AE24A85C-CF4E-4EE7-9BD5-3A489DE479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Music</a:t>
          </a:r>
        </a:p>
      </dgm:t>
    </dgm:pt>
    <dgm:pt modelId="{96A0AE74-08B1-485F-A0D4-A7A034C8F1DF}" type="parTrans" cxnId="{B8504387-2893-4DD8-BBEA-3618296BB6D4}">
      <dgm:prSet/>
      <dgm:spPr/>
      <dgm:t>
        <a:bodyPr/>
        <a:lstStyle/>
        <a:p>
          <a:endParaRPr lang="en-US"/>
        </a:p>
      </dgm:t>
    </dgm:pt>
    <dgm:pt modelId="{CFC8F2EC-9F23-4876-A2D5-5DBED0BBCF6D}" type="sibTrans" cxnId="{B8504387-2893-4DD8-BBEA-3618296BB6D4}">
      <dgm:prSet/>
      <dgm:spPr/>
      <dgm:t>
        <a:bodyPr/>
        <a:lstStyle/>
        <a:p>
          <a:endParaRPr lang="en-US"/>
        </a:p>
      </dgm:t>
    </dgm:pt>
    <dgm:pt modelId="{43542AFB-B3B6-4C73-ACB8-C1DF49B2C3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Performing Arts</a:t>
          </a:r>
        </a:p>
      </dgm:t>
    </dgm:pt>
    <dgm:pt modelId="{82EB7DD7-4E23-47FD-A5BF-1B01D2C2FDAE}" type="parTrans" cxnId="{4244123D-613A-4ED5-8BA0-F2F7D33DD802}">
      <dgm:prSet/>
      <dgm:spPr/>
      <dgm:t>
        <a:bodyPr/>
        <a:lstStyle/>
        <a:p>
          <a:endParaRPr lang="en-US"/>
        </a:p>
      </dgm:t>
    </dgm:pt>
    <dgm:pt modelId="{89C199F0-B39D-4E3C-99CB-5C3C06C89B75}" type="sibTrans" cxnId="{4244123D-613A-4ED5-8BA0-F2F7D33DD802}">
      <dgm:prSet/>
      <dgm:spPr/>
      <dgm:t>
        <a:bodyPr/>
        <a:lstStyle/>
        <a:p>
          <a:endParaRPr lang="en-US"/>
        </a:p>
      </dgm:t>
    </dgm:pt>
    <dgm:pt modelId="{AE47BAE8-3AC3-4596-9E66-078DD667E9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PE/Leadership</a:t>
          </a:r>
        </a:p>
      </dgm:t>
    </dgm:pt>
    <dgm:pt modelId="{73B07102-C395-4FE3-B0F1-F1A812462E8B}" type="parTrans" cxnId="{B7E2451F-2F1C-4DAD-8A4C-CAFE15CF4E28}">
      <dgm:prSet/>
      <dgm:spPr/>
      <dgm:t>
        <a:bodyPr/>
        <a:lstStyle/>
        <a:p>
          <a:endParaRPr lang="en-US"/>
        </a:p>
      </dgm:t>
    </dgm:pt>
    <dgm:pt modelId="{097F63C8-36D7-4B03-A5A6-FD14164AC080}" type="sibTrans" cxnId="{B7E2451F-2F1C-4DAD-8A4C-CAFE15CF4E28}">
      <dgm:prSet/>
      <dgm:spPr/>
      <dgm:t>
        <a:bodyPr/>
        <a:lstStyle/>
        <a:p>
          <a:endParaRPr lang="en-US"/>
        </a:p>
      </dgm:t>
    </dgm:pt>
    <dgm:pt modelId="{6482C676-FC1F-4E99-BECA-90EC6A3D12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Languages</a:t>
          </a:r>
        </a:p>
      </dgm:t>
    </dgm:pt>
    <dgm:pt modelId="{84CE8249-0CB5-42A9-9B0E-0B392A327EAD}" type="parTrans" cxnId="{B814FEDC-399C-4618-9342-544C7717DD82}">
      <dgm:prSet/>
      <dgm:spPr/>
      <dgm:t>
        <a:bodyPr/>
        <a:lstStyle/>
        <a:p>
          <a:endParaRPr lang="en-US"/>
        </a:p>
      </dgm:t>
    </dgm:pt>
    <dgm:pt modelId="{4F9F7B1F-0B3A-47B7-AE29-CBDD1ED71FB6}" type="sibTrans" cxnId="{B814FEDC-399C-4618-9342-544C7717DD82}">
      <dgm:prSet/>
      <dgm:spPr/>
      <dgm:t>
        <a:bodyPr/>
        <a:lstStyle/>
        <a:p>
          <a:endParaRPr lang="en-US"/>
        </a:p>
      </dgm:t>
    </dgm:pt>
    <dgm:pt modelId="{4900C215-0539-43C3-A311-0C5A82B36625}" type="pres">
      <dgm:prSet presAssocID="{57E3CF86-A160-4739-932F-26280683D2D8}" presName="root" presStyleCnt="0">
        <dgm:presLayoutVars>
          <dgm:dir/>
          <dgm:resizeHandles val="exact"/>
        </dgm:presLayoutVars>
      </dgm:prSet>
      <dgm:spPr/>
    </dgm:pt>
    <dgm:pt modelId="{64D28FEB-8593-4EAD-A932-F65C72375D1D}" type="pres">
      <dgm:prSet presAssocID="{53B2BD74-65DF-4C9B-9BE4-E550D7751E46}" presName="compNode" presStyleCnt="0"/>
      <dgm:spPr/>
    </dgm:pt>
    <dgm:pt modelId="{1210454E-3ADB-46DF-A6D2-7AB86F920153}" type="pres">
      <dgm:prSet presAssocID="{53B2BD74-65DF-4C9B-9BE4-E550D7751E46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CCF1C0B-5122-41D0-B59F-B87F1D037AEB}" type="pres">
      <dgm:prSet presAssocID="{53B2BD74-65DF-4C9B-9BE4-E550D7751E4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5C83B30-C092-43E7-945C-02B5C2196B9F}" type="pres">
      <dgm:prSet presAssocID="{53B2BD74-65DF-4C9B-9BE4-E550D7751E46}" presName="spaceRect" presStyleCnt="0"/>
      <dgm:spPr/>
    </dgm:pt>
    <dgm:pt modelId="{8BE819B8-4293-4889-85C5-100490134FEE}" type="pres">
      <dgm:prSet presAssocID="{53B2BD74-65DF-4C9B-9BE4-E550D7751E46}" presName="textRect" presStyleLbl="revTx" presStyleIdx="0" presStyleCnt="8">
        <dgm:presLayoutVars>
          <dgm:chMax val="1"/>
          <dgm:chPref val="1"/>
        </dgm:presLayoutVars>
      </dgm:prSet>
      <dgm:spPr/>
    </dgm:pt>
    <dgm:pt modelId="{F4763BB8-BFFE-4D34-84E6-14427D4F4665}" type="pres">
      <dgm:prSet presAssocID="{C1348C99-F270-4354-A9B7-4C51B2ED31DC}" presName="sibTrans" presStyleCnt="0"/>
      <dgm:spPr/>
    </dgm:pt>
    <dgm:pt modelId="{A3F8190F-45CE-437D-88A7-FAE7FDB8AE6E}" type="pres">
      <dgm:prSet presAssocID="{9592D587-1D0A-4866-B0B4-B2A773EFCA3E}" presName="compNode" presStyleCnt="0"/>
      <dgm:spPr/>
    </dgm:pt>
    <dgm:pt modelId="{7EB99AD9-3756-45D8-856C-BBDA393DA6E9}" type="pres">
      <dgm:prSet presAssocID="{9592D587-1D0A-4866-B0B4-B2A773EFCA3E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35CCBA2-E7B5-412C-B576-261EB7C6D485}" type="pres">
      <dgm:prSet presAssocID="{9592D587-1D0A-4866-B0B4-B2A773EFCA3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D3F5D6-546D-4CEB-97A6-B8ADF83B2ED8}" type="pres">
      <dgm:prSet presAssocID="{9592D587-1D0A-4866-B0B4-B2A773EFCA3E}" presName="spaceRect" presStyleCnt="0"/>
      <dgm:spPr/>
    </dgm:pt>
    <dgm:pt modelId="{82375858-20B2-4C9D-A205-C5DB8B444C51}" type="pres">
      <dgm:prSet presAssocID="{9592D587-1D0A-4866-B0B4-B2A773EFCA3E}" presName="textRect" presStyleLbl="revTx" presStyleIdx="1" presStyleCnt="8">
        <dgm:presLayoutVars>
          <dgm:chMax val="1"/>
          <dgm:chPref val="1"/>
        </dgm:presLayoutVars>
      </dgm:prSet>
      <dgm:spPr/>
    </dgm:pt>
    <dgm:pt modelId="{1C0B43C5-5E07-402D-B101-E07D71A7D6FB}" type="pres">
      <dgm:prSet presAssocID="{8F3A295C-0AB2-4AE3-8E77-73C6E3954037}" presName="sibTrans" presStyleCnt="0"/>
      <dgm:spPr/>
    </dgm:pt>
    <dgm:pt modelId="{AF92F9BB-564C-4405-81B8-090E20D2614A}" type="pres">
      <dgm:prSet presAssocID="{36C7019F-3CBD-4CEE-AA8C-E9F20E4174F3}" presName="compNode" presStyleCnt="0"/>
      <dgm:spPr/>
    </dgm:pt>
    <dgm:pt modelId="{55D8476B-2AEB-4348-8210-66B44CF7FF16}" type="pres">
      <dgm:prSet presAssocID="{36C7019F-3CBD-4CEE-AA8C-E9F20E4174F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F60A010-3530-46BC-BB8C-5B725F579210}" type="pres">
      <dgm:prSet presAssocID="{36C7019F-3CBD-4CEE-AA8C-E9F20E4174F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105F9C6-60F7-4B03-A8BE-82B9B89FEA13}" type="pres">
      <dgm:prSet presAssocID="{36C7019F-3CBD-4CEE-AA8C-E9F20E4174F3}" presName="spaceRect" presStyleCnt="0"/>
      <dgm:spPr/>
    </dgm:pt>
    <dgm:pt modelId="{AC525F83-BD32-4E04-9E39-EB18C994F39B}" type="pres">
      <dgm:prSet presAssocID="{36C7019F-3CBD-4CEE-AA8C-E9F20E4174F3}" presName="textRect" presStyleLbl="revTx" presStyleIdx="2" presStyleCnt="8">
        <dgm:presLayoutVars>
          <dgm:chMax val="1"/>
          <dgm:chPref val="1"/>
        </dgm:presLayoutVars>
      </dgm:prSet>
      <dgm:spPr/>
    </dgm:pt>
    <dgm:pt modelId="{250C1C7A-EBAC-4FAF-AA6E-7890249571B2}" type="pres">
      <dgm:prSet presAssocID="{CDB657A7-DE41-4650-A4B2-423F7C8A554B}" presName="sibTrans" presStyleCnt="0"/>
      <dgm:spPr/>
    </dgm:pt>
    <dgm:pt modelId="{35CF325A-841A-4A7F-84F8-2238C66711CA}" type="pres">
      <dgm:prSet presAssocID="{D094F63D-725E-4C51-BE2D-8F998BB6C533}" presName="compNode" presStyleCnt="0"/>
      <dgm:spPr/>
    </dgm:pt>
    <dgm:pt modelId="{146183EF-8034-4795-8367-AFCB019F6664}" type="pres">
      <dgm:prSet presAssocID="{D094F63D-725E-4C51-BE2D-8F998BB6C533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F12798D-54E7-462B-89AD-73A12122F892}" type="pres">
      <dgm:prSet presAssocID="{D094F63D-725E-4C51-BE2D-8F998BB6C53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7BC8FA7-9618-4ED1-A1B7-0C2DED39587E}" type="pres">
      <dgm:prSet presAssocID="{D094F63D-725E-4C51-BE2D-8F998BB6C533}" presName="spaceRect" presStyleCnt="0"/>
      <dgm:spPr/>
    </dgm:pt>
    <dgm:pt modelId="{50A1B594-D9A1-4E08-83C9-FDB9D34F66D3}" type="pres">
      <dgm:prSet presAssocID="{D094F63D-725E-4C51-BE2D-8F998BB6C533}" presName="textRect" presStyleLbl="revTx" presStyleIdx="3" presStyleCnt="8">
        <dgm:presLayoutVars>
          <dgm:chMax val="1"/>
          <dgm:chPref val="1"/>
        </dgm:presLayoutVars>
      </dgm:prSet>
      <dgm:spPr/>
    </dgm:pt>
    <dgm:pt modelId="{A888A09E-2524-43E3-ABED-06B5323F99AB}" type="pres">
      <dgm:prSet presAssocID="{3CD0CF70-48D9-4BC6-8A6E-3BE3AFDABF11}" presName="sibTrans" presStyleCnt="0"/>
      <dgm:spPr/>
    </dgm:pt>
    <dgm:pt modelId="{B40FED92-B40D-4A70-8B66-4A1AB9D65C4F}" type="pres">
      <dgm:prSet presAssocID="{AE24A85C-CF4E-4EE7-9BD5-3A489DE479D9}" presName="compNode" presStyleCnt="0"/>
      <dgm:spPr/>
    </dgm:pt>
    <dgm:pt modelId="{21EC939D-BFD9-4A34-A48F-82A227FF2EA6}" type="pres">
      <dgm:prSet presAssocID="{AE24A85C-CF4E-4EE7-9BD5-3A489DE479D9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A8CC03A-AF51-472A-BAF6-6B8F484F2A63}" type="pres">
      <dgm:prSet presAssocID="{AE24A85C-CF4E-4EE7-9BD5-3A489DE479D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D422AFDB-ACCC-4D8B-BEE8-988608356D88}" type="pres">
      <dgm:prSet presAssocID="{AE24A85C-CF4E-4EE7-9BD5-3A489DE479D9}" presName="spaceRect" presStyleCnt="0"/>
      <dgm:spPr/>
    </dgm:pt>
    <dgm:pt modelId="{C27FEF09-0BCC-46A6-8733-8FF3AB0C4F58}" type="pres">
      <dgm:prSet presAssocID="{AE24A85C-CF4E-4EE7-9BD5-3A489DE479D9}" presName="textRect" presStyleLbl="revTx" presStyleIdx="4" presStyleCnt="8">
        <dgm:presLayoutVars>
          <dgm:chMax val="1"/>
          <dgm:chPref val="1"/>
        </dgm:presLayoutVars>
      </dgm:prSet>
      <dgm:spPr/>
    </dgm:pt>
    <dgm:pt modelId="{1356253F-8796-4B10-A6BB-C7FC2D289FFD}" type="pres">
      <dgm:prSet presAssocID="{CFC8F2EC-9F23-4876-A2D5-5DBED0BBCF6D}" presName="sibTrans" presStyleCnt="0"/>
      <dgm:spPr/>
    </dgm:pt>
    <dgm:pt modelId="{DA21F84D-2254-4942-B9FA-358265E0F2E0}" type="pres">
      <dgm:prSet presAssocID="{43542AFB-B3B6-4C73-ACB8-C1DF49B2C381}" presName="compNode" presStyleCnt="0"/>
      <dgm:spPr/>
    </dgm:pt>
    <dgm:pt modelId="{8E593FC6-A9B7-4D4A-9C42-6937543D3323}" type="pres">
      <dgm:prSet presAssocID="{43542AFB-B3B6-4C73-ACB8-C1DF49B2C381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6C2F5B5-BBFF-475A-B4AF-64C671C7EDF0}" type="pres">
      <dgm:prSet presAssocID="{43542AFB-B3B6-4C73-ACB8-C1DF49B2C38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6D8AA834-2D6C-4AC9-85BF-2F29D9DFC339}" type="pres">
      <dgm:prSet presAssocID="{43542AFB-B3B6-4C73-ACB8-C1DF49B2C381}" presName="spaceRect" presStyleCnt="0"/>
      <dgm:spPr/>
    </dgm:pt>
    <dgm:pt modelId="{50241C95-3354-4CDF-9C29-EE838E9E1F93}" type="pres">
      <dgm:prSet presAssocID="{43542AFB-B3B6-4C73-ACB8-C1DF49B2C381}" presName="textRect" presStyleLbl="revTx" presStyleIdx="5" presStyleCnt="8">
        <dgm:presLayoutVars>
          <dgm:chMax val="1"/>
          <dgm:chPref val="1"/>
        </dgm:presLayoutVars>
      </dgm:prSet>
      <dgm:spPr/>
    </dgm:pt>
    <dgm:pt modelId="{DECD5ABF-E695-462F-AAD6-DAB25C5276DE}" type="pres">
      <dgm:prSet presAssocID="{89C199F0-B39D-4E3C-99CB-5C3C06C89B75}" presName="sibTrans" presStyleCnt="0"/>
      <dgm:spPr/>
    </dgm:pt>
    <dgm:pt modelId="{8CB7370E-0DBC-40F4-A84E-F5998F6446EC}" type="pres">
      <dgm:prSet presAssocID="{AE47BAE8-3AC3-4596-9E66-078DD667E9C9}" presName="compNode" presStyleCnt="0"/>
      <dgm:spPr/>
    </dgm:pt>
    <dgm:pt modelId="{2BDE6DC2-3D43-4CCD-878F-F1B34A76E73D}" type="pres">
      <dgm:prSet presAssocID="{AE47BAE8-3AC3-4596-9E66-078DD667E9C9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BFADF7F-00B6-42FE-B43E-28011A559970}" type="pres">
      <dgm:prSet presAssocID="{AE47BAE8-3AC3-4596-9E66-078DD667E9C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339E8820-D02D-4E9A-A37C-19A91105136C}" type="pres">
      <dgm:prSet presAssocID="{AE47BAE8-3AC3-4596-9E66-078DD667E9C9}" presName="spaceRect" presStyleCnt="0"/>
      <dgm:spPr/>
    </dgm:pt>
    <dgm:pt modelId="{CC2CC250-7AD9-498F-BFAF-3AD20FE958F4}" type="pres">
      <dgm:prSet presAssocID="{AE47BAE8-3AC3-4596-9E66-078DD667E9C9}" presName="textRect" presStyleLbl="revTx" presStyleIdx="6" presStyleCnt="8">
        <dgm:presLayoutVars>
          <dgm:chMax val="1"/>
          <dgm:chPref val="1"/>
        </dgm:presLayoutVars>
      </dgm:prSet>
      <dgm:spPr/>
    </dgm:pt>
    <dgm:pt modelId="{1BDCBADC-56B4-4D30-B8E6-ABDB9960EAC8}" type="pres">
      <dgm:prSet presAssocID="{097F63C8-36D7-4B03-A5A6-FD14164AC080}" presName="sibTrans" presStyleCnt="0"/>
      <dgm:spPr/>
    </dgm:pt>
    <dgm:pt modelId="{B2751771-C10D-4175-90FE-C05E0CF760F3}" type="pres">
      <dgm:prSet presAssocID="{6482C676-FC1F-4E99-BECA-90EC6A3D126B}" presName="compNode" presStyleCnt="0"/>
      <dgm:spPr/>
    </dgm:pt>
    <dgm:pt modelId="{EC0BCA19-FFF9-4CD7-96BF-3ADAD3D05A64}" type="pres">
      <dgm:prSet presAssocID="{6482C676-FC1F-4E99-BECA-90EC6A3D126B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CC2CCFD-7AAC-4E23-8981-B08B03248AA7}" type="pres">
      <dgm:prSet presAssocID="{6482C676-FC1F-4E99-BECA-90EC6A3D126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60316C8D-B534-4845-9AF1-6795FE67A50E}" type="pres">
      <dgm:prSet presAssocID="{6482C676-FC1F-4E99-BECA-90EC6A3D126B}" presName="spaceRect" presStyleCnt="0"/>
      <dgm:spPr/>
    </dgm:pt>
    <dgm:pt modelId="{4BA76FA7-9BE5-4742-9AE6-9212817F1DF4}" type="pres">
      <dgm:prSet presAssocID="{6482C676-FC1F-4E99-BECA-90EC6A3D126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712B41E-9317-495C-A665-DE3065898BF9}" srcId="{57E3CF86-A160-4739-932F-26280683D2D8}" destId="{D094F63D-725E-4C51-BE2D-8F998BB6C533}" srcOrd="3" destOrd="0" parTransId="{3EE4EA9A-B45B-4118-81FE-A9C35EC27FC0}" sibTransId="{3CD0CF70-48D9-4BC6-8A6E-3BE3AFDABF11}"/>
    <dgm:cxn modelId="{B7E2451F-2F1C-4DAD-8A4C-CAFE15CF4E28}" srcId="{57E3CF86-A160-4739-932F-26280683D2D8}" destId="{AE47BAE8-3AC3-4596-9E66-078DD667E9C9}" srcOrd="6" destOrd="0" parTransId="{73B07102-C395-4FE3-B0F1-F1A812462E8B}" sibTransId="{097F63C8-36D7-4B03-A5A6-FD14164AC080}"/>
    <dgm:cxn modelId="{445A5D28-FBFA-E94B-BE5C-519E8CE30F11}" type="presOf" srcId="{43542AFB-B3B6-4C73-ACB8-C1DF49B2C381}" destId="{50241C95-3354-4CDF-9C29-EE838E9E1F93}" srcOrd="0" destOrd="0" presId="urn:microsoft.com/office/officeart/2018/5/layout/IconLeafLabelList"/>
    <dgm:cxn modelId="{4244123D-613A-4ED5-8BA0-F2F7D33DD802}" srcId="{57E3CF86-A160-4739-932F-26280683D2D8}" destId="{43542AFB-B3B6-4C73-ACB8-C1DF49B2C381}" srcOrd="5" destOrd="0" parTransId="{82EB7DD7-4E23-47FD-A5BF-1B01D2C2FDAE}" sibTransId="{89C199F0-B39D-4E3C-99CB-5C3C06C89B75}"/>
    <dgm:cxn modelId="{DA02263D-6558-0E40-B98D-F1CF95E709C7}" type="presOf" srcId="{6482C676-FC1F-4E99-BECA-90EC6A3D126B}" destId="{4BA76FA7-9BE5-4742-9AE6-9212817F1DF4}" srcOrd="0" destOrd="0" presId="urn:microsoft.com/office/officeart/2018/5/layout/IconLeafLabelList"/>
    <dgm:cxn modelId="{B8504387-2893-4DD8-BBEA-3618296BB6D4}" srcId="{57E3CF86-A160-4739-932F-26280683D2D8}" destId="{AE24A85C-CF4E-4EE7-9BD5-3A489DE479D9}" srcOrd="4" destOrd="0" parTransId="{96A0AE74-08B1-485F-A0D4-A7A034C8F1DF}" sibTransId="{CFC8F2EC-9F23-4876-A2D5-5DBED0BBCF6D}"/>
    <dgm:cxn modelId="{27ACCD97-2C18-C640-8FFB-B1F1001E1121}" type="presOf" srcId="{36C7019F-3CBD-4CEE-AA8C-E9F20E4174F3}" destId="{AC525F83-BD32-4E04-9E39-EB18C994F39B}" srcOrd="0" destOrd="0" presId="urn:microsoft.com/office/officeart/2018/5/layout/IconLeafLabelList"/>
    <dgm:cxn modelId="{3A5CDEA3-D8E5-644A-B464-67C62DB233D0}" type="presOf" srcId="{D094F63D-725E-4C51-BE2D-8F998BB6C533}" destId="{50A1B594-D9A1-4E08-83C9-FDB9D34F66D3}" srcOrd="0" destOrd="0" presId="urn:microsoft.com/office/officeart/2018/5/layout/IconLeafLabelList"/>
    <dgm:cxn modelId="{366FC6AC-27C6-C54F-A408-20D3194D7FCB}" type="presOf" srcId="{57E3CF86-A160-4739-932F-26280683D2D8}" destId="{4900C215-0539-43C3-A311-0C5A82B36625}" srcOrd="0" destOrd="0" presId="urn:microsoft.com/office/officeart/2018/5/layout/IconLeafLabelList"/>
    <dgm:cxn modelId="{741E1EAE-A1C0-7240-BEAE-7036C1597FF4}" type="presOf" srcId="{AE24A85C-CF4E-4EE7-9BD5-3A489DE479D9}" destId="{C27FEF09-0BCC-46A6-8733-8FF3AB0C4F58}" srcOrd="0" destOrd="0" presId="urn:microsoft.com/office/officeart/2018/5/layout/IconLeafLabelList"/>
    <dgm:cxn modelId="{EA8F71B8-682C-4B49-A854-5883C2AC6C06}" srcId="{57E3CF86-A160-4739-932F-26280683D2D8}" destId="{53B2BD74-65DF-4C9B-9BE4-E550D7751E46}" srcOrd="0" destOrd="0" parTransId="{1ACE4596-3AC8-4D69-93FA-4FD2E1DB6C8C}" sibTransId="{C1348C99-F270-4354-A9B7-4C51B2ED31DC}"/>
    <dgm:cxn modelId="{1829F7B8-BC40-437F-89BD-AD7C1327A753}" srcId="{57E3CF86-A160-4739-932F-26280683D2D8}" destId="{36C7019F-3CBD-4CEE-AA8C-E9F20E4174F3}" srcOrd="2" destOrd="0" parTransId="{FF6B8DE9-D807-40C7-963C-23BFBC19BCAC}" sibTransId="{CDB657A7-DE41-4650-A4B2-423F7C8A554B}"/>
    <dgm:cxn modelId="{78259FBB-7FBE-4B47-A196-B3ADEF0D0964}" type="presOf" srcId="{9592D587-1D0A-4866-B0B4-B2A773EFCA3E}" destId="{82375858-20B2-4C9D-A205-C5DB8B444C51}" srcOrd="0" destOrd="0" presId="urn:microsoft.com/office/officeart/2018/5/layout/IconLeafLabelList"/>
    <dgm:cxn modelId="{8A1D80C1-41BD-A942-A602-F718DD0E438A}" type="presOf" srcId="{AE47BAE8-3AC3-4596-9E66-078DD667E9C9}" destId="{CC2CC250-7AD9-498F-BFAF-3AD20FE958F4}" srcOrd="0" destOrd="0" presId="urn:microsoft.com/office/officeart/2018/5/layout/IconLeafLabelList"/>
    <dgm:cxn modelId="{7D1ACFCF-988E-CE40-BBC0-6983C8ECFAD0}" type="presOf" srcId="{53B2BD74-65DF-4C9B-9BE4-E550D7751E46}" destId="{8BE819B8-4293-4889-85C5-100490134FEE}" srcOrd="0" destOrd="0" presId="urn:microsoft.com/office/officeart/2018/5/layout/IconLeafLabelList"/>
    <dgm:cxn modelId="{B814FEDC-399C-4618-9342-544C7717DD82}" srcId="{57E3CF86-A160-4739-932F-26280683D2D8}" destId="{6482C676-FC1F-4E99-BECA-90EC6A3D126B}" srcOrd="7" destOrd="0" parTransId="{84CE8249-0CB5-42A9-9B0E-0B392A327EAD}" sibTransId="{4F9F7B1F-0B3A-47B7-AE29-CBDD1ED71FB6}"/>
    <dgm:cxn modelId="{416ECDF6-F905-4D72-A706-DFB3119C7D20}" srcId="{57E3CF86-A160-4739-932F-26280683D2D8}" destId="{9592D587-1D0A-4866-B0B4-B2A773EFCA3E}" srcOrd="1" destOrd="0" parTransId="{53C77F35-331F-4CAC-8367-12DC72E55788}" sibTransId="{8F3A295C-0AB2-4AE3-8E77-73C6E3954037}"/>
    <dgm:cxn modelId="{8B56640B-B69F-EB46-B0CA-4B0224B336F4}" type="presParOf" srcId="{4900C215-0539-43C3-A311-0C5A82B36625}" destId="{64D28FEB-8593-4EAD-A932-F65C72375D1D}" srcOrd="0" destOrd="0" presId="urn:microsoft.com/office/officeart/2018/5/layout/IconLeafLabelList"/>
    <dgm:cxn modelId="{16A990AF-9895-3B4A-8C48-E3D4A8F829CA}" type="presParOf" srcId="{64D28FEB-8593-4EAD-A932-F65C72375D1D}" destId="{1210454E-3ADB-46DF-A6D2-7AB86F920153}" srcOrd="0" destOrd="0" presId="urn:microsoft.com/office/officeart/2018/5/layout/IconLeafLabelList"/>
    <dgm:cxn modelId="{DE1355E4-03A6-6841-AC1E-07693A13699B}" type="presParOf" srcId="{64D28FEB-8593-4EAD-A932-F65C72375D1D}" destId="{ACCF1C0B-5122-41D0-B59F-B87F1D037AEB}" srcOrd="1" destOrd="0" presId="urn:microsoft.com/office/officeart/2018/5/layout/IconLeafLabelList"/>
    <dgm:cxn modelId="{930D2843-A76C-7C45-BAA8-ABD161CD6429}" type="presParOf" srcId="{64D28FEB-8593-4EAD-A932-F65C72375D1D}" destId="{F5C83B30-C092-43E7-945C-02B5C2196B9F}" srcOrd="2" destOrd="0" presId="urn:microsoft.com/office/officeart/2018/5/layout/IconLeafLabelList"/>
    <dgm:cxn modelId="{B3FD04B0-B493-4E4F-AB28-9EDF08D1E0D1}" type="presParOf" srcId="{64D28FEB-8593-4EAD-A932-F65C72375D1D}" destId="{8BE819B8-4293-4889-85C5-100490134FEE}" srcOrd="3" destOrd="0" presId="urn:microsoft.com/office/officeart/2018/5/layout/IconLeafLabelList"/>
    <dgm:cxn modelId="{2A4A9A70-6595-2F4C-AB4D-CAF9D131F69B}" type="presParOf" srcId="{4900C215-0539-43C3-A311-0C5A82B36625}" destId="{F4763BB8-BFFE-4D34-84E6-14427D4F4665}" srcOrd="1" destOrd="0" presId="urn:microsoft.com/office/officeart/2018/5/layout/IconLeafLabelList"/>
    <dgm:cxn modelId="{CBE0D679-FE04-6148-9C69-FB67FB0A6C1B}" type="presParOf" srcId="{4900C215-0539-43C3-A311-0C5A82B36625}" destId="{A3F8190F-45CE-437D-88A7-FAE7FDB8AE6E}" srcOrd="2" destOrd="0" presId="urn:microsoft.com/office/officeart/2018/5/layout/IconLeafLabelList"/>
    <dgm:cxn modelId="{BEE68AE3-CF85-ED40-A1D2-1595955BD619}" type="presParOf" srcId="{A3F8190F-45CE-437D-88A7-FAE7FDB8AE6E}" destId="{7EB99AD9-3756-45D8-856C-BBDA393DA6E9}" srcOrd="0" destOrd="0" presId="urn:microsoft.com/office/officeart/2018/5/layout/IconLeafLabelList"/>
    <dgm:cxn modelId="{6FA034C1-3726-0B46-9305-FE60E426E48F}" type="presParOf" srcId="{A3F8190F-45CE-437D-88A7-FAE7FDB8AE6E}" destId="{B35CCBA2-E7B5-412C-B576-261EB7C6D485}" srcOrd="1" destOrd="0" presId="urn:microsoft.com/office/officeart/2018/5/layout/IconLeafLabelList"/>
    <dgm:cxn modelId="{8F763F88-A151-7144-9C37-51AB5FFBBC32}" type="presParOf" srcId="{A3F8190F-45CE-437D-88A7-FAE7FDB8AE6E}" destId="{1FD3F5D6-546D-4CEB-97A6-B8ADF83B2ED8}" srcOrd="2" destOrd="0" presId="urn:microsoft.com/office/officeart/2018/5/layout/IconLeafLabelList"/>
    <dgm:cxn modelId="{BF29E6D5-806F-C44B-BDBA-EEEF3707793D}" type="presParOf" srcId="{A3F8190F-45CE-437D-88A7-FAE7FDB8AE6E}" destId="{82375858-20B2-4C9D-A205-C5DB8B444C51}" srcOrd="3" destOrd="0" presId="urn:microsoft.com/office/officeart/2018/5/layout/IconLeafLabelList"/>
    <dgm:cxn modelId="{0D0783B3-AB5E-2E42-9CBF-1664FF7A0079}" type="presParOf" srcId="{4900C215-0539-43C3-A311-0C5A82B36625}" destId="{1C0B43C5-5E07-402D-B101-E07D71A7D6FB}" srcOrd="3" destOrd="0" presId="urn:microsoft.com/office/officeart/2018/5/layout/IconLeafLabelList"/>
    <dgm:cxn modelId="{DA0A2CE5-02D1-814E-8AF8-15AEBCFA569A}" type="presParOf" srcId="{4900C215-0539-43C3-A311-0C5A82B36625}" destId="{AF92F9BB-564C-4405-81B8-090E20D2614A}" srcOrd="4" destOrd="0" presId="urn:microsoft.com/office/officeart/2018/5/layout/IconLeafLabelList"/>
    <dgm:cxn modelId="{DF69F27B-ABA4-4E42-8339-B14A492EE5B6}" type="presParOf" srcId="{AF92F9BB-564C-4405-81B8-090E20D2614A}" destId="{55D8476B-2AEB-4348-8210-66B44CF7FF16}" srcOrd="0" destOrd="0" presId="urn:microsoft.com/office/officeart/2018/5/layout/IconLeafLabelList"/>
    <dgm:cxn modelId="{501C842C-B40E-404E-83FF-588E5582FA3A}" type="presParOf" srcId="{AF92F9BB-564C-4405-81B8-090E20D2614A}" destId="{DF60A010-3530-46BC-BB8C-5B725F579210}" srcOrd="1" destOrd="0" presId="urn:microsoft.com/office/officeart/2018/5/layout/IconLeafLabelList"/>
    <dgm:cxn modelId="{19347B91-C9D3-D44F-AE17-C9A2BD26B549}" type="presParOf" srcId="{AF92F9BB-564C-4405-81B8-090E20D2614A}" destId="{0105F9C6-60F7-4B03-A8BE-82B9B89FEA13}" srcOrd="2" destOrd="0" presId="urn:microsoft.com/office/officeart/2018/5/layout/IconLeafLabelList"/>
    <dgm:cxn modelId="{F0DC7E35-8841-D146-8CB0-EE0105F7B47D}" type="presParOf" srcId="{AF92F9BB-564C-4405-81B8-090E20D2614A}" destId="{AC525F83-BD32-4E04-9E39-EB18C994F39B}" srcOrd="3" destOrd="0" presId="urn:microsoft.com/office/officeart/2018/5/layout/IconLeafLabelList"/>
    <dgm:cxn modelId="{BBCC003D-CDFE-6A44-8181-4F517C95715C}" type="presParOf" srcId="{4900C215-0539-43C3-A311-0C5A82B36625}" destId="{250C1C7A-EBAC-4FAF-AA6E-7890249571B2}" srcOrd="5" destOrd="0" presId="urn:microsoft.com/office/officeart/2018/5/layout/IconLeafLabelList"/>
    <dgm:cxn modelId="{A16595DC-6FC4-C549-AC74-A6D3E666B0C1}" type="presParOf" srcId="{4900C215-0539-43C3-A311-0C5A82B36625}" destId="{35CF325A-841A-4A7F-84F8-2238C66711CA}" srcOrd="6" destOrd="0" presId="urn:microsoft.com/office/officeart/2018/5/layout/IconLeafLabelList"/>
    <dgm:cxn modelId="{0F397B92-6C8C-2945-B2D3-864889DB2B9E}" type="presParOf" srcId="{35CF325A-841A-4A7F-84F8-2238C66711CA}" destId="{146183EF-8034-4795-8367-AFCB019F6664}" srcOrd="0" destOrd="0" presId="urn:microsoft.com/office/officeart/2018/5/layout/IconLeafLabelList"/>
    <dgm:cxn modelId="{890951CD-275A-A740-86C9-77FC7199485A}" type="presParOf" srcId="{35CF325A-841A-4A7F-84F8-2238C66711CA}" destId="{1F12798D-54E7-462B-89AD-73A12122F892}" srcOrd="1" destOrd="0" presId="urn:microsoft.com/office/officeart/2018/5/layout/IconLeafLabelList"/>
    <dgm:cxn modelId="{BF98DC74-6CCB-624B-A9BD-C00E82906544}" type="presParOf" srcId="{35CF325A-841A-4A7F-84F8-2238C66711CA}" destId="{07BC8FA7-9618-4ED1-A1B7-0C2DED39587E}" srcOrd="2" destOrd="0" presId="urn:microsoft.com/office/officeart/2018/5/layout/IconLeafLabelList"/>
    <dgm:cxn modelId="{CF0D7B22-E7A0-B947-96F9-DBE6AB03CA2F}" type="presParOf" srcId="{35CF325A-841A-4A7F-84F8-2238C66711CA}" destId="{50A1B594-D9A1-4E08-83C9-FDB9D34F66D3}" srcOrd="3" destOrd="0" presId="urn:microsoft.com/office/officeart/2018/5/layout/IconLeafLabelList"/>
    <dgm:cxn modelId="{D8F5C3AA-88C5-324B-BD51-745879323610}" type="presParOf" srcId="{4900C215-0539-43C3-A311-0C5A82B36625}" destId="{A888A09E-2524-43E3-ABED-06B5323F99AB}" srcOrd="7" destOrd="0" presId="urn:microsoft.com/office/officeart/2018/5/layout/IconLeafLabelList"/>
    <dgm:cxn modelId="{C6DFAE5C-DFF9-A542-A8A7-1DC29249D8D8}" type="presParOf" srcId="{4900C215-0539-43C3-A311-0C5A82B36625}" destId="{B40FED92-B40D-4A70-8B66-4A1AB9D65C4F}" srcOrd="8" destOrd="0" presId="urn:microsoft.com/office/officeart/2018/5/layout/IconLeafLabelList"/>
    <dgm:cxn modelId="{CACBB546-BB42-D148-8D5A-C63D0A8CE361}" type="presParOf" srcId="{B40FED92-B40D-4A70-8B66-4A1AB9D65C4F}" destId="{21EC939D-BFD9-4A34-A48F-82A227FF2EA6}" srcOrd="0" destOrd="0" presId="urn:microsoft.com/office/officeart/2018/5/layout/IconLeafLabelList"/>
    <dgm:cxn modelId="{153BA548-F816-7D4A-A4A3-06B0E3155AD1}" type="presParOf" srcId="{B40FED92-B40D-4A70-8B66-4A1AB9D65C4F}" destId="{3A8CC03A-AF51-472A-BAF6-6B8F484F2A63}" srcOrd="1" destOrd="0" presId="urn:microsoft.com/office/officeart/2018/5/layout/IconLeafLabelList"/>
    <dgm:cxn modelId="{402C219A-A482-A446-928E-D85AC92CD795}" type="presParOf" srcId="{B40FED92-B40D-4A70-8B66-4A1AB9D65C4F}" destId="{D422AFDB-ACCC-4D8B-BEE8-988608356D88}" srcOrd="2" destOrd="0" presId="urn:microsoft.com/office/officeart/2018/5/layout/IconLeafLabelList"/>
    <dgm:cxn modelId="{9D63E785-25BB-2F43-A964-70135AEFEDDA}" type="presParOf" srcId="{B40FED92-B40D-4A70-8B66-4A1AB9D65C4F}" destId="{C27FEF09-0BCC-46A6-8733-8FF3AB0C4F58}" srcOrd="3" destOrd="0" presId="urn:microsoft.com/office/officeart/2018/5/layout/IconLeafLabelList"/>
    <dgm:cxn modelId="{DE982450-9F79-3C47-9F53-F9FD118A9CD1}" type="presParOf" srcId="{4900C215-0539-43C3-A311-0C5A82B36625}" destId="{1356253F-8796-4B10-A6BB-C7FC2D289FFD}" srcOrd="9" destOrd="0" presId="urn:microsoft.com/office/officeart/2018/5/layout/IconLeafLabelList"/>
    <dgm:cxn modelId="{F9515AF3-26FF-4C48-9809-4F7A6A983B8F}" type="presParOf" srcId="{4900C215-0539-43C3-A311-0C5A82B36625}" destId="{DA21F84D-2254-4942-B9FA-358265E0F2E0}" srcOrd="10" destOrd="0" presId="urn:microsoft.com/office/officeart/2018/5/layout/IconLeafLabelList"/>
    <dgm:cxn modelId="{287248BD-FA87-5343-B9FC-7D2CD6626138}" type="presParOf" srcId="{DA21F84D-2254-4942-B9FA-358265E0F2E0}" destId="{8E593FC6-A9B7-4D4A-9C42-6937543D3323}" srcOrd="0" destOrd="0" presId="urn:microsoft.com/office/officeart/2018/5/layout/IconLeafLabelList"/>
    <dgm:cxn modelId="{274D7346-41C3-6B4B-B324-2E9966F65B9A}" type="presParOf" srcId="{DA21F84D-2254-4942-B9FA-358265E0F2E0}" destId="{06C2F5B5-BBFF-475A-B4AF-64C671C7EDF0}" srcOrd="1" destOrd="0" presId="urn:microsoft.com/office/officeart/2018/5/layout/IconLeafLabelList"/>
    <dgm:cxn modelId="{C3AE2164-2074-A74D-96F1-8D0E94DE82FA}" type="presParOf" srcId="{DA21F84D-2254-4942-B9FA-358265E0F2E0}" destId="{6D8AA834-2D6C-4AC9-85BF-2F29D9DFC339}" srcOrd="2" destOrd="0" presId="urn:microsoft.com/office/officeart/2018/5/layout/IconLeafLabelList"/>
    <dgm:cxn modelId="{9B42D833-BDB4-7E4C-B79B-C92F1A9106DC}" type="presParOf" srcId="{DA21F84D-2254-4942-B9FA-358265E0F2E0}" destId="{50241C95-3354-4CDF-9C29-EE838E9E1F93}" srcOrd="3" destOrd="0" presId="urn:microsoft.com/office/officeart/2018/5/layout/IconLeafLabelList"/>
    <dgm:cxn modelId="{891BB5E5-FABD-4049-AE21-3ADA10055F66}" type="presParOf" srcId="{4900C215-0539-43C3-A311-0C5A82B36625}" destId="{DECD5ABF-E695-462F-AAD6-DAB25C5276DE}" srcOrd="11" destOrd="0" presId="urn:microsoft.com/office/officeart/2018/5/layout/IconLeafLabelList"/>
    <dgm:cxn modelId="{59E8FF49-6E93-C24B-9379-7CFFDA240BF1}" type="presParOf" srcId="{4900C215-0539-43C3-A311-0C5A82B36625}" destId="{8CB7370E-0DBC-40F4-A84E-F5998F6446EC}" srcOrd="12" destOrd="0" presId="urn:microsoft.com/office/officeart/2018/5/layout/IconLeafLabelList"/>
    <dgm:cxn modelId="{DE88C852-4ACF-694E-9D8E-6BD430B36048}" type="presParOf" srcId="{8CB7370E-0DBC-40F4-A84E-F5998F6446EC}" destId="{2BDE6DC2-3D43-4CCD-878F-F1B34A76E73D}" srcOrd="0" destOrd="0" presId="urn:microsoft.com/office/officeart/2018/5/layout/IconLeafLabelList"/>
    <dgm:cxn modelId="{07ECFB7E-DFBC-BC40-81F1-71C65A63FF79}" type="presParOf" srcId="{8CB7370E-0DBC-40F4-A84E-F5998F6446EC}" destId="{1BFADF7F-00B6-42FE-B43E-28011A559970}" srcOrd="1" destOrd="0" presId="urn:microsoft.com/office/officeart/2018/5/layout/IconLeafLabelList"/>
    <dgm:cxn modelId="{67094976-0E13-8A4A-8DBF-97FC14263B46}" type="presParOf" srcId="{8CB7370E-0DBC-40F4-A84E-F5998F6446EC}" destId="{339E8820-D02D-4E9A-A37C-19A91105136C}" srcOrd="2" destOrd="0" presId="urn:microsoft.com/office/officeart/2018/5/layout/IconLeafLabelList"/>
    <dgm:cxn modelId="{0CC82BD2-BB57-574A-8583-9B022B24C934}" type="presParOf" srcId="{8CB7370E-0DBC-40F4-A84E-F5998F6446EC}" destId="{CC2CC250-7AD9-498F-BFAF-3AD20FE958F4}" srcOrd="3" destOrd="0" presId="urn:microsoft.com/office/officeart/2018/5/layout/IconLeafLabelList"/>
    <dgm:cxn modelId="{B7AEA1A9-39BA-634C-BCD0-8EBF280E3AF7}" type="presParOf" srcId="{4900C215-0539-43C3-A311-0C5A82B36625}" destId="{1BDCBADC-56B4-4D30-B8E6-ABDB9960EAC8}" srcOrd="13" destOrd="0" presId="urn:microsoft.com/office/officeart/2018/5/layout/IconLeafLabelList"/>
    <dgm:cxn modelId="{0E3C3A42-54E0-B340-B51F-F8CE46B0EA0C}" type="presParOf" srcId="{4900C215-0539-43C3-A311-0C5A82B36625}" destId="{B2751771-C10D-4175-90FE-C05E0CF760F3}" srcOrd="14" destOrd="0" presId="urn:microsoft.com/office/officeart/2018/5/layout/IconLeafLabelList"/>
    <dgm:cxn modelId="{72E86D08-7568-794D-841B-319B08BD480B}" type="presParOf" srcId="{B2751771-C10D-4175-90FE-C05E0CF760F3}" destId="{EC0BCA19-FFF9-4CD7-96BF-3ADAD3D05A64}" srcOrd="0" destOrd="0" presId="urn:microsoft.com/office/officeart/2018/5/layout/IconLeafLabelList"/>
    <dgm:cxn modelId="{07E903CB-7A30-C148-8795-EE414DA3EFA3}" type="presParOf" srcId="{B2751771-C10D-4175-90FE-C05E0CF760F3}" destId="{BCC2CCFD-7AAC-4E23-8981-B08B03248AA7}" srcOrd="1" destOrd="0" presId="urn:microsoft.com/office/officeart/2018/5/layout/IconLeafLabelList"/>
    <dgm:cxn modelId="{3B84086B-B865-C746-B8F2-5C45FB2B7D10}" type="presParOf" srcId="{B2751771-C10D-4175-90FE-C05E0CF760F3}" destId="{60316C8D-B534-4845-9AF1-6795FE67A50E}" srcOrd="2" destOrd="0" presId="urn:microsoft.com/office/officeart/2018/5/layout/IconLeafLabelList"/>
    <dgm:cxn modelId="{621B59F1-2B30-3E40-8452-5962985B2485}" type="presParOf" srcId="{B2751771-C10D-4175-90FE-C05E0CF760F3}" destId="{4BA76FA7-9BE5-4742-9AE6-9212817F1DF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92CEC6-63A2-4BD3-8978-14D4D3235C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7AF9C-7FDD-4081-847E-966714487E4C}">
      <dgm:prSet/>
      <dgm:spPr/>
      <dgm:t>
        <a:bodyPr/>
        <a:lstStyle/>
        <a:p>
          <a:r>
            <a:rPr lang="en-US" dirty="0"/>
            <a:t>Fitness and Conditioning 11 (this course is NOT a replacement for PE)</a:t>
          </a:r>
        </a:p>
      </dgm:t>
    </dgm:pt>
    <dgm:pt modelId="{3871F069-B6E8-4830-B6EF-B4E60DBAA870}" type="parTrans" cxnId="{1EF0AAEF-B911-437E-A1AB-411AC8E4DF50}">
      <dgm:prSet/>
      <dgm:spPr/>
      <dgm:t>
        <a:bodyPr/>
        <a:lstStyle/>
        <a:p>
          <a:endParaRPr lang="en-US"/>
        </a:p>
      </dgm:t>
    </dgm:pt>
    <dgm:pt modelId="{FE55C213-9549-413A-93DE-3E1CFAD10E49}" type="sibTrans" cxnId="{1EF0AAEF-B911-437E-A1AB-411AC8E4DF50}">
      <dgm:prSet/>
      <dgm:spPr/>
      <dgm:t>
        <a:bodyPr/>
        <a:lstStyle/>
        <a:p>
          <a:endParaRPr lang="en-US"/>
        </a:p>
      </dgm:t>
    </dgm:pt>
    <dgm:pt modelId="{8885675D-86DB-4356-9525-FD6E2DE7F845}">
      <dgm:prSet/>
      <dgm:spPr/>
      <dgm:t>
        <a:bodyPr/>
        <a:lstStyle/>
        <a:p>
          <a:r>
            <a:rPr lang="en-US" dirty="0"/>
            <a:t>Jazz Band 8-12 (must also be registered in on-timetable band)</a:t>
          </a:r>
        </a:p>
      </dgm:t>
    </dgm:pt>
    <dgm:pt modelId="{364BCEE5-A7B8-4FFE-9AC3-E8C92A10BD16}" type="parTrans" cxnId="{D5E866BC-EC1A-4514-9874-02817949C4D1}">
      <dgm:prSet/>
      <dgm:spPr/>
      <dgm:t>
        <a:bodyPr/>
        <a:lstStyle/>
        <a:p>
          <a:endParaRPr lang="en-US"/>
        </a:p>
      </dgm:t>
    </dgm:pt>
    <dgm:pt modelId="{E6EA5DC5-33AE-40DC-A614-7EDAF55DC13C}" type="sibTrans" cxnId="{D5E866BC-EC1A-4514-9874-02817949C4D1}">
      <dgm:prSet/>
      <dgm:spPr/>
      <dgm:t>
        <a:bodyPr/>
        <a:lstStyle/>
        <a:p>
          <a:endParaRPr lang="en-US"/>
        </a:p>
      </dgm:t>
    </dgm:pt>
    <dgm:pt modelId="{5E321997-F223-4965-B50B-A83FE74841E5}">
      <dgm:prSet/>
      <dgm:spPr/>
      <dgm:t>
        <a:bodyPr/>
        <a:lstStyle/>
        <a:p>
          <a:r>
            <a:rPr lang="en-US" dirty="0"/>
            <a:t>Theatre Company 9-12</a:t>
          </a:r>
        </a:p>
      </dgm:t>
    </dgm:pt>
    <dgm:pt modelId="{28F32085-C51D-4206-96CE-B16B83B7F5AE}" type="parTrans" cxnId="{ADC57F63-D6D5-4972-A126-A069CACFF8B4}">
      <dgm:prSet/>
      <dgm:spPr/>
      <dgm:t>
        <a:bodyPr/>
        <a:lstStyle/>
        <a:p>
          <a:endParaRPr lang="en-US"/>
        </a:p>
      </dgm:t>
    </dgm:pt>
    <dgm:pt modelId="{6EB60C09-D14F-470F-BEE7-698A44D69289}" type="sibTrans" cxnId="{ADC57F63-D6D5-4972-A126-A069CACFF8B4}">
      <dgm:prSet/>
      <dgm:spPr/>
      <dgm:t>
        <a:bodyPr/>
        <a:lstStyle/>
        <a:p>
          <a:endParaRPr lang="en-US"/>
        </a:p>
      </dgm:t>
    </dgm:pt>
    <dgm:pt modelId="{900D93FA-2A6B-F84F-8468-4793139B75EC}">
      <dgm:prSet/>
      <dgm:spPr/>
      <dgm:t>
        <a:bodyPr/>
        <a:lstStyle/>
        <a:p>
          <a:r>
            <a:rPr lang="en-US" dirty="0"/>
            <a:t>Career Life Education10</a:t>
          </a:r>
        </a:p>
      </dgm:t>
    </dgm:pt>
    <dgm:pt modelId="{9D9A2E82-3025-8F4F-A0A9-DA7F26802DE9}" type="parTrans" cxnId="{C9248A5D-DAD2-9041-BFF8-C58881E1C8FF}">
      <dgm:prSet/>
      <dgm:spPr/>
      <dgm:t>
        <a:bodyPr/>
        <a:lstStyle/>
        <a:p>
          <a:endParaRPr lang="en-US"/>
        </a:p>
      </dgm:t>
    </dgm:pt>
    <dgm:pt modelId="{81B5DF5F-38EB-DE42-9428-C16D7DB0CC60}" type="sibTrans" cxnId="{C9248A5D-DAD2-9041-BFF8-C58881E1C8FF}">
      <dgm:prSet/>
      <dgm:spPr/>
      <dgm:t>
        <a:bodyPr/>
        <a:lstStyle/>
        <a:p>
          <a:endParaRPr lang="en-US"/>
        </a:p>
      </dgm:t>
    </dgm:pt>
    <dgm:pt modelId="{2368E8CE-A2DF-044E-9D69-CB06D3418F28}">
      <dgm:prSet/>
      <dgm:spPr/>
      <dgm:t>
        <a:bodyPr/>
        <a:lstStyle/>
        <a:p>
          <a:r>
            <a:rPr lang="en-US" dirty="0"/>
            <a:t>Stagecraft 9-12</a:t>
          </a:r>
        </a:p>
      </dgm:t>
    </dgm:pt>
    <dgm:pt modelId="{47B45405-8A41-A447-9919-72A555528256}" type="parTrans" cxnId="{0F625075-EB90-CE4A-A353-3876CF4D2D77}">
      <dgm:prSet/>
      <dgm:spPr/>
      <dgm:t>
        <a:bodyPr/>
        <a:lstStyle/>
        <a:p>
          <a:endParaRPr lang="en-US"/>
        </a:p>
      </dgm:t>
    </dgm:pt>
    <dgm:pt modelId="{4637449B-5A2B-2249-AD8D-28D99EA99902}" type="sibTrans" cxnId="{0F625075-EB90-CE4A-A353-3876CF4D2D77}">
      <dgm:prSet/>
      <dgm:spPr/>
      <dgm:t>
        <a:bodyPr/>
        <a:lstStyle/>
        <a:p>
          <a:endParaRPr lang="en-US"/>
        </a:p>
      </dgm:t>
    </dgm:pt>
    <dgm:pt modelId="{1AE0B0CC-5422-C44A-A0F6-DB223DC60191}">
      <dgm:prSet/>
      <dgm:spPr/>
      <dgm:t>
        <a:bodyPr/>
        <a:lstStyle/>
        <a:p>
          <a:r>
            <a:rPr lang="en-US" dirty="0"/>
            <a:t>Specialized Studies in Foods 12 (must have completed either Foods 9 or 10)</a:t>
          </a:r>
        </a:p>
      </dgm:t>
    </dgm:pt>
    <dgm:pt modelId="{5F74CBA1-5DD6-2A41-879B-87BEB6040082}" type="parTrans" cxnId="{623C6727-D973-4041-95A7-DC9A39581796}">
      <dgm:prSet/>
      <dgm:spPr/>
      <dgm:t>
        <a:bodyPr/>
        <a:lstStyle/>
        <a:p>
          <a:endParaRPr lang="en-US"/>
        </a:p>
      </dgm:t>
    </dgm:pt>
    <dgm:pt modelId="{458705F7-3A05-D54A-892F-796E4FC686CE}" type="sibTrans" cxnId="{623C6727-D973-4041-95A7-DC9A39581796}">
      <dgm:prSet/>
      <dgm:spPr/>
      <dgm:t>
        <a:bodyPr/>
        <a:lstStyle/>
        <a:p>
          <a:endParaRPr lang="en-US"/>
        </a:p>
      </dgm:t>
    </dgm:pt>
    <dgm:pt modelId="{39EF9547-9E06-4444-BF62-FFDF6E9FB68C}">
      <dgm:prSet/>
      <dgm:spPr/>
      <dgm:t>
        <a:bodyPr/>
        <a:lstStyle/>
        <a:p>
          <a:r>
            <a:rPr lang="en-US" dirty="0"/>
            <a:t>Strings Orchestra 8-12 (must also be registered in on-timetable band)</a:t>
          </a:r>
        </a:p>
        <a:p>
          <a:endParaRPr lang="en-US" dirty="0"/>
        </a:p>
        <a:p>
          <a:r>
            <a:rPr lang="en-US" dirty="0"/>
            <a:t> </a:t>
          </a:r>
        </a:p>
      </dgm:t>
    </dgm:pt>
    <dgm:pt modelId="{FA9BBEF6-EABA-4F13-85DC-A2DC9C4852B4}" type="parTrans" cxnId="{833CEC81-C7F3-4F63-9023-E36D93235E2A}">
      <dgm:prSet/>
      <dgm:spPr/>
      <dgm:t>
        <a:bodyPr/>
        <a:lstStyle/>
        <a:p>
          <a:endParaRPr lang="en-US"/>
        </a:p>
      </dgm:t>
    </dgm:pt>
    <dgm:pt modelId="{35C4BBC4-C7A1-41F7-A44A-5ABD06C70FCD}" type="sibTrans" cxnId="{833CEC81-C7F3-4F63-9023-E36D93235E2A}">
      <dgm:prSet/>
      <dgm:spPr/>
      <dgm:t>
        <a:bodyPr/>
        <a:lstStyle/>
        <a:p>
          <a:endParaRPr lang="en-US"/>
        </a:p>
      </dgm:t>
    </dgm:pt>
    <dgm:pt modelId="{84215D29-DB2B-434F-B721-C48CAA40690D}">
      <dgm:prSet/>
      <dgm:spPr/>
      <dgm:t>
        <a:bodyPr/>
        <a:lstStyle/>
        <a:p>
          <a:r>
            <a:rPr lang="en-US" dirty="0"/>
            <a:t>Foods 10 (Can only register if you have not completed Foods 9)</a:t>
          </a:r>
        </a:p>
      </dgm:t>
    </dgm:pt>
    <dgm:pt modelId="{96A25553-BD69-4B11-BEE8-9EC211A56E63}" type="parTrans" cxnId="{59D70127-9BC4-47C2-8990-4C287506FD10}">
      <dgm:prSet/>
      <dgm:spPr/>
      <dgm:t>
        <a:bodyPr/>
        <a:lstStyle/>
        <a:p>
          <a:endParaRPr lang="en-US"/>
        </a:p>
      </dgm:t>
    </dgm:pt>
    <dgm:pt modelId="{D17BB88F-867B-448F-A399-3DB1BF7B0785}" type="sibTrans" cxnId="{59D70127-9BC4-47C2-8990-4C287506FD10}">
      <dgm:prSet/>
      <dgm:spPr/>
      <dgm:t>
        <a:bodyPr/>
        <a:lstStyle/>
        <a:p>
          <a:endParaRPr lang="en-US"/>
        </a:p>
      </dgm:t>
    </dgm:pt>
    <dgm:pt modelId="{1FB40135-C217-B348-AA50-22DD63733420}" type="pres">
      <dgm:prSet presAssocID="{7F92CEC6-63A2-4BD3-8978-14D4D3235C0B}" presName="vert0" presStyleCnt="0">
        <dgm:presLayoutVars>
          <dgm:dir/>
          <dgm:animOne val="branch"/>
          <dgm:animLvl val="lvl"/>
        </dgm:presLayoutVars>
      </dgm:prSet>
      <dgm:spPr/>
    </dgm:pt>
    <dgm:pt modelId="{02DAA594-6C2B-9E4C-BD16-AB47E88B64DF}" type="pres">
      <dgm:prSet presAssocID="{EFB7AF9C-7FDD-4081-847E-966714487E4C}" presName="thickLine" presStyleLbl="alignNode1" presStyleIdx="0" presStyleCnt="8"/>
      <dgm:spPr/>
    </dgm:pt>
    <dgm:pt modelId="{E7A77F87-1CA1-6F45-B849-45C6D25B3422}" type="pres">
      <dgm:prSet presAssocID="{EFB7AF9C-7FDD-4081-847E-966714487E4C}" presName="horz1" presStyleCnt="0"/>
      <dgm:spPr/>
    </dgm:pt>
    <dgm:pt modelId="{F12B1D8C-D18F-DE43-9A3A-B3684BA86869}" type="pres">
      <dgm:prSet presAssocID="{EFB7AF9C-7FDD-4081-847E-966714487E4C}" presName="tx1" presStyleLbl="revTx" presStyleIdx="0" presStyleCnt="8"/>
      <dgm:spPr/>
    </dgm:pt>
    <dgm:pt modelId="{9A706DE0-D359-D146-98A5-756BDFD7B063}" type="pres">
      <dgm:prSet presAssocID="{EFB7AF9C-7FDD-4081-847E-966714487E4C}" presName="vert1" presStyleCnt="0"/>
      <dgm:spPr/>
    </dgm:pt>
    <dgm:pt modelId="{2CFC4861-E7C7-3C40-B12C-0FB74F29AF60}" type="pres">
      <dgm:prSet presAssocID="{8885675D-86DB-4356-9525-FD6E2DE7F845}" presName="thickLine" presStyleLbl="alignNode1" presStyleIdx="1" presStyleCnt="8"/>
      <dgm:spPr/>
    </dgm:pt>
    <dgm:pt modelId="{4290F7E6-6D93-2042-B950-4219DE0AD45A}" type="pres">
      <dgm:prSet presAssocID="{8885675D-86DB-4356-9525-FD6E2DE7F845}" presName="horz1" presStyleCnt="0"/>
      <dgm:spPr/>
    </dgm:pt>
    <dgm:pt modelId="{026AA396-74DE-5C41-9D55-C63BABCA6B63}" type="pres">
      <dgm:prSet presAssocID="{8885675D-86DB-4356-9525-FD6E2DE7F845}" presName="tx1" presStyleLbl="revTx" presStyleIdx="1" presStyleCnt="8"/>
      <dgm:spPr/>
    </dgm:pt>
    <dgm:pt modelId="{48429675-067B-6048-93D6-2D1414D32060}" type="pres">
      <dgm:prSet presAssocID="{8885675D-86DB-4356-9525-FD6E2DE7F845}" presName="vert1" presStyleCnt="0"/>
      <dgm:spPr/>
    </dgm:pt>
    <dgm:pt modelId="{3605950C-1593-644A-886F-92B4663EF87D}" type="pres">
      <dgm:prSet presAssocID="{5E321997-F223-4965-B50B-A83FE74841E5}" presName="thickLine" presStyleLbl="alignNode1" presStyleIdx="2" presStyleCnt="8"/>
      <dgm:spPr/>
    </dgm:pt>
    <dgm:pt modelId="{C6F257A3-262E-7540-8D50-B024F1B2CF43}" type="pres">
      <dgm:prSet presAssocID="{5E321997-F223-4965-B50B-A83FE74841E5}" presName="horz1" presStyleCnt="0"/>
      <dgm:spPr/>
    </dgm:pt>
    <dgm:pt modelId="{FC826E96-F6A3-F042-9E1C-9DEFC001FF49}" type="pres">
      <dgm:prSet presAssocID="{5E321997-F223-4965-B50B-A83FE74841E5}" presName="tx1" presStyleLbl="revTx" presStyleIdx="2" presStyleCnt="8"/>
      <dgm:spPr/>
    </dgm:pt>
    <dgm:pt modelId="{204E9E38-7772-8148-A590-538A5E8EE29E}" type="pres">
      <dgm:prSet presAssocID="{5E321997-F223-4965-B50B-A83FE74841E5}" presName="vert1" presStyleCnt="0"/>
      <dgm:spPr/>
    </dgm:pt>
    <dgm:pt modelId="{51E7260E-A46F-154F-886B-73874C0936E7}" type="pres">
      <dgm:prSet presAssocID="{900D93FA-2A6B-F84F-8468-4793139B75EC}" presName="thickLine" presStyleLbl="alignNode1" presStyleIdx="3" presStyleCnt="8"/>
      <dgm:spPr/>
    </dgm:pt>
    <dgm:pt modelId="{C5F24E73-3931-0442-88DF-BBD4075195DE}" type="pres">
      <dgm:prSet presAssocID="{900D93FA-2A6B-F84F-8468-4793139B75EC}" presName="horz1" presStyleCnt="0"/>
      <dgm:spPr/>
    </dgm:pt>
    <dgm:pt modelId="{335BFADB-5445-424E-ADAC-62ED778B13F8}" type="pres">
      <dgm:prSet presAssocID="{900D93FA-2A6B-F84F-8468-4793139B75EC}" presName="tx1" presStyleLbl="revTx" presStyleIdx="3" presStyleCnt="8"/>
      <dgm:spPr/>
    </dgm:pt>
    <dgm:pt modelId="{E6A36FF0-BC3F-9847-A1F3-E4E8FF66F5D9}" type="pres">
      <dgm:prSet presAssocID="{900D93FA-2A6B-F84F-8468-4793139B75EC}" presName="vert1" presStyleCnt="0"/>
      <dgm:spPr/>
    </dgm:pt>
    <dgm:pt modelId="{3D2DD7FE-B0DE-304C-B421-4B74C35305AE}" type="pres">
      <dgm:prSet presAssocID="{2368E8CE-A2DF-044E-9D69-CB06D3418F28}" presName="thickLine" presStyleLbl="alignNode1" presStyleIdx="4" presStyleCnt="8"/>
      <dgm:spPr/>
    </dgm:pt>
    <dgm:pt modelId="{D186CD63-3639-C54C-B148-1B166323BDBE}" type="pres">
      <dgm:prSet presAssocID="{2368E8CE-A2DF-044E-9D69-CB06D3418F28}" presName="horz1" presStyleCnt="0"/>
      <dgm:spPr/>
    </dgm:pt>
    <dgm:pt modelId="{14373D3C-D2C1-C242-A27B-EA09BA54EBCE}" type="pres">
      <dgm:prSet presAssocID="{2368E8CE-A2DF-044E-9D69-CB06D3418F28}" presName="tx1" presStyleLbl="revTx" presStyleIdx="4" presStyleCnt="8"/>
      <dgm:spPr/>
    </dgm:pt>
    <dgm:pt modelId="{A6B122A2-AFC0-0646-A3E2-40D59F025AE2}" type="pres">
      <dgm:prSet presAssocID="{2368E8CE-A2DF-044E-9D69-CB06D3418F28}" presName="vert1" presStyleCnt="0"/>
      <dgm:spPr/>
    </dgm:pt>
    <dgm:pt modelId="{368600DE-D555-A74A-B99A-0731F737B66D}" type="pres">
      <dgm:prSet presAssocID="{1AE0B0CC-5422-C44A-A0F6-DB223DC60191}" presName="thickLine" presStyleLbl="alignNode1" presStyleIdx="5" presStyleCnt="8"/>
      <dgm:spPr/>
    </dgm:pt>
    <dgm:pt modelId="{B7A40E45-7BDE-EB46-B059-E216746F5923}" type="pres">
      <dgm:prSet presAssocID="{1AE0B0CC-5422-C44A-A0F6-DB223DC60191}" presName="horz1" presStyleCnt="0"/>
      <dgm:spPr/>
    </dgm:pt>
    <dgm:pt modelId="{B7CF1C85-9B91-8F49-837E-905BB8A05C27}" type="pres">
      <dgm:prSet presAssocID="{1AE0B0CC-5422-C44A-A0F6-DB223DC60191}" presName="tx1" presStyleLbl="revTx" presStyleIdx="5" presStyleCnt="8"/>
      <dgm:spPr/>
    </dgm:pt>
    <dgm:pt modelId="{E19BFA56-3061-DC4F-8174-BC6543B65E40}" type="pres">
      <dgm:prSet presAssocID="{1AE0B0CC-5422-C44A-A0F6-DB223DC60191}" presName="vert1" presStyleCnt="0"/>
      <dgm:spPr/>
    </dgm:pt>
    <dgm:pt modelId="{A505417F-7C88-497F-9AD0-17D4EFF61D26}" type="pres">
      <dgm:prSet presAssocID="{84215D29-DB2B-434F-B721-C48CAA40690D}" presName="thickLine" presStyleLbl="alignNode1" presStyleIdx="6" presStyleCnt="8"/>
      <dgm:spPr/>
    </dgm:pt>
    <dgm:pt modelId="{F3CA2F35-4335-4965-A660-A6DD60B3B059}" type="pres">
      <dgm:prSet presAssocID="{84215D29-DB2B-434F-B721-C48CAA40690D}" presName="horz1" presStyleCnt="0"/>
      <dgm:spPr/>
    </dgm:pt>
    <dgm:pt modelId="{D2D2907D-ED1A-474C-9C3F-F7C8A952573F}" type="pres">
      <dgm:prSet presAssocID="{84215D29-DB2B-434F-B721-C48CAA40690D}" presName="tx1" presStyleLbl="revTx" presStyleIdx="6" presStyleCnt="8"/>
      <dgm:spPr/>
    </dgm:pt>
    <dgm:pt modelId="{EAFF1E1A-E1BF-4715-8717-4FFFCCE12B80}" type="pres">
      <dgm:prSet presAssocID="{84215D29-DB2B-434F-B721-C48CAA40690D}" presName="vert1" presStyleCnt="0"/>
      <dgm:spPr/>
    </dgm:pt>
    <dgm:pt modelId="{68D7D01D-909C-4D3F-8433-EEAF21211837}" type="pres">
      <dgm:prSet presAssocID="{39EF9547-9E06-4444-BF62-FFDF6E9FB68C}" presName="thickLine" presStyleLbl="alignNode1" presStyleIdx="7" presStyleCnt="8"/>
      <dgm:spPr/>
    </dgm:pt>
    <dgm:pt modelId="{E0E5B7BE-634B-451A-AD8D-1973F0794EA4}" type="pres">
      <dgm:prSet presAssocID="{39EF9547-9E06-4444-BF62-FFDF6E9FB68C}" presName="horz1" presStyleCnt="0"/>
      <dgm:spPr/>
    </dgm:pt>
    <dgm:pt modelId="{A0B8D089-1E9D-4D69-A22A-4B0445E86B5C}" type="pres">
      <dgm:prSet presAssocID="{39EF9547-9E06-4444-BF62-FFDF6E9FB68C}" presName="tx1" presStyleLbl="revTx" presStyleIdx="7" presStyleCnt="8"/>
      <dgm:spPr/>
    </dgm:pt>
    <dgm:pt modelId="{026DB2AA-5443-41BE-BCEC-7E0B5DE30351}" type="pres">
      <dgm:prSet presAssocID="{39EF9547-9E06-4444-BF62-FFDF6E9FB68C}" presName="vert1" presStyleCnt="0"/>
      <dgm:spPr/>
    </dgm:pt>
  </dgm:ptLst>
  <dgm:cxnLst>
    <dgm:cxn modelId="{F75CA914-E7EC-C444-AA6E-9F9B177434CD}" type="presOf" srcId="{2368E8CE-A2DF-044E-9D69-CB06D3418F28}" destId="{14373D3C-D2C1-C242-A27B-EA09BA54EBCE}" srcOrd="0" destOrd="0" presId="urn:microsoft.com/office/officeart/2008/layout/LinedList"/>
    <dgm:cxn modelId="{83D4991F-5198-0443-92A1-3B050298CA6F}" type="presOf" srcId="{5E321997-F223-4965-B50B-A83FE74841E5}" destId="{FC826E96-F6A3-F042-9E1C-9DEFC001FF49}" srcOrd="0" destOrd="0" presId="urn:microsoft.com/office/officeart/2008/layout/LinedList"/>
    <dgm:cxn modelId="{AB6A1126-5F64-394E-ABAE-5EE6B0D2FD5A}" type="presOf" srcId="{1AE0B0CC-5422-C44A-A0F6-DB223DC60191}" destId="{B7CF1C85-9B91-8F49-837E-905BB8A05C27}" srcOrd="0" destOrd="0" presId="urn:microsoft.com/office/officeart/2008/layout/LinedList"/>
    <dgm:cxn modelId="{59D70127-9BC4-47C2-8990-4C287506FD10}" srcId="{7F92CEC6-63A2-4BD3-8978-14D4D3235C0B}" destId="{84215D29-DB2B-434F-B721-C48CAA40690D}" srcOrd="6" destOrd="0" parTransId="{96A25553-BD69-4B11-BEE8-9EC211A56E63}" sibTransId="{D17BB88F-867B-448F-A399-3DB1BF7B0785}"/>
    <dgm:cxn modelId="{623C6727-D973-4041-95A7-DC9A39581796}" srcId="{7F92CEC6-63A2-4BD3-8978-14D4D3235C0B}" destId="{1AE0B0CC-5422-C44A-A0F6-DB223DC60191}" srcOrd="5" destOrd="0" parTransId="{5F74CBA1-5DD6-2A41-879B-87BEB6040082}" sibTransId="{458705F7-3A05-D54A-892F-796E4FC686CE}"/>
    <dgm:cxn modelId="{C9248A5D-DAD2-9041-BFF8-C58881E1C8FF}" srcId="{7F92CEC6-63A2-4BD3-8978-14D4D3235C0B}" destId="{900D93FA-2A6B-F84F-8468-4793139B75EC}" srcOrd="3" destOrd="0" parTransId="{9D9A2E82-3025-8F4F-A0A9-DA7F26802DE9}" sibTransId="{81B5DF5F-38EB-DE42-9428-C16D7DB0CC60}"/>
    <dgm:cxn modelId="{ADC57F63-D6D5-4972-A126-A069CACFF8B4}" srcId="{7F92CEC6-63A2-4BD3-8978-14D4D3235C0B}" destId="{5E321997-F223-4965-B50B-A83FE74841E5}" srcOrd="2" destOrd="0" parTransId="{28F32085-C51D-4206-96CE-B16B83B7F5AE}" sibTransId="{6EB60C09-D14F-470F-BEE7-698A44D69289}"/>
    <dgm:cxn modelId="{2ED0844C-68A2-42CF-BE12-F6AED3A598B9}" type="presOf" srcId="{84215D29-DB2B-434F-B721-C48CAA40690D}" destId="{D2D2907D-ED1A-474C-9C3F-F7C8A952573F}" srcOrd="0" destOrd="0" presId="urn:microsoft.com/office/officeart/2008/layout/LinedList"/>
    <dgm:cxn modelId="{E04F5150-6B99-A94F-868D-A5E5DC13D70F}" type="presOf" srcId="{900D93FA-2A6B-F84F-8468-4793139B75EC}" destId="{335BFADB-5445-424E-ADAC-62ED778B13F8}" srcOrd="0" destOrd="0" presId="urn:microsoft.com/office/officeart/2008/layout/LinedList"/>
    <dgm:cxn modelId="{0F625075-EB90-CE4A-A353-3876CF4D2D77}" srcId="{7F92CEC6-63A2-4BD3-8978-14D4D3235C0B}" destId="{2368E8CE-A2DF-044E-9D69-CB06D3418F28}" srcOrd="4" destOrd="0" parTransId="{47B45405-8A41-A447-9919-72A555528256}" sibTransId="{4637449B-5A2B-2249-AD8D-28D99EA99902}"/>
    <dgm:cxn modelId="{AD6DE07E-967C-B847-92E4-9646FCFD11B9}" type="presOf" srcId="{EFB7AF9C-7FDD-4081-847E-966714487E4C}" destId="{F12B1D8C-D18F-DE43-9A3A-B3684BA86869}" srcOrd="0" destOrd="0" presId="urn:microsoft.com/office/officeart/2008/layout/LinedList"/>
    <dgm:cxn modelId="{DA338680-DFAF-F240-AF1C-9660DD894FAD}" type="presOf" srcId="{7F92CEC6-63A2-4BD3-8978-14D4D3235C0B}" destId="{1FB40135-C217-B348-AA50-22DD63733420}" srcOrd="0" destOrd="0" presId="urn:microsoft.com/office/officeart/2008/layout/LinedList"/>
    <dgm:cxn modelId="{833CEC81-C7F3-4F63-9023-E36D93235E2A}" srcId="{7F92CEC6-63A2-4BD3-8978-14D4D3235C0B}" destId="{39EF9547-9E06-4444-BF62-FFDF6E9FB68C}" srcOrd="7" destOrd="0" parTransId="{FA9BBEF6-EABA-4F13-85DC-A2DC9C4852B4}" sibTransId="{35C4BBC4-C7A1-41F7-A44A-5ABD06C70FCD}"/>
    <dgm:cxn modelId="{D5E866BC-EC1A-4514-9874-02817949C4D1}" srcId="{7F92CEC6-63A2-4BD3-8978-14D4D3235C0B}" destId="{8885675D-86DB-4356-9525-FD6E2DE7F845}" srcOrd="1" destOrd="0" parTransId="{364BCEE5-A7B8-4FFE-9AC3-E8C92A10BD16}" sibTransId="{E6EA5DC5-33AE-40DC-A614-7EDAF55DC13C}"/>
    <dgm:cxn modelId="{D9AC17C0-ACF9-2542-BDD4-BE476F60306A}" type="presOf" srcId="{8885675D-86DB-4356-9525-FD6E2DE7F845}" destId="{026AA396-74DE-5C41-9D55-C63BABCA6B63}" srcOrd="0" destOrd="0" presId="urn:microsoft.com/office/officeart/2008/layout/LinedList"/>
    <dgm:cxn modelId="{1EF0AAEF-B911-437E-A1AB-411AC8E4DF50}" srcId="{7F92CEC6-63A2-4BD3-8978-14D4D3235C0B}" destId="{EFB7AF9C-7FDD-4081-847E-966714487E4C}" srcOrd="0" destOrd="0" parTransId="{3871F069-B6E8-4830-B6EF-B4E60DBAA870}" sibTransId="{FE55C213-9549-413A-93DE-3E1CFAD10E49}"/>
    <dgm:cxn modelId="{00E416F8-ED9D-4060-AD36-A5EC7A1C909A}" type="presOf" srcId="{39EF9547-9E06-4444-BF62-FFDF6E9FB68C}" destId="{A0B8D089-1E9D-4D69-A22A-4B0445E86B5C}" srcOrd="0" destOrd="0" presId="urn:microsoft.com/office/officeart/2008/layout/LinedList"/>
    <dgm:cxn modelId="{E98E8DF2-D379-304A-B544-5AE356E0BEBA}" type="presParOf" srcId="{1FB40135-C217-B348-AA50-22DD63733420}" destId="{02DAA594-6C2B-9E4C-BD16-AB47E88B64DF}" srcOrd="0" destOrd="0" presId="urn:microsoft.com/office/officeart/2008/layout/LinedList"/>
    <dgm:cxn modelId="{68E87FD3-A0A4-9943-98A4-3F77624E583F}" type="presParOf" srcId="{1FB40135-C217-B348-AA50-22DD63733420}" destId="{E7A77F87-1CA1-6F45-B849-45C6D25B3422}" srcOrd="1" destOrd="0" presId="urn:microsoft.com/office/officeart/2008/layout/LinedList"/>
    <dgm:cxn modelId="{32552F54-CC19-4743-91E3-E282C50377D3}" type="presParOf" srcId="{E7A77F87-1CA1-6F45-B849-45C6D25B3422}" destId="{F12B1D8C-D18F-DE43-9A3A-B3684BA86869}" srcOrd="0" destOrd="0" presId="urn:microsoft.com/office/officeart/2008/layout/LinedList"/>
    <dgm:cxn modelId="{12E5F112-6EDB-794C-8F18-ED3D556ED42A}" type="presParOf" srcId="{E7A77F87-1CA1-6F45-B849-45C6D25B3422}" destId="{9A706DE0-D359-D146-98A5-756BDFD7B063}" srcOrd="1" destOrd="0" presId="urn:microsoft.com/office/officeart/2008/layout/LinedList"/>
    <dgm:cxn modelId="{3198161C-461B-F443-BE32-5A4947491C95}" type="presParOf" srcId="{1FB40135-C217-B348-AA50-22DD63733420}" destId="{2CFC4861-E7C7-3C40-B12C-0FB74F29AF60}" srcOrd="2" destOrd="0" presId="urn:microsoft.com/office/officeart/2008/layout/LinedList"/>
    <dgm:cxn modelId="{71AB5A5D-8E60-774D-B20F-857963E4254F}" type="presParOf" srcId="{1FB40135-C217-B348-AA50-22DD63733420}" destId="{4290F7E6-6D93-2042-B950-4219DE0AD45A}" srcOrd="3" destOrd="0" presId="urn:microsoft.com/office/officeart/2008/layout/LinedList"/>
    <dgm:cxn modelId="{6F2097AF-6DB3-5F4C-B4A4-3F927F9B408B}" type="presParOf" srcId="{4290F7E6-6D93-2042-B950-4219DE0AD45A}" destId="{026AA396-74DE-5C41-9D55-C63BABCA6B63}" srcOrd="0" destOrd="0" presId="urn:microsoft.com/office/officeart/2008/layout/LinedList"/>
    <dgm:cxn modelId="{642EDBA1-4924-7142-A426-D50995A80B86}" type="presParOf" srcId="{4290F7E6-6D93-2042-B950-4219DE0AD45A}" destId="{48429675-067B-6048-93D6-2D1414D32060}" srcOrd="1" destOrd="0" presId="urn:microsoft.com/office/officeart/2008/layout/LinedList"/>
    <dgm:cxn modelId="{76C48756-CFFF-CA49-B338-ECF579C1387D}" type="presParOf" srcId="{1FB40135-C217-B348-AA50-22DD63733420}" destId="{3605950C-1593-644A-886F-92B4663EF87D}" srcOrd="4" destOrd="0" presId="urn:microsoft.com/office/officeart/2008/layout/LinedList"/>
    <dgm:cxn modelId="{92DDABAB-4DCD-E245-8B77-DE645841BC9F}" type="presParOf" srcId="{1FB40135-C217-B348-AA50-22DD63733420}" destId="{C6F257A3-262E-7540-8D50-B024F1B2CF43}" srcOrd="5" destOrd="0" presId="urn:microsoft.com/office/officeart/2008/layout/LinedList"/>
    <dgm:cxn modelId="{C8FCA5A6-50B3-DB40-A24F-ADABE102E840}" type="presParOf" srcId="{C6F257A3-262E-7540-8D50-B024F1B2CF43}" destId="{FC826E96-F6A3-F042-9E1C-9DEFC001FF49}" srcOrd="0" destOrd="0" presId="urn:microsoft.com/office/officeart/2008/layout/LinedList"/>
    <dgm:cxn modelId="{CCB9AF13-5791-0840-834B-45971AE99FEB}" type="presParOf" srcId="{C6F257A3-262E-7540-8D50-B024F1B2CF43}" destId="{204E9E38-7772-8148-A590-538A5E8EE29E}" srcOrd="1" destOrd="0" presId="urn:microsoft.com/office/officeart/2008/layout/LinedList"/>
    <dgm:cxn modelId="{B075A329-BEC6-B745-B251-FD6C6A1E1CCA}" type="presParOf" srcId="{1FB40135-C217-B348-AA50-22DD63733420}" destId="{51E7260E-A46F-154F-886B-73874C0936E7}" srcOrd="6" destOrd="0" presId="urn:microsoft.com/office/officeart/2008/layout/LinedList"/>
    <dgm:cxn modelId="{BD08AB22-2279-EE48-9EAC-CCF747F74549}" type="presParOf" srcId="{1FB40135-C217-B348-AA50-22DD63733420}" destId="{C5F24E73-3931-0442-88DF-BBD4075195DE}" srcOrd="7" destOrd="0" presId="urn:microsoft.com/office/officeart/2008/layout/LinedList"/>
    <dgm:cxn modelId="{B543211B-0100-BD44-AADB-0E60EDFF8C23}" type="presParOf" srcId="{C5F24E73-3931-0442-88DF-BBD4075195DE}" destId="{335BFADB-5445-424E-ADAC-62ED778B13F8}" srcOrd="0" destOrd="0" presId="urn:microsoft.com/office/officeart/2008/layout/LinedList"/>
    <dgm:cxn modelId="{5A280022-1811-704D-B56F-FA36745FB0CA}" type="presParOf" srcId="{C5F24E73-3931-0442-88DF-BBD4075195DE}" destId="{E6A36FF0-BC3F-9847-A1F3-E4E8FF66F5D9}" srcOrd="1" destOrd="0" presId="urn:microsoft.com/office/officeart/2008/layout/LinedList"/>
    <dgm:cxn modelId="{D02EEBE3-21E2-8041-A010-532569BB7552}" type="presParOf" srcId="{1FB40135-C217-B348-AA50-22DD63733420}" destId="{3D2DD7FE-B0DE-304C-B421-4B74C35305AE}" srcOrd="8" destOrd="0" presId="urn:microsoft.com/office/officeart/2008/layout/LinedList"/>
    <dgm:cxn modelId="{CB5D7FA7-F928-B044-84D8-61FA046EF4D1}" type="presParOf" srcId="{1FB40135-C217-B348-AA50-22DD63733420}" destId="{D186CD63-3639-C54C-B148-1B166323BDBE}" srcOrd="9" destOrd="0" presId="urn:microsoft.com/office/officeart/2008/layout/LinedList"/>
    <dgm:cxn modelId="{9E501EFA-EC1A-9F44-9A6B-2AA5EB6A256B}" type="presParOf" srcId="{D186CD63-3639-C54C-B148-1B166323BDBE}" destId="{14373D3C-D2C1-C242-A27B-EA09BA54EBCE}" srcOrd="0" destOrd="0" presId="urn:microsoft.com/office/officeart/2008/layout/LinedList"/>
    <dgm:cxn modelId="{6A48845B-8C69-6749-9652-3D7B93216E6D}" type="presParOf" srcId="{D186CD63-3639-C54C-B148-1B166323BDBE}" destId="{A6B122A2-AFC0-0646-A3E2-40D59F025AE2}" srcOrd="1" destOrd="0" presId="urn:microsoft.com/office/officeart/2008/layout/LinedList"/>
    <dgm:cxn modelId="{6CF58021-269C-F146-AB3D-0EE43127D741}" type="presParOf" srcId="{1FB40135-C217-B348-AA50-22DD63733420}" destId="{368600DE-D555-A74A-B99A-0731F737B66D}" srcOrd="10" destOrd="0" presId="urn:microsoft.com/office/officeart/2008/layout/LinedList"/>
    <dgm:cxn modelId="{3AECFA56-8B1A-2C43-B428-B1EA7866636D}" type="presParOf" srcId="{1FB40135-C217-B348-AA50-22DD63733420}" destId="{B7A40E45-7BDE-EB46-B059-E216746F5923}" srcOrd="11" destOrd="0" presId="urn:microsoft.com/office/officeart/2008/layout/LinedList"/>
    <dgm:cxn modelId="{70B1A650-4255-7844-8152-4565AF904892}" type="presParOf" srcId="{B7A40E45-7BDE-EB46-B059-E216746F5923}" destId="{B7CF1C85-9B91-8F49-837E-905BB8A05C27}" srcOrd="0" destOrd="0" presId="urn:microsoft.com/office/officeart/2008/layout/LinedList"/>
    <dgm:cxn modelId="{5B2BD0C7-794A-1542-A9CE-5D303AB7A409}" type="presParOf" srcId="{B7A40E45-7BDE-EB46-B059-E216746F5923}" destId="{E19BFA56-3061-DC4F-8174-BC6543B65E40}" srcOrd="1" destOrd="0" presId="urn:microsoft.com/office/officeart/2008/layout/LinedList"/>
    <dgm:cxn modelId="{D0A014FF-0BB7-4CD6-A4BD-4A215ACE4A1D}" type="presParOf" srcId="{1FB40135-C217-B348-AA50-22DD63733420}" destId="{A505417F-7C88-497F-9AD0-17D4EFF61D26}" srcOrd="12" destOrd="0" presId="urn:microsoft.com/office/officeart/2008/layout/LinedList"/>
    <dgm:cxn modelId="{26108420-B6EA-4516-93BC-8BA0FFF74CDB}" type="presParOf" srcId="{1FB40135-C217-B348-AA50-22DD63733420}" destId="{F3CA2F35-4335-4965-A660-A6DD60B3B059}" srcOrd="13" destOrd="0" presId="urn:microsoft.com/office/officeart/2008/layout/LinedList"/>
    <dgm:cxn modelId="{286183B7-E587-4206-831A-5FB1E306AFC3}" type="presParOf" srcId="{F3CA2F35-4335-4965-A660-A6DD60B3B059}" destId="{D2D2907D-ED1A-474C-9C3F-F7C8A952573F}" srcOrd="0" destOrd="0" presId="urn:microsoft.com/office/officeart/2008/layout/LinedList"/>
    <dgm:cxn modelId="{AC05C132-9A22-47AB-85FD-D59B3F508702}" type="presParOf" srcId="{F3CA2F35-4335-4965-A660-A6DD60B3B059}" destId="{EAFF1E1A-E1BF-4715-8717-4FFFCCE12B80}" srcOrd="1" destOrd="0" presId="urn:microsoft.com/office/officeart/2008/layout/LinedList"/>
    <dgm:cxn modelId="{FB82E13C-6179-49DF-B409-049059441CD9}" type="presParOf" srcId="{1FB40135-C217-B348-AA50-22DD63733420}" destId="{68D7D01D-909C-4D3F-8433-EEAF21211837}" srcOrd="14" destOrd="0" presId="urn:microsoft.com/office/officeart/2008/layout/LinedList"/>
    <dgm:cxn modelId="{A62A4073-FE30-431A-B9AB-483828E6C42E}" type="presParOf" srcId="{1FB40135-C217-B348-AA50-22DD63733420}" destId="{E0E5B7BE-634B-451A-AD8D-1973F0794EA4}" srcOrd="15" destOrd="0" presId="urn:microsoft.com/office/officeart/2008/layout/LinedList"/>
    <dgm:cxn modelId="{8469E1CC-F303-4A4E-9E85-9C7D88B07339}" type="presParOf" srcId="{E0E5B7BE-634B-451A-AD8D-1973F0794EA4}" destId="{A0B8D089-1E9D-4D69-A22A-4B0445E86B5C}" srcOrd="0" destOrd="0" presId="urn:microsoft.com/office/officeart/2008/layout/LinedList"/>
    <dgm:cxn modelId="{A3FECF48-8EB2-4F14-9968-9422888120CD}" type="presParOf" srcId="{E0E5B7BE-634B-451A-AD8D-1973F0794EA4}" destId="{026DB2AA-5443-41BE-BCEC-7E0B5DE303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DA311-D942-CD4C-8628-C31546B5AA1F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A1D0-FEF9-3D4C-A927-5E7D61A0535C}">
      <dsp:nvSpPr>
        <dsp:cNvPr id="0" name=""/>
        <dsp:cNvSpPr/>
      </dsp:nvSpPr>
      <dsp:spPr>
        <a:xfrm>
          <a:off x="0" y="1848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Begin to earn credits for graduation</a:t>
          </a:r>
        </a:p>
      </dsp:txBody>
      <dsp:txXfrm>
        <a:off x="0" y="1848"/>
        <a:ext cx="10058399" cy="1260794"/>
      </dsp:txXfrm>
    </dsp:sp>
    <dsp:sp modelId="{D1DB6FA9-37DB-984B-844E-4A245B33D5BF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D9031-D43E-AD48-B2E5-B3FF7382D656}">
      <dsp:nvSpPr>
        <dsp:cNvPr id="0" name=""/>
        <dsp:cNvSpPr/>
      </dsp:nvSpPr>
      <dsp:spPr>
        <a:xfrm>
          <a:off x="0" y="1262642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All marks show on graduation transcript</a:t>
          </a:r>
        </a:p>
      </dsp:txBody>
      <dsp:txXfrm>
        <a:off x="0" y="1262642"/>
        <a:ext cx="10058399" cy="1260794"/>
      </dsp:txXfrm>
    </dsp:sp>
    <dsp:sp modelId="{C18B4733-6AEB-AD41-89FD-15AD9E22C278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663C2-B873-3C43-A2AF-8C6B893A7662}">
      <dsp:nvSpPr>
        <dsp:cNvPr id="0" name=""/>
        <dsp:cNvSpPr/>
      </dsp:nvSpPr>
      <dsp:spPr>
        <a:xfrm>
          <a:off x="0" y="2523437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Begin to plan for life after graduation</a:t>
          </a:r>
        </a:p>
      </dsp:txBody>
      <dsp:txXfrm>
        <a:off x="0" y="2523437"/>
        <a:ext cx="10058399" cy="1260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E31-20B7-4E69-903E-C0946E6D23BB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685AA-BC98-4920-81F2-5D61C7F2342F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774AB-E654-4EBD-A643-56A45D2D2DFD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French 10</a:t>
          </a:r>
        </a:p>
      </dsp:txBody>
      <dsp:txXfrm>
        <a:off x="1372680" y="2344"/>
        <a:ext cx="5424994" cy="1188467"/>
      </dsp:txXfrm>
    </dsp:sp>
    <dsp:sp modelId="{5E96E6FF-F3D3-439B-BA4C-2451D97337E0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2D10-9519-41F1-8230-0FB175B1F459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EC53-373A-4FBA-B880-926257CA9811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Spanish 10</a:t>
          </a:r>
          <a:r>
            <a:rPr lang="en-US" sz="2400" kern="1200" dirty="0">
              <a:latin typeface="Bookman Old Style" panose="020F0302020204030204"/>
            </a:rPr>
            <a:t>/Intro Spanish 11</a:t>
          </a:r>
          <a:endParaRPr lang="en-US" sz="2400" kern="1200" dirty="0"/>
        </a:p>
      </dsp:txBody>
      <dsp:txXfrm>
        <a:off x="1372680" y="1487929"/>
        <a:ext cx="5424994" cy="1188467"/>
      </dsp:txXfrm>
    </dsp:sp>
    <dsp:sp modelId="{B5EF354F-E2D8-44C1-B9FF-7483D913E0A4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8C3B-D273-4CB2-A3DF-F0EF79848FD7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81390-D210-40F6-B854-722CD5FC3ABA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2</a:t>
          </a:r>
          <a:r>
            <a:rPr lang="en-US" sz="2400" kern="1200" baseline="30000" dirty="0"/>
            <a:t>nd</a:t>
          </a:r>
          <a:r>
            <a:rPr lang="en-US" sz="2400" kern="1200" dirty="0"/>
            <a:t> language is not required for graduation</a:t>
          </a:r>
        </a:p>
      </dsp:txBody>
      <dsp:txXfrm>
        <a:off x="1372680" y="2973514"/>
        <a:ext cx="5424994" cy="1188467"/>
      </dsp:txXfrm>
    </dsp:sp>
    <dsp:sp modelId="{BA05FE5A-BBA0-41A6-A7D1-0CCC5E2D212C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3DA7-A251-4450-9C2B-E1EEF8B359FA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390C3-9EE3-4290-A2A7-40965B1EADFD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ELL Students may be eligible for a Language 10, 11 or 12 credit</a:t>
          </a:r>
        </a:p>
      </dsp:txBody>
      <dsp:txXfrm>
        <a:off x="1372680" y="4459099"/>
        <a:ext cx="5424994" cy="11884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235C-F3A7-1E4D-A6B8-A18A255ED69D}">
      <dsp:nvSpPr>
        <dsp:cNvPr id="0" name=""/>
        <dsp:cNvSpPr/>
      </dsp:nvSpPr>
      <dsp:spPr>
        <a:xfrm>
          <a:off x="0" y="4143263"/>
          <a:ext cx="1727596" cy="90644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06248" rIns="122867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Utilize</a:t>
          </a:r>
        </a:p>
      </dsp:txBody>
      <dsp:txXfrm>
        <a:off x="0" y="4143263"/>
        <a:ext cx="1727596" cy="906444"/>
      </dsp:txXfrm>
    </dsp:sp>
    <dsp:sp modelId="{0CCE268B-303C-4D4A-BD1F-6783359B80DE}">
      <dsp:nvSpPr>
        <dsp:cNvPr id="0" name=""/>
        <dsp:cNvSpPr/>
      </dsp:nvSpPr>
      <dsp:spPr>
        <a:xfrm>
          <a:off x="1718734" y="4144640"/>
          <a:ext cx="5182790" cy="9064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304800" rIns="10513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Utilize the Graduation Check List</a:t>
          </a:r>
        </a:p>
      </dsp:txBody>
      <dsp:txXfrm>
        <a:off x="1718734" y="4144640"/>
        <a:ext cx="5182790" cy="906444"/>
      </dsp:txXfrm>
    </dsp:sp>
    <dsp:sp modelId="{F02F0B2A-540E-A94F-BA03-E26319412627}">
      <dsp:nvSpPr>
        <dsp:cNvPr id="0" name=""/>
        <dsp:cNvSpPr/>
      </dsp:nvSpPr>
      <dsp:spPr>
        <a:xfrm rot="10800000">
          <a:off x="0" y="2762747"/>
          <a:ext cx="1727596" cy="13941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06248" rIns="122867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Complete</a:t>
          </a:r>
        </a:p>
      </dsp:txBody>
      <dsp:txXfrm rot="-10800000">
        <a:off x="0" y="2762747"/>
        <a:ext cx="1727596" cy="906172"/>
      </dsp:txXfrm>
    </dsp:sp>
    <dsp:sp modelId="{04095DAA-7DE5-C74F-B2C9-8721F54CB332}">
      <dsp:nvSpPr>
        <dsp:cNvPr id="0" name=""/>
        <dsp:cNvSpPr/>
      </dsp:nvSpPr>
      <dsp:spPr>
        <a:xfrm>
          <a:off x="1727596" y="2762747"/>
          <a:ext cx="5182790" cy="906172"/>
        </a:xfrm>
        <a:prstGeom prst="rect">
          <a:avLst/>
        </a:prstGeom>
        <a:solidFill>
          <a:schemeClr val="accent5">
            <a:tint val="40000"/>
            <a:alpha val="90000"/>
            <a:hueOff val="-525116"/>
            <a:satOff val="625"/>
            <a:lumOff val="-22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525116"/>
              <a:satOff val="625"/>
              <a:lumOff val="-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304800" rIns="10513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Complete your Grade 10 Course Planning Sheet</a:t>
          </a:r>
        </a:p>
      </dsp:txBody>
      <dsp:txXfrm>
        <a:off x="1727596" y="2762747"/>
        <a:ext cx="5182790" cy="906172"/>
      </dsp:txXfrm>
    </dsp:sp>
    <dsp:sp modelId="{4069DB9A-03E5-AA49-A871-860717B69047}">
      <dsp:nvSpPr>
        <dsp:cNvPr id="0" name=""/>
        <dsp:cNvSpPr/>
      </dsp:nvSpPr>
      <dsp:spPr>
        <a:xfrm rot="10800000">
          <a:off x="0" y="1382232"/>
          <a:ext cx="1727596" cy="13941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06248" rIns="122867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Read</a:t>
          </a:r>
        </a:p>
      </dsp:txBody>
      <dsp:txXfrm rot="-10800000">
        <a:off x="0" y="1382232"/>
        <a:ext cx="1727596" cy="906172"/>
      </dsp:txXfrm>
    </dsp:sp>
    <dsp:sp modelId="{3274E3F8-F174-BE4E-9D28-CA460CFCFC6E}">
      <dsp:nvSpPr>
        <dsp:cNvPr id="0" name=""/>
        <dsp:cNvSpPr/>
      </dsp:nvSpPr>
      <dsp:spPr>
        <a:xfrm>
          <a:off x="1727596" y="1382232"/>
          <a:ext cx="5182790" cy="906172"/>
        </a:xfrm>
        <a:prstGeom prst="rect">
          <a:avLst/>
        </a:prstGeom>
        <a:solidFill>
          <a:schemeClr val="accent5">
            <a:tint val="40000"/>
            <a:alpha val="90000"/>
            <a:hueOff val="-1050232"/>
            <a:satOff val="1250"/>
            <a:lumOff val="-45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050232"/>
              <a:satOff val="1250"/>
              <a:lumOff val="-4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304800" rIns="10513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the course descriptions in the Course Planning Guide on the website</a:t>
          </a:r>
        </a:p>
      </dsp:txBody>
      <dsp:txXfrm>
        <a:off x="1727596" y="1382232"/>
        <a:ext cx="5182790" cy="906172"/>
      </dsp:txXfrm>
    </dsp:sp>
    <dsp:sp modelId="{EBF26879-1DCC-8349-BE97-EB72E4ABF430}">
      <dsp:nvSpPr>
        <dsp:cNvPr id="0" name=""/>
        <dsp:cNvSpPr/>
      </dsp:nvSpPr>
      <dsp:spPr>
        <a:xfrm rot="10800000">
          <a:off x="0" y="1717"/>
          <a:ext cx="1727596" cy="13941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06248" rIns="122867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Consult</a:t>
          </a:r>
        </a:p>
      </dsp:txBody>
      <dsp:txXfrm rot="-10800000">
        <a:off x="0" y="1717"/>
        <a:ext cx="1727596" cy="906172"/>
      </dsp:txXfrm>
    </dsp:sp>
    <dsp:sp modelId="{0F5F5D81-A798-0B43-8655-1F82BD3F7144}">
      <dsp:nvSpPr>
        <dsp:cNvPr id="0" name=""/>
        <dsp:cNvSpPr/>
      </dsp:nvSpPr>
      <dsp:spPr>
        <a:xfrm>
          <a:off x="1727596" y="1717"/>
          <a:ext cx="5182790" cy="906172"/>
        </a:xfrm>
        <a:prstGeom prst="rect">
          <a:avLst/>
        </a:prstGeom>
        <a:solidFill>
          <a:schemeClr val="accent5">
            <a:tint val="40000"/>
            <a:alpha val="90000"/>
            <a:hueOff val="-1575348"/>
            <a:satOff val="1875"/>
            <a:lumOff val="-68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575348"/>
              <a:satOff val="1875"/>
              <a:lumOff val="-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304800" rIns="10513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Consult your Teachers, Counsellor, parents and friends</a:t>
          </a:r>
        </a:p>
      </dsp:txBody>
      <dsp:txXfrm>
        <a:off x="1727596" y="1717"/>
        <a:ext cx="5182790" cy="9061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113C-0D15-9F4D-8F53-57D06DFA5540}">
      <dsp:nvSpPr>
        <dsp:cNvPr id="0" name=""/>
        <dsp:cNvSpPr/>
      </dsp:nvSpPr>
      <dsp:spPr>
        <a:xfrm>
          <a:off x="0" y="0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Sign up for courses</a:t>
          </a:r>
          <a:endParaRPr lang="en-US" sz="3100" kern="1200" dirty="0"/>
        </a:p>
      </dsp:txBody>
      <dsp:txXfrm>
        <a:off x="33267" y="33267"/>
        <a:ext cx="7323997" cy="1069290"/>
      </dsp:txXfrm>
    </dsp:sp>
    <dsp:sp modelId="{3BE461E0-222A-1C4B-80B1-A5A9A7474C9F}">
      <dsp:nvSpPr>
        <dsp:cNvPr id="0" name=""/>
        <dsp:cNvSpPr/>
      </dsp:nvSpPr>
      <dsp:spPr>
        <a:xfrm>
          <a:off x="754379" y="1325127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-764470"/>
            <a:satOff val="-2558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ELL teachers advise Counsellors on your required ELL classes</a:t>
          </a:r>
          <a:endParaRPr lang="en-US" sz="3100" kern="1200" dirty="0"/>
        </a:p>
      </dsp:txBody>
      <dsp:txXfrm>
        <a:off x="787646" y="1358394"/>
        <a:ext cx="6990440" cy="1069290"/>
      </dsp:txXfrm>
    </dsp:sp>
    <dsp:sp modelId="{96A8EC56-D37B-BF4C-A1AF-09E748EEB40F}">
      <dsp:nvSpPr>
        <dsp:cNvPr id="0" name=""/>
        <dsp:cNvSpPr/>
      </dsp:nvSpPr>
      <dsp:spPr>
        <a:xfrm>
          <a:off x="1508759" y="2650255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Assessments in May and September will determine placement</a:t>
          </a:r>
          <a:endParaRPr lang="en-US" sz="3100" kern="1200" dirty="0"/>
        </a:p>
      </dsp:txBody>
      <dsp:txXfrm>
        <a:off x="1542026" y="2683522"/>
        <a:ext cx="6990440" cy="1069290"/>
      </dsp:txXfrm>
    </dsp:sp>
    <dsp:sp modelId="{F33E88D9-C18A-8449-B299-5BD2EF07B085}">
      <dsp:nvSpPr>
        <dsp:cNvPr id="0" name=""/>
        <dsp:cNvSpPr/>
      </dsp:nvSpPr>
      <dsp:spPr>
        <a:xfrm>
          <a:off x="7811354" y="861333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977468" y="861333"/>
        <a:ext cx="406057" cy="555559"/>
      </dsp:txXfrm>
    </dsp:sp>
    <dsp:sp modelId="{D694C1ED-9074-E846-9B04-1920564DC38C}">
      <dsp:nvSpPr>
        <dsp:cNvPr id="0" name=""/>
        <dsp:cNvSpPr/>
      </dsp:nvSpPr>
      <dsp:spPr>
        <a:xfrm>
          <a:off x="8565734" y="2178889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528604"/>
            <a:satOff val="-3577"/>
            <a:lumOff val="31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528604"/>
              <a:satOff val="-3577"/>
              <a:lumOff val="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731848" y="2178889"/>
        <a:ext cx="406057" cy="5555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703E-FDB0-4889-8501-13BFAF7CB095}">
      <dsp:nvSpPr>
        <dsp:cNvPr id="0" name=""/>
        <dsp:cNvSpPr/>
      </dsp:nvSpPr>
      <dsp:spPr>
        <a:xfrm>
          <a:off x="0" y="4584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8F4B0-F50D-4F2C-A5FE-1D3F69BCF486}">
      <dsp:nvSpPr>
        <dsp:cNvPr id="0" name=""/>
        <dsp:cNvSpPr/>
      </dsp:nvSpPr>
      <dsp:spPr>
        <a:xfrm>
          <a:off x="228223" y="174337"/>
          <a:ext cx="415356" cy="414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371A3-5AEC-4F51-A756-90CADD2215D6}">
      <dsp:nvSpPr>
        <dsp:cNvPr id="0" name=""/>
        <dsp:cNvSpPr/>
      </dsp:nvSpPr>
      <dsp:spPr>
        <a:xfrm>
          <a:off x="871803" y="4584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Self-paced</a:t>
          </a:r>
        </a:p>
      </dsp:txBody>
      <dsp:txXfrm>
        <a:off x="871803" y="4584"/>
        <a:ext cx="5912445" cy="778033"/>
      </dsp:txXfrm>
    </dsp:sp>
    <dsp:sp modelId="{0F580611-222F-4D92-9FF0-B391ADACD3B1}">
      <dsp:nvSpPr>
        <dsp:cNvPr id="0" name=""/>
        <dsp:cNvSpPr/>
      </dsp:nvSpPr>
      <dsp:spPr>
        <a:xfrm>
          <a:off x="0" y="977126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A3002-F94B-4E49-BC79-3130E02E9407}">
      <dsp:nvSpPr>
        <dsp:cNvPr id="0" name=""/>
        <dsp:cNvSpPr/>
      </dsp:nvSpPr>
      <dsp:spPr>
        <a:xfrm>
          <a:off x="228223" y="1146879"/>
          <a:ext cx="415356" cy="4149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395A5-ABA7-47B8-AB42-C4950DDDD1A2}">
      <dsp:nvSpPr>
        <dsp:cNvPr id="0" name=""/>
        <dsp:cNvSpPr/>
      </dsp:nvSpPr>
      <dsp:spPr>
        <a:xfrm>
          <a:off x="871803" y="977126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are responsible for your own learning</a:t>
          </a:r>
        </a:p>
      </dsp:txBody>
      <dsp:txXfrm>
        <a:off x="871803" y="977126"/>
        <a:ext cx="5912445" cy="778033"/>
      </dsp:txXfrm>
    </dsp:sp>
    <dsp:sp modelId="{609E1287-9A7F-4FE4-983A-7CB33E603D97}">
      <dsp:nvSpPr>
        <dsp:cNvPr id="0" name=""/>
        <dsp:cNvSpPr/>
      </dsp:nvSpPr>
      <dsp:spPr>
        <a:xfrm>
          <a:off x="0" y="1949668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24A8F-578C-45D1-AC04-FB3DE0B5E11B}">
      <dsp:nvSpPr>
        <dsp:cNvPr id="0" name=""/>
        <dsp:cNvSpPr/>
      </dsp:nvSpPr>
      <dsp:spPr>
        <a:xfrm>
          <a:off x="228223" y="2119421"/>
          <a:ext cx="415356" cy="4149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A6FC9-E50A-46D4-845A-7CAA2163F189}">
      <dsp:nvSpPr>
        <dsp:cNvPr id="0" name=""/>
        <dsp:cNvSpPr/>
      </dsp:nvSpPr>
      <dsp:spPr>
        <a:xfrm>
          <a:off x="871803" y="1949668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must be motivated to complete the course</a:t>
          </a:r>
        </a:p>
      </dsp:txBody>
      <dsp:txXfrm>
        <a:off x="871803" y="1949668"/>
        <a:ext cx="5912445" cy="778033"/>
      </dsp:txXfrm>
    </dsp:sp>
    <dsp:sp modelId="{38CE070C-FF09-43DC-BD3D-F3E6DE85AF7B}">
      <dsp:nvSpPr>
        <dsp:cNvPr id="0" name=""/>
        <dsp:cNvSpPr/>
      </dsp:nvSpPr>
      <dsp:spPr>
        <a:xfrm>
          <a:off x="0" y="2922210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142BF-4527-422A-B321-CA212B25A7F7}">
      <dsp:nvSpPr>
        <dsp:cNvPr id="0" name=""/>
        <dsp:cNvSpPr/>
      </dsp:nvSpPr>
      <dsp:spPr>
        <a:xfrm>
          <a:off x="228223" y="3091962"/>
          <a:ext cx="415356" cy="4149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7EAE-F2B3-45F7-B2E7-760C5878B057}">
      <dsp:nvSpPr>
        <dsp:cNvPr id="0" name=""/>
        <dsp:cNvSpPr/>
      </dsp:nvSpPr>
      <dsp:spPr>
        <a:xfrm>
          <a:off x="871803" y="2922210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cannot take a course online and at PW at the same time</a:t>
          </a:r>
        </a:p>
      </dsp:txBody>
      <dsp:txXfrm>
        <a:off x="871803" y="2922210"/>
        <a:ext cx="5912445" cy="778033"/>
      </dsp:txXfrm>
    </dsp:sp>
    <dsp:sp modelId="{75842010-737B-4A24-A3FF-007238AC25FD}">
      <dsp:nvSpPr>
        <dsp:cNvPr id="0" name=""/>
        <dsp:cNvSpPr/>
      </dsp:nvSpPr>
      <dsp:spPr>
        <a:xfrm>
          <a:off x="0" y="3894752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E749C-6938-44BA-BB7C-96B20AD616DF}">
      <dsp:nvSpPr>
        <dsp:cNvPr id="0" name=""/>
        <dsp:cNvSpPr/>
      </dsp:nvSpPr>
      <dsp:spPr>
        <a:xfrm>
          <a:off x="228223" y="4064504"/>
          <a:ext cx="415356" cy="4149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C6F94-89B3-4154-930F-4183B610B60E}">
      <dsp:nvSpPr>
        <dsp:cNvPr id="0" name=""/>
        <dsp:cNvSpPr/>
      </dsp:nvSpPr>
      <dsp:spPr>
        <a:xfrm>
          <a:off x="871803" y="3894752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online course does not replace taking a course at PW </a:t>
          </a:r>
        </a:p>
      </dsp:txBody>
      <dsp:txXfrm>
        <a:off x="871803" y="3894752"/>
        <a:ext cx="5912445" cy="778033"/>
      </dsp:txXfrm>
    </dsp:sp>
    <dsp:sp modelId="{10DC1032-79E5-43C7-9E16-DC4EF64ACA2D}">
      <dsp:nvSpPr>
        <dsp:cNvPr id="0" name=""/>
        <dsp:cNvSpPr/>
      </dsp:nvSpPr>
      <dsp:spPr>
        <a:xfrm>
          <a:off x="0" y="4867293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96BE4-C4CF-4ADD-A7F4-785FDF230F45}">
      <dsp:nvSpPr>
        <dsp:cNvPr id="0" name=""/>
        <dsp:cNvSpPr/>
      </dsp:nvSpPr>
      <dsp:spPr>
        <a:xfrm>
          <a:off x="228223" y="5037046"/>
          <a:ext cx="415356" cy="4149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744B-44EE-4E58-8A6C-2AB2D26F9EB1}">
      <dsp:nvSpPr>
        <dsp:cNvPr id="0" name=""/>
        <dsp:cNvSpPr/>
      </dsp:nvSpPr>
      <dsp:spPr>
        <a:xfrm>
          <a:off x="871803" y="4867293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 might offer courses not offered at PW</a:t>
          </a:r>
        </a:p>
      </dsp:txBody>
      <dsp:txXfrm>
        <a:off x="871803" y="4867293"/>
        <a:ext cx="5912445" cy="7780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0877-2351-0D4B-A329-735C407936C5}">
      <dsp:nvSpPr>
        <dsp:cNvPr id="0" name=""/>
        <dsp:cNvSpPr/>
      </dsp:nvSpPr>
      <dsp:spPr>
        <a:xfrm>
          <a:off x="0" y="42876"/>
          <a:ext cx="6797675" cy="10483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Most universities consider Grade 11 and Grade 12 marks</a:t>
          </a:r>
        </a:p>
      </dsp:txBody>
      <dsp:txXfrm>
        <a:off x="51175" y="94051"/>
        <a:ext cx="6695325" cy="945970"/>
      </dsp:txXfrm>
    </dsp:sp>
    <dsp:sp modelId="{BED48C26-B087-DE4D-ADA0-40FC9D927AF4}">
      <dsp:nvSpPr>
        <dsp:cNvPr id="0" name=""/>
        <dsp:cNvSpPr/>
      </dsp:nvSpPr>
      <dsp:spPr>
        <a:xfrm>
          <a:off x="0" y="1171836"/>
          <a:ext cx="6797675" cy="10483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Most universities outside of BC don’t require a second language in Grade 11</a:t>
          </a:r>
        </a:p>
      </dsp:txBody>
      <dsp:txXfrm>
        <a:off x="51175" y="1223011"/>
        <a:ext cx="6695325" cy="945970"/>
      </dsp:txXfrm>
    </dsp:sp>
    <dsp:sp modelId="{33774321-D397-0040-A218-1A479A740534}">
      <dsp:nvSpPr>
        <dsp:cNvPr id="0" name=""/>
        <dsp:cNvSpPr/>
      </dsp:nvSpPr>
      <dsp:spPr>
        <a:xfrm>
          <a:off x="0" y="2300796"/>
          <a:ext cx="6797675" cy="10483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Most universities require a personal profile</a:t>
          </a:r>
        </a:p>
      </dsp:txBody>
      <dsp:txXfrm>
        <a:off x="51175" y="2351971"/>
        <a:ext cx="6695325" cy="945970"/>
      </dsp:txXfrm>
    </dsp:sp>
    <dsp:sp modelId="{7C03F04D-EB55-0840-859D-CB553A304044}">
      <dsp:nvSpPr>
        <dsp:cNvPr id="0" name=""/>
        <dsp:cNvSpPr/>
      </dsp:nvSpPr>
      <dsp:spPr>
        <a:xfrm>
          <a:off x="0" y="3429756"/>
          <a:ext cx="6797675" cy="10483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Some universities will admit on Grade 11 marks</a:t>
          </a:r>
        </a:p>
      </dsp:txBody>
      <dsp:txXfrm>
        <a:off x="51175" y="3480931"/>
        <a:ext cx="6695325" cy="945970"/>
      </dsp:txXfrm>
    </dsp:sp>
    <dsp:sp modelId="{1959169C-A5F4-47DA-AFEE-FC957DE9DA0E}">
      <dsp:nvSpPr>
        <dsp:cNvPr id="0" name=""/>
        <dsp:cNvSpPr/>
      </dsp:nvSpPr>
      <dsp:spPr>
        <a:xfrm>
          <a:off x="0" y="4558716"/>
          <a:ext cx="6797675" cy="1048320"/>
        </a:xfrm>
        <a:prstGeom prst="roundRect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man Old Style" panose="020F0302020204030204"/>
            </a:rPr>
            <a:t>AP exams</a:t>
          </a:r>
        </a:p>
      </dsp:txBody>
      <dsp:txXfrm>
        <a:off x="51175" y="4609891"/>
        <a:ext cx="6695325" cy="9459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70E4-3BD9-44DC-84F0-15E7C960A136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A8C4F-F974-4358-88E8-E5563513A704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8C640-ADD4-4CFD-BB54-690AC6594F29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Always check specific university requirements for admission</a:t>
          </a:r>
        </a:p>
      </dsp:txBody>
      <dsp:txXfrm>
        <a:off x="1864015" y="689"/>
        <a:ext cx="4933659" cy="1613866"/>
      </dsp:txXfrm>
    </dsp:sp>
    <dsp:sp modelId="{A002B17C-C3A4-4340-9E74-C84194F40EEC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862B3-BC2D-48AE-90F1-DB5F137E76C0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94E70-787E-406F-A1B0-07D3701C7C53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Science and Engineering programs typically require Chemistry 11/12, Physics 11/12, Pre-Calculus 11/12 and Calculus 12 is recommended</a:t>
          </a:r>
        </a:p>
      </dsp:txBody>
      <dsp:txXfrm>
        <a:off x="1864015" y="2018022"/>
        <a:ext cx="4933659" cy="1613866"/>
      </dsp:txXfrm>
    </dsp:sp>
    <dsp:sp modelId="{423B47C9-2227-4D2D-B031-DA81A7B7A574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EEA5-D3FD-4EED-B108-8DFE3FF59DEA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41EC8-8BB4-4141-BA9B-D8045C863A92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Many Business programs recommend Calculus 12</a:t>
          </a:r>
        </a:p>
      </dsp:txBody>
      <dsp:txXfrm>
        <a:off x="1864015" y="4035355"/>
        <a:ext cx="4933659" cy="16138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ED29C-6A5B-4939-A31C-A79CF6683953}">
      <dsp:nvSpPr>
        <dsp:cNvPr id="0" name=""/>
        <dsp:cNvSpPr/>
      </dsp:nvSpPr>
      <dsp:spPr>
        <a:xfrm>
          <a:off x="0" y="4584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E6A46-7BCC-4EA1-9ED1-671527C511AB}">
      <dsp:nvSpPr>
        <dsp:cNvPr id="0" name=""/>
        <dsp:cNvSpPr/>
      </dsp:nvSpPr>
      <dsp:spPr>
        <a:xfrm>
          <a:off x="228223" y="174337"/>
          <a:ext cx="415356" cy="414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A0BE-A834-4114-98A6-038A258A67E9}">
      <dsp:nvSpPr>
        <dsp:cNvPr id="0" name=""/>
        <dsp:cNvSpPr/>
      </dsp:nvSpPr>
      <dsp:spPr>
        <a:xfrm>
          <a:off x="871803" y="4584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Required Grade 11 courses:</a:t>
          </a:r>
        </a:p>
      </dsp:txBody>
      <dsp:txXfrm>
        <a:off x="871803" y="4584"/>
        <a:ext cx="5912445" cy="778033"/>
      </dsp:txXfrm>
    </dsp:sp>
    <dsp:sp modelId="{B8B917B9-B9ED-4EE9-AAB4-06B968B6FA87}">
      <dsp:nvSpPr>
        <dsp:cNvPr id="0" name=""/>
        <dsp:cNvSpPr/>
      </dsp:nvSpPr>
      <dsp:spPr>
        <a:xfrm>
          <a:off x="0" y="977126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8F4DB-97C1-42DE-95F8-79E7BD74C79F}">
      <dsp:nvSpPr>
        <dsp:cNvPr id="0" name=""/>
        <dsp:cNvSpPr/>
      </dsp:nvSpPr>
      <dsp:spPr>
        <a:xfrm>
          <a:off x="228223" y="1146879"/>
          <a:ext cx="415356" cy="4149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21D82-243E-49A1-A48F-26C6C71ADD35}">
      <dsp:nvSpPr>
        <dsp:cNvPr id="0" name=""/>
        <dsp:cNvSpPr/>
      </dsp:nvSpPr>
      <dsp:spPr>
        <a:xfrm>
          <a:off x="871803" y="977126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English 11</a:t>
          </a:r>
        </a:p>
      </dsp:txBody>
      <dsp:txXfrm>
        <a:off x="871803" y="977126"/>
        <a:ext cx="5912445" cy="778033"/>
      </dsp:txXfrm>
    </dsp:sp>
    <dsp:sp modelId="{B7FBB2C6-EF65-4050-9F91-BC8514EF36E6}">
      <dsp:nvSpPr>
        <dsp:cNvPr id="0" name=""/>
        <dsp:cNvSpPr/>
      </dsp:nvSpPr>
      <dsp:spPr>
        <a:xfrm>
          <a:off x="0" y="1949668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58113-AB2B-488F-B23D-754F40262A24}">
      <dsp:nvSpPr>
        <dsp:cNvPr id="0" name=""/>
        <dsp:cNvSpPr/>
      </dsp:nvSpPr>
      <dsp:spPr>
        <a:xfrm>
          <a:off x="228223" y="2119421"/>
          <a:ext cx="415356" cy="4149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D8CA0-8D33-4DD4-894F-8D826DD5799E}">
      <dsp:nvSpPr>
        <dsp:cNvPr id="0" name=""/>
        <dsp:cNvSpPr/>
      </dsp:nvSpPr>
      <dsp:spPr>
        <a:xfrm>
          <a:off x="871803" y="1949668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Pre-Calculus 11</a:t>
          </a:r>
        </a:p>
      </dsp:txBody>
      <dsp:txXfrm>
        <a:off x="871803" y="1949668"/>
        <a:ext cx="5912445" cy="778033"/>
      </dsp:txXfrm>
    </dsp:sp>
    <dsp:sp modelId="{FADB6ECD-E955-43B2-9DF7-93316EDD63CA}">
      <dsp:nvSpPr>
        <dsp:cNvPr id="0" name=""/>
        <dsp:cNvSpPr/>
      </dsp:nvSpPr>
      <dsp:spPr>
        <a:xfrm>
          <a:off x="0" y="2922210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38565-9A2E-4018-8708-A5604F9CF512}">
      <dsp:nvSpPr>
        <dsp:cNvPr id="0" name=""/>
        <dsp:cNvSpPr/>
      </dsp:nvSpPr>
      <dsp:spPr>
        <a:xfrm>
          <a:off x="228223" y="3091962"/>
          <a:ext cx="415356" cy="4149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F1F81-FF4B-4AFA-930A-06C725EC6D33}">
      <dsp:nvSpPr>
        <dsp:cNvPr id="0" name=""/>
        <dsp:cNvSpPr/>
      </dsp:nvSpPr>
      <dsp:spPr>
        <a:xfrm>
          <a:off x="871803" y="2922210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Science 11 – Biology, Chemistry, Physics or Earth Science</a:t>
          </a:r>
        </a:p>
      </dsp:txBody>
      <dsp:txXfrm>
        <a:off x="871803" y="2922210"/>
        <a:ext cx="5912445" cy="778033"/>
      </dsp:txXfrm>
    </dsp:sp>
    <dsp:sp modelId="{D924E0B5-DE3F-4CCF-8E0A-8DE474122AA9}">
      <dsp:nvSpPr>
        <dsp:cNvPr id="0" name=""/>
        <dsp:cNvSpPr/>
      </dsp:nvSpPr>
      <dsp:spPr>
        <a:xfrm>
          <a:off x="0" y="3894752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6E956-963D-4ACB-884A-FFAC1504DBA5}">
      <dsp:nvSpPr>
        <dsp:cNvPr id="0" name=""/>
        <dsp:cNvSpPr/>
      </dsp:nvSpPr>
      <dsp:spPr>
        <a:xfrm>
          <a:off x="228223" y="4064504"/>
          <a:ext cx="415356" cy="4149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76369-4B85-4370-8659-B0170503218E}">
      <dsp:nvSpPr>
        <dsp:cNvPr id="0" name=""/>
        <dsp:cNvSpPr/>
      </dsp:nvSpPr>
      <dsp:spPr>
        <a:xfrm>
          <a:off x="871803" y="3894752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Studies 11 or 12</a:t>
          </a:r>
        </a:p>
      </dsp:txBody>
      <dsp:txXfrm>
        <a:off x="871803" y="3894752"/>
        <a:ext cx="5912445" cy="778033"/>
      </dsp:txXfrm>
    </dsp:sp>
    <dsp:sp modelId="{13ECA1C8-439D-4C81-A1ED-6D1C20BF11F6}">
      <dsp:nvSpPr>
        <dsp:cNvPr id="0" name=""/>
        <dsp:cNvSpPr/>
      </dsp:nvSpPr>
      <dsp:spPr>
        <a:xfrm>
          <a:off x="0" y="4867293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124BD-DD5B-4880-8377-22A08453A7F5}">
      <dsp:nvSpPr>
        <dsp:cNvPr id="0" name=""/>
        <dsp:cNvSpPr/>
      </dsp:nvSpPr>
      <dsp:spPr>
        <a:xfrm>
          <a:off x="228223" y="5037046"/>
          <a:ext cx="415356" cy="4149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DED9D-5FAB-4CD2-B54C-42BC973F1276}">
      <dsp:nvSpPr>
        <dsp:cNvPr id="0" name=""/>
        <dsp:cNvSpPr/>
      </dsp:nvSpPr>
      <dsp:spPr>
        <a:xfrm>
          <a:off x="871803" y="4867293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</a:t>
          </a:r>
          <a:r>
            <a:rPr lang="en-US" sz="2200" kern="1200" baseline="30000" dirty="0"/>
            <a:t>nd</a:t>
          </a:r>
          <a:r>
            <a:rPr lang="en-US" sz="2200" kern="1200" dirty="0"/>
            <a:t> Language 11 – UBC 2</a:t>
          </a:r>
          <a:r>
            <a:rPr lang="en-US" sz="2200" kern="1200" baseline="30000" dirty="0"/>
            <a:t>nd</a:t>
          </a:r>
          <a:r>
            <a:rPr lang="en-US" sz="2200" kern="1200" dirty="0"/>
            <a:t> Language 11, SFU Beg. Language 11, UVIC no 2</a:t>
          </a:r>
          <a:r>
            <a:rPr lang="en-US" sz="2200" kern="1200" baseline="30000" dirty="0"/>
            <a:t>nd</a:t>
          </a:r>
          <a:r>
            <a:rPr lang="en-US" sz="2200" kern="1200" dirty="0"/>
            <a:t> Language</a:t>
          </a:r>
        </a:p>
      </dsp:txBody>
      <dsp:txXfrm>
        <a:off x="871803" y="4867293"/>
        <a:ext cx="5912445" cy="778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FC23-247E-43A8-844E-17309C41D2BF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283DC-433C-4D54-8E7C-ADD566DFA2CD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A2BC6-2222-4381-AECD-EB09F2CFFA5E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The course selection sheet is like a contract</a:t>
          </a:r>
          <a:endParaRPr lang="en-US" sz="2800" kern="1200" dirty="0"/>
        </a:p>
      </dsp:txBody>
      <dsp:txXfrm>
        <a:off x="1666563" y="616"/>
        <a:ext cx="5243823" cy="1442911"/>
      </dsp:txXfrm>
    </dsp:sp>
    <dsp:sp modelId="{78F0E96C-5F80-415F-8980-C458959AFB39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3D01C-9926-4F0D-8829-AFCDA56843CD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0C197-C413-4CD3-AA99-F235C44F50F3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Schools are staffed and time-tabled according to the information on these forms</a:t>
          </a:r>
          <a:endParaRPr lang="en-US" sz="2800" kern="1200" dirty="0"/>
        </a:p>
      </dsp:txBody>
      <dsp:txXfrm>
        <a:off x="1666563" y="1804256"/>
        <a:ext cx="5243823" cy="1442911"/>
      </dsp:txXfrm>
    </dsp:sp>
    <dsp:sp modelId="{ACE8783D-66DA-4600-A613-0345DE747885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55D-FC61-4BD0-A5BC-B9DD514A7D28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B88C-A8AD-4F44-BBF9-B6A65D05DCC3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Only those courses with a sufficient number of students registered will be available</a:t>
          </a:r>
          <a:endParaRPr lang="en-US" sz="2800" kern="1200" dirty="0"/>
        </a:p>
      </dsp:txBody>
      <dsp:txXfrm>
        <a:off x="1666563" y="3607896"/>
        <a:ext cx="5243823" cy="144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AE31E-F988-2848-8723-BC0A906B0DEC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5432E-2619-6044-9333-365007C6CBAD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Students are required to take 8 </a:t>
          </a:r>
          <a:r>
            <a:rPr lang="en-CA" sz="3000" kern="1200" dirty="0">
              <a:latin typeface="Bookman Old Style" panose="020F0302020204030204"/>
            </a:rPr>
            <a:t>courses on timetable in</a:t>
          </a:r>
          <a:r>
            <a:rPr lang="en-CA" sz="3000" kern="1200" dirty="0"/>
            <a:t> Grade 10 (you may take additional courses off timetable)</a:t>
          </a:r>
          <a:endParaRPr lang="en-US" sz="3000" kern="1200" dirty="0"/>
        </a:p>
      </dsp:txBody>
      <dsp:txXfrm>
        <a:off x="560236" y="832323"/>
        <a:ext cx="4149382" cy="2576345"/>
      </dsp:txXfrm>
    </dsp:sp>
    <dsp:sp modelId="{F6AD7FED-3671-8544-9F87-CC395347D788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268E-5FAD-4744-87E2-47B176AE7EBD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Please consider your choices carefully now as there is little flexibility in September</a:t>
          </a:r>
          <a:endParaRPr lang="en-US" sz="3000" kern="1200" dirty="0"/>
        </a:p>
      </dsp:txBody>
      <dsp:txXfrm>
        <a:off x="5827635" y="832323"/>
        <a:ext cx="4149382" cy="257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0DB1-79C5-C94B-B1B4-63837526249F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E55E-7954-E144-99ED-9EA2D5251DF6}">
      <dsp:nvSpPr>
        <dsp:cNvPr id="0" name=""/>
        <dsp:cNvSpPr/>
      </dsp:nvSpPr>
      <dsp:spPr>
        <a:xfrm>
          <a:off x="0" y="0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REQUIRED COURSES IN GRADE 10:</a:t>
          </a:r>
        </a:p>
      </dsp:txBody>
      <dsp:txXfrm>
        <a:off x="0" y="0"/>
        <a:ext cx="6797675" cy="706238"/>
      </dsp:txXfrm>
    </dsp:sp>
    <dsp:sp modelId="{C5BD11C4-80DE-814A-9D80-9DA28378B839}">
      <dsp:nvSpPr>
        <dsp:cNvPr id="0" name=""/>
        <dsp:cNvSpPr/>
      </dsp:nvSpPr>
      <dsp:spPr>
        <a:xfrm>
          <a:off x="0" y="706239"/>
          <a:ext cx="6797675" cy="0"/>
        </a:xfrm>
        <a:prstGeom prst="line">
          <a:avLst/>
        </a:prstGeom>
        <a:solidFill>
          <a:schemeClr val="accent2">
            <a:hueOff val="-218420"/>
            <a:satOff val="-731"/>
            <a:lumOff val="252"/>
            <a:alphaOff val="0"/>
          </a:schemeClr>
        </a:solidFill>
        <a:ln w="15875" cap="flat" cmpd="sng" algn="ctr">
          <a:solidFill>
            <a:schemeClr val="accent2">
              <a:hueOff val="-218420"/>
              <a:satOff val="-731"/>
              <a:lumOff val="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4BC2-C327-3447-9B22-DA4B37069BB5}">
      <dsp:nvSpPr>
        <dsp:cNvPr id="0" name=""/>
        <dsp:cNvSpPr/>
      </dsp:nvSpPr>
      <dsp:spPr>
        <a:xfrm>
          <a:off x="0" y="706238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</a:t>
          </a:r>
          <a:r>
            <a:rPr lang="en-US" sz="2200" kern="1200" dirty="0">
              <a:latin typeface="Bookman Old Style" panose="020F0302020204030204"/>
            </a:rPr>
            <a:t> </a:t>
          </a:r>
          <a:r>
            <a:rPr lang="en-US" sz="2200" kern="1200" dirty="0"/>
            <a:t>English 10</a:t>
          </a:r>
        </a:p>
      </dsp:txBody>
      <dsp:txXfrm>
        <a:off x="0" y="706238"/>
        <a:ext cx="6797675" cy="706238"/>
      </dsp:txXfrm>
    </dsp:sp>
    <dsp:sp modelId="{867FD996-F959-C244-AB2C-9DAB2BBDD00C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-436840"/>
            <a:satOff val="-1461"/>
            <a:lumOff val="504"/>
            <a:alphaOff val="0"/>
          </a:schemeClr>
        </a:solidFill>
        <a:ln w="15875" cap="flat" cmpd="sng" algn="ctr">
          <a:solidFill>
            <a:schemeClr val="accent2">
              <a:hueOff val="-436840"/>
              <a:satOff val="-1461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763CC-C2A1-2D4D-9153-F71A74D8B005}">
      <dsp:nvSpPr>
        <dsp:cNvPr id="0" name=""/>
        <dsp:cNvSpPr/>
      </dsp:nvSpPr>
      <dsp:spPr>
        <a:xfrm>
          <a:off x="0" y="1412477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</a:t>
          </a:r>
          <a:r>
            <a:rPr lang="en-US" sz="2200" kern="1200" dirty="0">
              <a:latin typeface="Bookman Old Style" panose="020F0302020204030204"/>
            </a:rPr>
            <a:t> </a:t>
          </a:r>
          <a:r>
            <a:rPr lang="en-US" sz="2200" kern="1200" dirty="0"/>
            <a:t>Social Studies 10</a:t>
          </a:r>
        </a:p>
      </dsp:txBody>
      <dsp:txXfrm>
        <a:off x="0" y="1412477"/>
        <a:ext cx="6797675" cy="706238"/>
      </dsp:txXfrm>
    </dsp:sp>
    <dsp:sp modelId="{3D149B3B-7EF0-3647-8D6E-21D62DED3644}">
      <dsp:nvSpPr>
        <dsp:cNvPr id="0" name=""/>
        <dsp:cNvSpPr/>
      </dsp:nvSpPr>
      <dsp:spPr>
        <a:xfrm>
          <a:off x="0" y="2118717"/>
          <a:ext cx="6797675" cy="0"/>
        </a:xfrm>
        <a:prstGeom prst="line">
          <a:avLst/>
        </a:prstGeom>
        <a:solidFill>
          <a:schemeClr val="accent2">
            <a:hueOff val="-655260"/>
            <a:satOff val="-2192"/>
            <a:lumOff val="756"/>
            <a:alphaOff val="0"/>
          </a:schemeClr>
        </a:solidFill>
        <a:ln w="15875" cap="flat" cmpd="sng" algn="ctr">
          <a:solidFill>
            <a:schemeClr val="accent2">
              <a:hueOff val="-655260"/>
              <a:satOff val="-2192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D1C5-007C-EC43-81BE-802CEF402C5E}">
      <dsp:nvSpPr>
        <dsp:cNvPr id="0" name=""/>
        <dsp:cNvSpPr/>
      </dsp:nvSpPr>
      <dsp:spPr>
        <a:xfrm>
          <a:off x="0" y="2118716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</a:t>
          </a:r>
          <a:r>
            <a:rPr lang="en-US" sz="2200" kern="1200" dirty="0">
              <a:latin typeface="Bookman Old Style" panose="020F0302020204030204"/>
            </a:rPr>
            <a:t> </a:t>
          </a:r>
          <a:r>
            <a:rPr lang="en-US" sz="2200" kern="1200" dirty="0"/>
            <a:t>Science 10</a:t>
          </a:r>
          <a:r>
            <a:rPr lang="en-US" sz="2200" kern="1200" dirty="0">
              <a:latin typeface="Bookman Old Style" panose="020F0302020204030204"/>
            </a:rPr>
            <a:t> </a:t>
          </a:r>
          <a:endParaRPr lang="en-US" sz="2200" kern="1200" dirty="0"/>
        </a:p>
      </dsp:txBody>
      <dsp:txXfrm>
        <a:off x="0" y="2118716"/>
        <a:ext cx="6797675" cy="706238"/>
      </dsp:txXfrm>
    </dsp:sp>
    <dsp:sp modelId="{0A2CAD91-20B5-7C46-A4E1-CD9916F24AEC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-873680"/>
            <a:satOff val="-2923"/>
            <a:lumOff val="1009"/>
            <a:alphaOff val="0"/>
          </a:schemeClr>
        </a:solidFill>
        <a:ln w="15875" cap="flat" cmpd="sng" algn="ctr">
          <a:solidFill>
            <a:schemeClr val="accent2">
              <a:hueOff val="-873680"/>
              <a:satOff val="-2923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F2A50-44B8-3C42-9204-A53DDEED4B7F}">
      <dsp:nvSpPr>
        <dsp:cNvPr id="0" name=""/>
        <dsp:cNvSpPr/>
      </dsp:nvSpPr>
      <dsp:spPr>
        <a:xfrm>
          <a:off x="0" y="2824955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</a:t>
          </a:r>
          <a:r>
            <a:rPr lang="en-US" sz="2200" kern="1200" dirty="0">
              <a:latin typeface="Bookman Old Style" panose="020F0302020204030204"/>
            </a:rPr>
            <a:t> </a:t>
          </a:r>
          <a:r>
            <a:rPr lang="en-US" sz="2200" kern="1200" dirty="0"/>
            <a:t>Math 10</a:t>
          </a:r>
        </a:p>
      </dsp:txBody>
      <dsp:txXfrm>
        <a:off x="0" y="2824955"/>
        <a:ext cx="6797675" cy="706238"/>
      </dsp:txXfrm>
    </dsp:sp>
    <dsp:sp modelId="{F5ABADFE-DFDD-9D44-9A84-87BF6C8300A6}">
      <dsp:nvSpPr>
        <dsp:cNvPr id="0" name=""/>
        <dsp:cNvSpPr/>
      </dsp:nvSpPr>
      <dsp:spPr>
        <a:xfrm>
          <a:off x="0" y="3531195"/>
          <a:ext cx="6797675" cy="0"/>
        </a:xfrm>
        <a:prstGeom prst="line">
          <a:avLst/>
        </a:prstGeom>
        <a:solidFill>
          <a:schemeClr val="accent2">
            <a:hueOff val="-1092101"/>
            <a:satOff val="-3654"/>
            <a:lumOff val="1261"/>
            <a:alphaOff val="0"/>
          </a:schemeClr>
        </a:solidFill>
        <a:ln w="15875" cap="flat" cmpd="sng" algn="ctr">
          <a:solidFill>
            <a:schemeClr val="accent2">
              <a:hueOff val="-1092101"/>
              <a:satOff val="-3654"/>
              <a:lumOff val="1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B956-CD4D-E646-9938-2D147AB92600}">
      <dsp:nvSpPr>
        <dsp:cNvPr id="0" name=""/>
        <dsp:cNvSpPr/>
      </dsp:nvSpPr>
      <dsp:spPr>
        <a:xfrm>
          <a:off x="0" y="3531195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PE 10</a:t>
          </a:r>
        </a:p>
      </dsp:txBody>
      <dsp:txXfrm>
        <a:off x="0" y="3531195"/>
        <a:ext cx="6797675" cy="706238"/>
      </dsp:txXfrm>
    </dsp:sp>
    <dsp:sp modelId="{5217CABE-0F9B-3C4A-8066-A08D9FFA3FB2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-1310521"/>
            <a:satOff val="-4384"/>
            <a:lumOff val="1513"/>
            <a:alphaOff val="0"/>
          </a:schemeClr>
        </a:solidFill>
        <a:ln w="15875" cap="flat" cmpd="sng" algn="ctr">
          <a:solidFill>
            <a:schemeClr val="accent2">
              <a:hueOff val="-1310521"/>
              <a:satOff val="-4384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A2A6C-E7FB-5049-B9C7-7C257BEBA6D8}">
      <dsp:nvSpPr>
        <dsp:cNvPr id="0" name=""/>
        <dsp:cNvSpPr/>
      </dsp:nvSpPr>
      <dsp:spPr>
        <a:xfrm>
          <a:off x="0" y="4237434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6. Career Life Education 10</a:t>
          </a:r>
          <a:r>
            <a:rPr lang="en-US" sz="2200" kern="1200" dirty="0">
              <a:latin typeface="Bookman Old Style" panose="020F0302020204030204"/>
            </a:rPr>
            <a:t> (Off-timetable available)</a:t>
          </a:r>
        </a:p>
      </dsp:txBody>
      <dsp:txXfrm>
        <a:off x="0" y="4237434"/>
        <a:ext cx="6797675" cy="706238"/>
      </dsp:txXfrm>
    </dsp:sp>
    <dsp:sp modelId="{E70FBD3C-571A-4DC6-A70F-369FAE68636E}">
      <dsp:nvSpPr>
        <dsp:cNvPr id="0" name=""/>
        <dsp:cNvSpPr/>
      </dsp:nvSpPr>
      <dsp:spPr>
        <a:xfrm>
          <a:off x="0" y="4943673"/>
          <a:ext cx="6797675" cy="0"/>
        </a:xfrm>
        <a:prstGeom prst="line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accent2">
              <a:hueOff val="-1528941"/>
              <a:satOff val="-511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DA06-5D89-4C96-A264-C027978A8A91}">
      <dsp:nvSpPr>
        <dsp:cNvPr id="0" name=""/>
        <dsp:cNvSpPr/>
      </dsp:nvSpPr>
      <dsp:spPr>
        <a:xfrm>
          <a:off x="0" y="4943672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ookman Old Style" panose="020F0302020204030204"/>
            </a:rPr>
            <a:t>Plus</a:t>
          </a:r>
          <a:r>
            <a:rPr lang="en-US" sz="2200" kern="1200" dirty="0"/>
            <a:t> 2 Elective courses</a:t>
          </a:r>
        </a:p>
      </dsp:txBody>
      <dsp:txXfrm>
        <a:off x="0" y="4943672"/>
        <a:ext cx="6797675" cy="706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0188-A827-4AE4-B397-E55D59A4019D}">
      <dsp:nvSpPr>
        <dsp:cNvPr id="0" name=""/>
        <dsp:cNvSpPr/>
      </dsp:nvSpPr>
      <dsp:spPr>
        <a:xfrm>
          <a:off x="1063980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0F7CE-2496-4C22-B21B-3DB827261A1F}">
      <dsp:nvSpPr>
        <dsp:cNvPr id="0" name=""/>
        <dsp:cNvSpPr/>
      </dsp:nvSpPr>
      <dsp:spPr>
        <a:xfrm>
          <a:off x="285097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Literacy 10</a:t>
          </a:r>
        </a:p>
      </dsp:txBody>
      <dsp:txXfrm>
        <a:off x="285097" y="2346338"/>
        <a:ext cx="2832300" cy="720000"/>
      </dsp:txXfrm>
    </dsp:sp>
    <dsp:sp modelId="{EA969EDE-51D3-43B4-B775-962FBBDB5753}">
      <dsp:nvSpPr>
        <dsp:cNvPr id="0" name=""/>
        <dsp:cNvSpPr/>
      </dsp:nvSpPr>
      <dsp:spPr>
        <a:xfrm>
          <a:off x="4391932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2B7A-4678-4CC9-84CF-3A54836B11F7}">
      <dsp:nvSpPr>
        <dsp:cNvPr id="0" name=""/>
        <dsp:cNvSpPr/>
      </dsp:nvSpPr>
      <dsp:spPr>
        <a:xfrm>
          <a:off x="3613050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Numeracy 10</a:t>
          </a:r>
        </a:p>
      </dsp:txBody>
      <dsp:txXfrm>
        <a:off x="3613050" y="2346338"/>
        <a:ext cx="2832300" cy="720000"/>
      </dsp:txXfrm>
    </dsp:sp>
    <dsp:sp modelId="{0462C7D5-E4BF-4AD3-8314-0B50509C541E}">
      <dsp:nvSpPr>
        <dsp:cNvPr id="0" name=""/>
        <dsp:cNvSpPr/>
      </dsp:nvSpPr>
      <dsp:spPr>
        <a:xfrm>
          <a:off x="7719885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3FB1-F96A-4B3C-91E8-2E81DE146DEE}">
      <dsp:nvSpPr>
        <dsp:cNvPr id="0" name=""/>
        <dsp:cNvSpPr/>
      </dsp:nvSpPr>
      <dsp:spPr>
        <a:xfrm>
          <a:off x="6941002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Literacy 12</a:t>
          </a:r>
        </a:p>
      </dsp:txBody>
      <dsp:txXfrm>
        <a:off x="6941002" y="2346338"/>
        <a:ext cx="28323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BF8C-EC95-734D-97DB-CE38DDDFEB72}">
      <dsp:nvSpPr>
        <dsp:cNvPr id="0" name=""/>
        <dsp:cNvSpPr/>
      </dsp:nvSpPr>
      <dsp:spPr>
        <a:xfrm>
          <a:off x="0" y="0"/>
          <a:ext cx="8549640" cy="1703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Completed form must be signed by student and a parent</a:t>
          </a:r>
          <a:endParaRPr lang="en-US" sz="3100" kern="1200" dirty="0"/>
        </a:p>
      </dsp:txBody>
      <dsp:txXfrm>
        <a:off x="49901" y="49901"/>
        <a:ext cx="6788695" cy="1603934"/>
      </dsp:txXfrm>
    </dsp:sp>
    <dsp:sp modelId="{46FB3755-371A-164B-BC57-A4D641E36CB4}">
      <dsp:nvSpPr>
        <dsp:cNvPr id="0" name=""/>
        <dsp:cNvSpPr/>
      </dsp:nvSpPr>
      <dsp:spPr>
        <a:xfrm>
          <a:off x="1508759" y="2082344"/>
          <a:ext cx="8549640" cy="1703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Please include student cell phone number and email address </a:t>
          </a:r>
          <a:endParaRPr lang="en-US" sz="3100" kern="1200" dirty="0"/>
        </a:p>
      </dsp:txBody>
      <dsp:txXfrm>
        <a:off x="1558660" y="2132245"/>
        <a:ext cx="5833649" cy="1603934"/>
      </dsp:txXfrm>
    </dsp:sp>
    <dsp:sp modelId="{8B566DA6-7717-9E49-8A40-9A9D6E6100FC}">
      <dsp:nvSpPr>
        <dsp:cNvPr id="0" name=""/>
        <dsp:cNvSpPr/>
      </dsp:nvSpPr>
      <dsp:spPr>
        <a:xfrm>
          <a:off x="7442211" y="1339325"/>
          <a:ext cx="1107428" cy="1107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91382" y="1339325"/>
        <a:ext cx="609086" cy="833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68F7B-E5EE-EF47-B4B1-211CB0D05985}">
      <dsp:nvSpPr>
        <dsp:cNvPr id="0" name=""/>
        <dsp:cNvSpPr/>
      </dsp:nvSpPr>
      <dsp:spPr>
        <a:xfrm>
          <a:off x="0" y="46648"/>
          <a:ext cx="10058399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You must choose 2 electives</a:t>
          </a:r>
          <a:endParaRPr lang="en-US" sz="3100" kern="1200" dirty="0"/>
        </a:p>
      </dsp:txBody>
      <dsp:txXfrm>
        <a:off x="57183" y="103831"/>
        <a:ext cx="9944033" cy="1057041"/>
      </dsp:txXfrm>
    </dsp:sp>
    <dsp:sp modelId="{51C08FFC-D101-AE41-9772-C7DE1F732890}">
      <dsp:nvSpPr>
        <dsp:cNvPr id="0" name=""/>
        <dsp:cNvSpPr/>
      </dsp:nvSpPr>
      <dsp:spPr>
        <a:xfrm>
          <a:off x="0" y="1307336"/>
          <a:ext cx="10058399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Choose electives from Grade 10, or 11 but, only Grade 10 or 11  electives have course credit</a:t>
          </a:r>
          <a:endParaRPr lang="en-US" sz="3100" kern="1200" dirty="0"/>
        </a:p>
      </dsp:txBody>
      <dsp:txXfrm>
        <a:off x="57183" y="1364519"/>
        <a:ext cx="9944033" cy="1057041"/>
      </dsp:txXfrm>
    </dsp:sp>
    <dsp:sp modelId="{33632F0E-9B52-6844-889C-A643CC21B891}">
      <dsp:nvSpPr>
        <dsp:cNvPr id="0" name=""/>
        <dsp:cNvSpPr/>
      </dsp:nvSpPr>
      <dsp:spPr>
        <a:xfrm>
          <a:off x="0" y="2568023"/>
          <a:ext cx="10058399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 electives have pre-requisite course requirements</a:t>
          </a:r>
        </a:p>
      </dsp:txBody>
      <dsp:txXfrm>
        <a:off x="57183" y="2625206"/>
        <a:ext cx="9944033" cy="10570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454E-3ADB-46DF-A6D2-7AB86F920153}">
      <dsp:nvSpPr>
        <dsp:cNvPr id="0" name=""/>
        <dsp:cNvSpPr/>
      </dsp:nvSpPr>
      <dsp:spPr>
        <a:xfrm>
          <a:off x="401037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F1C0B-5122-41D0-B59F-B87F1D037AEB}">
      <dsp:nvSpPr>
        <dsp:cNvPr id="0" name=""/>
        <dsp:cNvSpPr/>
      </dsp:nvSpPr>
      <dsp:spPr>
        <a:xfrm>
          <a:off x="586592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819B8-4293-4889-85C5-100490134FEE}">
      <dsp:nvSpPr>
        <dsp:cNvPr id="0" name=""/>
        <dsp:cNvSpPr/>
      </dsp:nvSpPr>
      <dsp:spPr>
        <a:xfrm>
          <a:off x="122705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Applied Design, Skills and Technologies</a:t>
          </a:r>
        </a:p>
      </dsp:txBody>
      <dsp:txXfrm>
        <a:off x="122705" y="1143684"/>
        <a:ext cx="1427343" cy="570937"/>
      </dsp:txXfrm>
    </dsp:sp>
    <dsp:sp modelId="{7EB99AD9-3756-45D8-856C-BBDA393DA6E9}">
      <dsp:nvSpPr>
        <dsp:cNvPr id="0" name=""/>
        <dsp:cNvSpPr/>
      </dsp:nvSpPr>
      <dsp:spPr>
        <a:xfrm>
          <a:off x="2078166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CCBA2-E7B5-412C-B576-261EB7C6D485}">
      <dsp:nvSpPr>
        <dsp:cNvPr id="0" name=""/>
        <dsp:cNvSpPr/>
      </dsp:nvSpPr>
      <dsp:spPr>
        <a:xfrm>
          <a:off x="2263721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75858-20B2-4C9D-A205-C5DB8B444C51}">
      <dsp:nvSpPr>
        <dsp:cNvPr id="0" name=""/>
        <dsp:cNvSpPr/>
      </dsp:nvSpPr>
      <dsp:spPr>
        <a:xfrm>
          <a:off x="1799834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Business Education</a:t>
          </a:r>
        </a:p>
      </dsp:txBody>
      <dsp:txXfrm>
        <a:off x="1799834" y="1143684"/>
        <a:ext cx="1427343" cy="570937"/>
      </dsp:txXfrm>
    </dsp:sp>
    <dsp:sp modelId="{55D8476B-2AEB-4348-8210-66B44CF7FF16}">
      <dsp:nvSpPr>
        <dsp:cNvPr id="0" name=""/>
        <dsp:cNvSpPr/>
      </dsp:nvSpPr>
      <dsp:spPr>
        <a:xfrm>
          <a:off x="3755295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0A010-3530-46BC-BB8C-5B725F579210}">
      <dsp:nvSpPr>
        <dsp:cNvPr id="0" name=""/>
        <dsp:cNvSpPr/>
      </dsp:nvSpPr>
      <dsp:spPr>
        <a:xfrm>
          <a:off x="3940850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25F83-BD32-4E04-9E39-EB18C994F39B}">
      <dsp:nvSpPr>
        <dsp:cNvPr id="0" name=""/>
        <dsp:cNvSpPr/>
      </dsp:nvSpPr>
      <dsp:spPr>
        <a:xfrm>
          <a:off x="3476963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Fine Arts</a:t>
          </a:r>
        </a:p>
      </dsp:txBody>
      <dsp:txXfrm>
        <a:off x="3476963" y="1143684"/>
        <a:ext cx="1427343" cy="570937"/>
      </dsp:txXfrm>
    </dsp:sp>
    <dsp:sp modelId="{146183EF-8034-4795-8367-AFCB019F6664}">
      <dsp:nvSpPr>
        <dsp:cNvPr id="0" name=""/>
        <dsp:cNvSpPr/>
      </dsp:nvSpPr>
      <dsp:spPr>
        <a:xfrm>
          <a:off x="5432424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2798D-54E7-462B-89AD-73A12122F892}">
      <dsp:nvSpPr>
        <dsp:cNvPr id="0" name=""/>
        <dsp:cNvSpPr/>
      </dsp:nvSpPr>
      <dsp:spPr>
        <a:xfrm>
          <a:off x="5617979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1B594-D9A1-4E08-83C9-FDB9D34F66D3}">
      <dsp:nvSpPr>
        <dsp:cNvPr id="0" name=""/>
        <dsp:cNvSpPr/>
      </dsp:nvSpPr>
      <dsp:spPr>
        <a:xfrm>
          <a:off x="5154092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Home Economics</a:t>
          </a:r>
        </a:p>
      </dsp:txBody>
      <dsp:txXfrm>
        <a:off x="5154092" y="1143684"/>
        <a:ext cx="1427343" cy="570937"/>
      </dsp:txXfrm>
    </dsp:sp>
    <dsp:sp modelId="{21EC939D-BFD9-4A34-A48F-82A227FF2EA6}">
      <dsp:nvSpPr>
        <dsp:cNvPr id="0" name=""/>
        <dsp:cNvSpPr/>
      </dsp:nvSpPr>
      <dsp:spPr>
        <a:xfrm>
          <a:off x="7109553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CC03A-AF51-472A-BAF6-6B8F484F2A63}">
      <dsp:nvSpPr>
        <dsp:cNvPr id="0" name=""/>
        <dsp:cNvSpPr/>
      </dsp:nvSpPr>
      <dsp:spPr>
        <a:xfrm>
          <a:off x="7295108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FEF09-0BCC-46A6-8733-8FF3AB0C4F58}">
      <dsp:nvSpPr>
        <dsp:cNvPr id="0" name=""/>
        <dsp:cNvSpPr/>
      </dsp:nvSpPr>
      <dsp:spPr>
        <a:xfrm>
          <a:off x="6831221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Music</a:t>
          </a:r>
        </a:p>
      </dsp:txBody>
      <dsp:txXfrm>
        <a:off x="6831221" y="1143684"/>
        <a:ext cx="1427343" cy="570937"/>
      </dsp:txXfrm>
    </dsp:sp>
    <dsp:sp modelId="{8E593FC6-A9B7-4D4A-9C42-6937543D3323}">
      <dsp:nvSpPr>
        <dsp:cNvPr id="0" name=""/>
        <dsp:cNvSpPr/>
      </dsp:nvSpPr>
      <dsp:spPr>
        <a:xfrm>
          <a:off x="8786682" y="1809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2F5B5-BBFF-475A-B4AF-64C671C7EDF0}">
      <dsp:nvSpPr>
        <dsp:cNvPr id="0" name=""/>
        <dsp:cNvSpPr/>
      </dsp:nvSpPr>
      <dsp:spPr>
        <a:xfrm>
          <a:off x="8972237" y="187364"/>
          <a:ext cx="499570" cy="4995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41C95-3354-4CDF-9C29-EE838E9E1F93}">
      <dsp:nvSpPr>
        <dsp:cNvPr id="0" name=""/>
        <dsp:cNvSpPr/>
      </dsp:nvSpPr>
      <dsp:spPr>
        <a:xfrm>
          <a:off x="8508350" y="1143684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Performing Arts</a:t>
          </a:r>
        </a:p>
      </dsp:txBody>
      <dsp:txXfrm>
        <a:off x="8508350" y="1143684"/>
        <a:ext cx="1427343" cy="570937"/>
      </dsp:txXfrm>
    </dsp:sp>
    <dsp:sp modelId="{2BDE6DC2-3D43-4CCD-878F-F1B34A76E73D}">
      <dsp:nvSpPr>
        <dsp:cNvPr id="0" name=""/>
        <dsp:cNvSpPr/>
      </dsp:nvSpPr>
      <dsp:spPr>
        <a:xfrm>
          <a:off x="3755295" y="2071457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ADF7F-00B6-42FE-B43E-28011A559970}">
      <dsp:nvSpPr>
        <dsp:cNvPr id="0" name=""/>
        <dsp:cNvSpPr/>
      </dsp:nvSpPr>
      <dsp:spPr>
        <a:xfrm>
          <a:off x="3940850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C250-7AD9-498F-BFAF-3AD20FE958F4}">
      <dsp:nvSpPr>
        <dsp:cNvPr id="0" name=""/>
        <dsp:cNvSpPr/>
      </dsp:nvSpPr>
      <dsp:spPr>
        <a:xfrm>
          <a:off x="3476963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PE/Leadership</a:t>
          </a:r>
        </a:p>
      </dsp:txBody>
      <dsp:txXfrm>
        <a:off x="3476963" y="3213332"/>
        <a:ext cx="1427343" cy="570937"/>
      </dsp:txXfrm>
    </dsp:sp>
    <dsp:sp modelId="{EC0BCA19-FFF9-4CD7-96BF-3ADAD3D05A64}">
      <dsp:nvSpPr>
        <dsp:cNvPr id="0" name=""/>
        <dsp:cNvSpPr/>
      </dsp:nvSpPr>
      <dsp:spPr>
        <a:xfrm>
          <a:off x="5432424" y="2071457"/>
          <a:ext cx="870679" cy="87067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2CCFD-7AAC-4E23-8981-B08B03248AA7}">
      <dsp:nvSpPr>
        <dsp:cNvPr id="0" name=""/>
        <dsp:cNvSpPr/>
      </dsp:nvSpPr>
      <dsp:spPr>
        <a:xfrm>
          <a:off x="5617979" y="2257012"/>
          <a:ext cx="499570" cy="49957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6FA7-9BE5-4742-9AE6-9212817F1DF4}">
      <dsp:nvSpPr>
        <dsp:cNvPr id="0" name=""/>
        <dsp:cNvSpPr/>
      </dsp:nvSpPr>
      <dsp:spPr>
        <a:xfrm>
          <a:off x="5154092" y="3213332"/>
          <a:ext cx="1427343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Languages</a:t>
          </a:r>
        </a:p>
      </dsp:txBody>
      <dsp:txXfrm>
        <a:off x="5154092" y="3213332"/>
        <a:ext cx="1427343" cy="570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A594-6C2B-9E4C-BD16-AB47E88B64DF}">
      <dsp:nvSpPr>
        <dsp:cNvPr id="0" name=""/>
        <dsp:cNvSpPr/>
      </dsp:nvSpPr>
      <dsp:spPr>
        <a:xfrm>
          <a:off x="0" y="0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B1D8C-D18F-DE43-9A3A-B3684BA86869}">
      <dsp:nvSpPr>
        <dsp:cNvPr id="0" name=""/>
        <dsp:cNvSpPr/>
      </dsp:nvSpPr>
      <dsp:spPr>
        <a:xfrm>
          <a:off x="0" y="0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Fitness and Conditioning 11 (this course is NOT a replacement for PE)</a:t>
          </a:r>
        </a:p>
      </dsp:txBody>
      <dsp:txXfrm>
        <a:off x="0" y="0"/>
        <a:ext cx="7081838" cy="748704"/>
      </dsp:txXfrm>
    </dsp:sp>
    <dsp:sp modelId="{2CFC4861-E7C7-3C40-B12C-0FB74F29AF60}">
      <dsp:nvSpPr>
        <dsp:cNvPr id="0" name=""/>
        <dsp:cNvSpPr/>
      </dsp:nvSpPr>
      <dsp:spPr>
        <a:xfrm>
          <a:off x="0" y="748704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A396-74DE-5C41-9D55-C63BABCA6B63}">
      <dsp:nvSpPr>
        <dsp:cNvPr id="0" name=""/>
        <dsp:cNvSpPr/>
      </dsp:nvSpPr>
      <dsp:spPr>
        <a:xfrm>
          <a:off x="0" y="748704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Jazz Band 8-12 (must also be registered in on-timetable band)</a:t>
          </a:r>
        </a:p>
      </dsp:txBody>
      <dsp:txXfrm>
        <a:off x="0" y="748704"/>
        <a:ext cx="7081838" cy="748704"/>
      </dsp:txXfrm>
    </dsp:sp>
    <dsp:sp modelId="{3605950C-1593-644A-886F-92B4663EF87D}">
      <dsp:nvSpPr>
        <dsp:cNvPr id="0" name=""/>
        <dsp:cNvSpPr/>
      </dsp:nvSpPr>
      <dsp:spPr>
        <a:xfrm>
          <a:off x="0" y="1497409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26E96-F6A3-F042-9E1C-9DEFC001FF49}">
      <dsp:nvSpPr>
        <dsp:cNvPr id="0" name=""/>
        <dsp:cNvSpPr/>
      </dsp:nvSpPr>
      <dsp:spPr>
        <a:xfrm>
          <a:off x="0" y="1497409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Theatre Company 9-12</a:t>
          </a:r>
        </a:p>
      </dsp:txBody>
      <dsp:txXfrm>
        <a:off x="0" y="1497409"/>
        <a:ext cx="7081838" cy="748704"/>
      </dsp:txXfrm>
    </dsp:sp>
    <dsp:sp modelId="{51E7260E-A46F-154F-886B-73874C0936E7}">
      <dsp:nvSpPr>
        <dsp:cNvPr id="0" name=""/>
        <dsp:cNvSpPr/>
      </dsp:nvSpPr>
      <dsp:spPr>
        <a:xfrm>
          <a:off x="0" y="2246113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BFADB-5445-424E-ADAC-62ED778B13F8}">
      <dsp:nvSpPr>
        <dsp:cNvPr id="0" name=""/>
        <dsp:cNvSpPr/>
      </dsp:nvSpPr>
      <dsp:spPr>
        <a:xfrm>
          <a:off x="0" y="2246113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Career Life Education10</a:t>
          </a:r>
        </a:p>
      </dsp:txBody>
      <dsp:txXfrm>
        <a:off x="0" y="2246113"/>
        <a:ext cx="7081838" cy="748704"/>
      </dsp:txXfrm>
    </dsp:sp>
    <dsp:sp modelId="{3D2DD7FE-B0DE-304C-B421-4B74C35305AE}">
      <dsp:nvSpPr>
        <dsp:cNvPr id="0" name=""/>
        <dsp:cNvSpPr/>
      </dsp:nvSpPr>
      <dsp:spPr>
        <a:xfrm>
          <a:off x="0" y="2994818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73D3C-D2C1-C242-A27B-EA09BA54EBCE}">
      <dsp:nvSpPr>
        <dsp:cNvPr id="0" name=""/>
        <dsp:cNvSpPr/>
      </dsp:nvSpPr>
      <dsp:spPr>
        <a:xfrm>
          <a:off x="0" y="2994818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Stagecraft 9-12</a:t>
          </a:r>
        </a:p>
      </dsp:txBody>
      <dsp:txXfrm>
        <a:off x="0" y="2994818"/>
        <a:ext cx="7081838" cy="748704"/>
      </dsp:txXfrm>
    </dsp:sp>
    <dsp:sp modelId="{368600DE-D555-A74A-B99A-0731F737B66D}">
      <dsp:nvSpPr>
        <dsp:cNvPr id="0" name=""/>
        <dsp:cNvSpPr/>
      </dsp:nvSpPr>
      <dsp:spPr>
        <a:xfrm>
          <a:off x="0" y="3743523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1C85-9B91-8F49-837E-905BB8A05C27}">
      <dsp:nvSpPr>
        <dsp:cNvPr id="0" name=""/>
        <dsp:cNvSpPr/>
      </dsp:nvSpPr>
      <dsp:spPr>
        <a:xfrm>
          <a:off x="0" y="3743523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Specialized Studies in Foods 12 (must have completed either Foods 9 or 10)</a:t>
          </a:r>
        </a:p>
      </dsp:txBody>
      <dsp:txXfrm>
        <a:off x="0" y="3743523"/>
        <a:ext cx="7081838" cy="748704"/>
      </dsp:txXfrm>
    </dsp:sp>
    <dsp:sp modelId="{A505417F-7C88-497F-9AD0-17D4EFF61D26}">
      <dsp:nvSpPr>
        <dsp:cNvPr id="0" name=""/>
        <dsp:cNvSpPr/>
      </dsp:nvSpPr>
      <dsp:spPr>
        <a:xfrm>
          <a:off x="0" y="4492227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2907D-ED1A-474C-9C3F-F7C8A952573F}">
      <dsp:nvSpPr>
        <dsp:cNvPr id="0" name=""/>
        <dsp:cNvSpPr/>
      </dsp:nvSpPr>
      <dsp:spPr>
        <a:xfrm>
          <a:off x="0" y="4492227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Foods 10 (Can only register if you have not completed Foods 9)</a:t>
          </a:r>
        </a:p>
      </dsp:txBody>
      <dsp:txXfrm>
        <a:off x="0" y="4492227"/>
        <a:ext cx="7081838" cy="748704"/>
      </dsp:txXfrm>
    </dsp:sp>
    <dsp:sp modelId="{68D7D01D-909C-4D3F-8433-EEAF21211837}">
      <dsp:nvSpPr>
        <dsp:cNvPr id="0" name=""/>
        <dsp:cNvSpPr/>
      </dsp:nvSpPr>
      <dsp:spPr>
        <a:xfrm>
          <a:off x="0" y="5240932"/>
          <a:ext cx="7081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D089-1E9D-4D69-A22A-4B0445E86B5C}">
      <dsp:nvSpPr>
        <dsp:cNvPr id="0" name=""/>
        <dsp:cNvSpPr/>
      </dsp:nvSpPr>
      <dsp:spPr>
        <a:xfrm>
          <a:off x="0" y="5240932"/>
          <a:ext cx="7081838" cy="74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Strings Orchestra 8-12 (must also be registered in on-timetable band)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0" y="5240932"/>
        <a:ext cx="7081838" cy="74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0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4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4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vsb.bc.ca/prince-wales/page/11995/course-plan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F1473DA-DE34-4B5E-A990-85276879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EDD31-F73A-3C4E-B475-42078E4C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Grade 10 Course Planning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BC734-7AE1-9D4A-B734-83295E34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Prince of Wales </a:t>
            </a:r>
            <a:r>
              <a:rPr lang="en-US" dirty="0" err="1"/>
              <a:t>SEcondary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204DFDBF-297B-BD42-A78D-FDEFACEC1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833" y="4735799"/>
            <a:ext cx="608956" cy="6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1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459CC-C279-E847-A445-A0BC2B43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Grade 10 Course Planning Sheet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9515CB-3FE4-F048-9129-5B345C594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28" t="15545" r="9361" b="9544"/>
          <a:stretch/>
        </p:blipFill>
        <p:spPr>
          <a:xfrm>
            <a:off x="4753771" y="494381"/>
            <a:ext cx="7356168" cy="543749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AA8C518-0D65-D845-8E78-C9F73AA5A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4" t="22482" r="13288" b="10072"/>
          <a:stretch/>
        </p:blipFill>
        <p:spPr>
          <a:xfrm>
            <a:off x="4668967" y="482435"/>
            <a:ext cx="7443743" cy="58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F7862-DED9-A046-8243-CFFD8C184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21" t="18784" r="13188" b="19899"/>
          <a:stretch/>
        </p:blipFill>
        <p:spPr>
          <a:xfrm>
            <a:off x="182569" y="736829"/>
            <a:ext cx="7263758" cy="50426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4F4FC-DE45-8D41-96B2-443D3A5F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Grade 10 Course Planning Sheet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6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0D23D-C795-B442-8C6C-1F26A69D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Math Choices After Grade 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179253-FA5C-F442-A764-C3871FF4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95" y="124997"/>
            <a:ext cx="5838019" cy="616149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FA54FBA-21C0-44C9-AD0D-565DB1AC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5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F90D-D8E3-F246-B6B1-B45F39EC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Grade 10 Electives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546F2AF-D384-46DD-8A63-E3A74A24B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4738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39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93D9-B659-1F48-B0F6-EC120A5A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Electives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4A007-DDB0-4D0B-B1C8-783127651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634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88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A6E4-C9EF-B242-8E67-E5AE08B7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Off-Timetable Electives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47EBB13-F205-44D9-CD04-E742E2C00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343988"/>
              </p:ext>
            </p:extLst>
          </p:nvPr>
        </p:nvGraphicFramePr>
        <p:xfrm>
          <a:off x="4182124" y="993827"/>
          <a:ext cx="7081838" cy="598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6C1863-0032-D139-CD39-ECB3B7FC9D3C}"/>
              </a:ext>
            </a:extLst>
          </p:cNvPr>
          <p:cNvSpPr txBox="1"/>
          <p:nvPr/>
        </p:nvSpPr>
        <p:spPr>
          <a:xfrm>
            <a:off x="4521666" y="193669"/>
            <a:ext cx="551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taking an off-timetable class – this does not take the place of an on-timetable class</a:t>
            </a:r>
          </a:p>
        </p:txBody>
      </p:sp>
    </p:spTree>
    <p:extLst>
      <p:ext uri="{BB962C8B-B14F-4D97-AF65-F5344CB8AC3E}">
        <p14:creationId xmlns:p14="http://schemas.microsoft.com/office/powerpoint/2010/main" val="5253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6E8D-04C4-F64E-9E26-696BA93C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Language Electives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C1E684F-4CA7-4A72-BA1C-4B6DD779D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8530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27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A606D-A99B-1A43-8C5D-3A7DDBF7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University 2</a:t>
            </a:r>
            <a:r>
              <a:rPr lang="en-US" sz="3700" baseline="30000">
                <a:solidFill>
                  <a:schemeClr val="tx1"/>
                </a:solidFill>
              </a:rPr>
              <a:t>nd</a:t>
            </a:r>
            <a:r>
              <a:rPr lang="en-US" sz="3700">
                <a:solidFill>
                  <a:schemeClr val="tx1"/>
                </a:solidFill>
              </a:rPr>
              <a:t> Language Requirements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212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391E-339A-9048-B3A0-52588F0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UBC requires a Language 11</a:t>
            </a:r>
          </a:p>
          <a:p>
            <a:r>
              <a:rPr lang="en-US" sz="2800" dirty="0">
                <a:solidFill>
                  <a:schemeClr val="tx1"/>
                </a:solidFill>
              </a:rPr>
              <a:t>SFU requires a Beginner Language 11</a:t>
            </a:r>
          </a:p>
          <a:p>
            <a:r>
              <a:rPr lang="en-US" sz="2800" dirty="0">
                <a:solidFill>
                  <a:schemeClr val="tx1"/>
                </a:solidFill>
              </a:rPr>
              <a:t>UVIC does not require a 2</a:t>
            </a:r>
            <a:r>
              <a:rPr lang="en-US" sz="28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Language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A892B-A24D-C742-A0A2-1449D443C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714139"/>
            <a:ext cx="1819033" cy="24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8CCDD30-63B1-E44E-B572-844805E1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929" y="733544"/>
            <a:ext cx="1843100" cy="24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0C4CB2B-19AD-E74E-9419-2E42B50A0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0"/>
          <a:stretch>
            <a:fillRect/>
          </a:stretch>
        </p:blipFill>
        <p:spPr bwMode="auto">
          <a:xfrm>
            <a:off x="8396859" y="3600097"/>
            <a:ext cx="2289455" cy="26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9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DDCE-2F64-2D42-ABC5-6AD2A57C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9783"/>
            <a:ext cx="10058400" cy="605051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Planning Guide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7FBB-8E19-C78B-D9E4-CCCF3878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https://www.vsb.bc.ca/prince-wales/page/11995/course-planning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3F41293-2B5A-2275-3974-4DA041E0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586669"/>
            <a:ext cx="7105650" cy="37706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DF4457-4878-8A9A-D10B-51590EAD8097}"/>
              </a:ext>
            </a:extLst>
          </p:cNvPr>
          <p:cNvSpPr/>
          <p:nvPr/>
        </p:nvSpPr>
        <p:spPr>
          <a:xfrm>
            <a:off x="2295524" y="4305299"/>
            <a:ext cx="638175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ourse planning guide&#10;&#10;Description automatically generated">
            <a:extLst>
              <a:ext uri="{FF2B5EF4-FFF2-40B4-BE49-F238E27FC236}">
                <a16:creationId xmlns:a16="http://schemas.microsoft.com/office/drawing/2014/main" id="{0996BDFF-89DB-21C2-6BC0-0DA53888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492" y="2590800"/>
            <a:ext cx="5780067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AAB58-C532-6D4C-A503-C1A8F3C9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How to Choose the Right Electives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2F08FA1-ACED-4B6F-BA0C-060C5A662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2025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27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411E-5FF2-0040-8918-6685E961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Grade 10:</a:t>
            </a:r>
            <a:br>
              <a:rPr lang="en-US"/>
            </a:br>
            <a:r>
              <a:rPr lang="en-US"/>
              <a:t>The 3 Year Plan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E8D44E4-A62B-45DB-9EF2-E1698ECDD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9292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F557-D9E1-5B41-AD76-C2376FF4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95" y="306141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ELL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BBB32-B4AB-4280-9302-BF9EDEBE4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1122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3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34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94C29-37A5-8D4B-AE89-B0DB88D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7344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VSB Career Programs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7C2C6-C429-8A41-BF71-237E5E3B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65" y="2505068"/>
            <a:ext cx="6429452" cy="383608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u="sng" dirty="0">
                <a:solidFill>
                  <a:srgbClr val="FFFFFF"/>
                </a:solidFill>
              </a:rPr>
              <a:t>Apprenticeship Programs/WORK in Trades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Start your apprenticeship training in Grade 10, 11 or 12 and earn up to 16 high school credits.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9" descr="http://go.vsb.bc.ca/schools/careerprograms/Documents/CAREER_LOGO_rgbfor%20website.jpg">
            <a:extLst>
              <a:ext uri="{FF2B5EF4-FFF2-40B4-BE49-F238E27FC236}">
                <a16:creationId xmlns:a16="http://schemas.microsoft.com/office/drawing/2014/main" id="{428E962D-B8A1-C544-9D5F-4BC793EF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1982" y="2903377"/>
            <a:ext cx="3294253" cy="10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BE1DC-229A-7A4B-BFC9-82A613FB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External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76A1-2EF7-894C-8BBA-98A32B5A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/>
              <a:t>Language Challenge Exams</a:t>
            </a:r>
          </a:p>
          <a:p>
            <a:r>
              <a:rPr lang="en-US" sz="2400"/>
              <a:t>Music</a:t>
            </a:r>
          </a:p>
          <a:p>
            <a:r>
              <a:rPr lang="en-US" sz="2400"/>
              <a:t>Dance</a:t>
            </a:r>
          </a:p>
          <a:p>
            <a:r>
              <a:rPr lang="en-US" sz="2400"/>
              <a:t>Youth Leadership</a:t>
            </a:r>
          </a:p>
          <a:p>
            <a:r>
              <a:rPr lang="en-US" sz="2400"/>
              <a:t>Sports</a:t>
            </a:r>
          </a:p>
          <a:p>
            <a:r>
              <a:rPr lang="en-US" sz="2400"/>
              <a:t>Coaching</a:t>
            </a:r>
          </a:p>
          <a:p>
            <a:r>
              <a:rPr lang="en-US" sz="2400"/>
              <a:t>First Aid</a:t>
            </a:r>
          </a:p>
          <a:p>
            <a:r>
              <a:rPr lang="en-US" sz="2400"/>
              <a:t>ICBC Driver Training</a:t>
            </a:r>
          </a:p>
          <a:p>
            <a:r>
              <a:rPr lang="en-US" sz="2400"/>
              <a:t>Cadets</a:t>
            </a:r>
          </a:p>
        </p:txBody>
      </p:sp>
    </p:spTree>
    <p:extLst>
      <p:ext uri="{BB962C8B-B14F-4D97-AF65-F5344CB8AC3E}">
        <p14:creationId xmlns:p14="http://schemas.microsoft.com/office/powerpoint/2010/main" val="273703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FB4AE-2781-3641-804D-C38ABA0E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Summer School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C017269-BEA7-4727-9FC8-9CF479EA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110" y="2553338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E6F4-6F06-1C4F-809E-BAD65CB5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669" y="1895846"/>
            <a:ext cx="7336221" cy="412657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Classes typically fill up within the first 24-48 hours of registration opening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Courses are 5 days a week for 3 hours with lots of homework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Miss 3 classes and you are withdrawn from the course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You cannot sign up for the same course at summer school and PW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You may not be able to retain all the information from summer school course in order to do well in the next level of that course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If you do not like your mark at summer school or withdraw before the end of the course, there may not be space for you to take the course at PW 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CC41-B0FF-BC47-BE45-62B139A8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Online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D5D7F-45F5-4EB4-9D98-757E0F5F3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032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7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03481-B276-B94C-95D4-08FBB77A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Post-Secondary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F50FB6-8F37-43AA-8C1B-7AA2D5FFF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0542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77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6B675-A07E-3E47-8883-3662C961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Post-Secondary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48C34B-C431-454F-911C-5603A9B7E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7567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23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589CA-453A-2B42-8254-98E21483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Post-Secondary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E4EA1A-13E1-4A77-BCF0-03533F156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0950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388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E0640-DD02-E348-9EA3-3206EFC3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Next Steps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0B98-3828-4442-819F-F522C4DE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2639380"/>
            <a:ext cx="3880338" cy="322971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Make sure your course planning sheets are complete as Mr. Tse will collect them in the computer lab</a:t>
            </a:r>
          </a:p>
          <a:p>
            <a:endParaRPr lang="en-US" dirty="0"/>
          </a:p>
          <a:p>
            <a:r>
              <a:rPr lang="en-US" dirty="0"/>
              <a:t>You will enter your course choices in the computer lab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254683E-302A-E049-9C60-DE113013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825" y="643466"/>
            <a:ext cx="6411804" cy="52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DDB45-0372-3547-8E6E-C1EB796F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Next Steps –  Computer Lab (C101)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E4582138-728E-7EAF-5A4E-B9F4FC86E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030" y="2159846"/>
            <a:ext cx="8134350" cy="2895600"/>
          </a:xfrm>
        </p:spPr>
      </p:pic>
    </p:spTree>
    <p:extLst>
      <p:ext uri="{BB962C8B-B14F-4D97-AF65-F5344CB8AC3E}">
        <p14:creationId xmlns:p14="http://schemas.microsoft.com/office/powerpoint/2010/main" val="10626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32605-868D-F24B-9930-6AF576F7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Course Selection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23F8EF5-93A3-45CC-B474-AC565DE79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607254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16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D7443-C958-1247-A142-5D663ED4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Questions? Concerns?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4160-B498-3A43-A280-BBB656E7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ea typeface="MS Gothic" panose="020B0609070205080204" pitchFamily="49" charset="-128"/>
              </a:rPr>
              <a:t>Feel free to see any of the counsellors in the Counselling Suite to ask any questions or discuss your course selections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E4FB9-9BBF-47B3-A09F-01A3868E9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464E0CA-0725-0F41-91D5-B25EA955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15" y="0"/>
            <a:ext cx="2681537" cy="20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6DCCA47-88F6-F840-93FC-CB28495DD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79" y="4437410"/>
            <a:ext cx="17224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DD9B-D6E2-A141-926A-9B3CAA7A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Course Selection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853CE-FAD0-4CD4-9FD9-BD3E0346D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1883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87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D8C52-CBDD-A941-A408-5BDEAEE1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Graduation Checklist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69E3AD-415D-4859-8B78-14A8ADB75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319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96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2FA1-88D4-6D41-827A-DDB68125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A3B4-5481-6C4B-9F79-79023D3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375583" cy="4135437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b="1" u="sng" dirty="0"/>
              <a:t>Grade 10</a:t>
            </a:r>
            <a:r>
              <a:rPr lang="en-US" dirty="0"/>
              <a:t>			</a:t>
            </a:r>
            <a:r>
              <a:rPr lang="en-US" b="1" u="sng" dirty="0"/>
              <a:t>Grade 11</a:t>
            </a:r>
            <a:r>
              <a:rPr lang="en-US" dirty="0"/>
              <a:t>				</a:t>
            </a:r>
            <a:r>
              <a:rPr lang="en-US" b="1" dirty="0"/>
              <a:t>Grade 12</a:t>
            </a:r>
          </a:p>
          <a:p>
            <a:r>
              <a:rPr lang="en-US" dirty="0"/>
              <a:t>Language Arts 10			Language Arts 11			Language Arts 12</a:t>
            </a:r>
          </a:p>
          <a:p>
            <a:r>
              <a:rPr lang="en-US" dirty="0"/>
              <a:t>Math 10				Math 11				Elective 12</a:t>
            </a:r>
          </a:p>
          <a:p>
            <a:r>
              <a:rPr lang="en-US"/>
              <a:t>PE 10				Science 11			Elective 12</a:t>
            </a:r>
          </a:p>
          <a:p>
            <a:r>
              <a:rPr lang="en-US" dirty="0"/>
              <a:t>Science 10			Socials 11 or 12			Elective</a:t>
            </a:r>
          </a:p>
          <a:p>
            <a:r>
              <a:rPr lang="en-US" dirty="0"/>
              <a:t>Socials 10			Elective				Elective</a:t>
            </a:r>
          </a:p>
          <a:p>
            <a:r>
              <a:rPr lang="en-US" dirty="0"/>
              <a:t>Career Life Ed 10			Elective				Elective</a:t>
            </a:r>
          </a:p>
          <a:p>
            <a:r>
              <a:rPr lang="en-US" dirty="0"/>
              <a:t>Elective				Elective				Elective</a:t>
            </a:r>
          </a:p>
          <a:p>
            <a:r>
              <a:rPr lang="en-US" dirty="0"/>
              <a:t>Elective				Elective				*CLC/Capstone (off timetable)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9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5" name="Rectangle 128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9D1FE-6A76-6C42-ABDF-74D0F3A9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Graduation Checklist</a:t>
            </a:r>
          </a:p>
        </p:txBody>
      </p:sp>
      <p:sp>
        <p:nvSpPr>
          <p:cNvPr id="1279" name="Content Placeholder 1278">
            <a:extLst>
              <a:ext uri="{FF2B5EF4-FFF2-40B4-BE49-F238E27FC236}">
                <a16:creationId xmlns:a16="http://schemas.microsoft.com/office/drawing/2014/main" id="{DE88D619-91B9-416D-B600-BD91665A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marL="228600" indent="-228600">
              <a:buChar char="•"/>
            </a:pPr>
            <a:r>
              <a:rPr lang="en-US" sz="2400">
                <a:latin typeface="Calibri"/>
                <a:cs typeface="Arial"/>
              </a:rPr>
              <a:t>To graduate, students are required to have 80 credits in total​</a:t>
            </a:r>
          </a:p>
          <a:p>
            <a:pPr marL="228600" indent="-228600">
              <a:buChar char="•"/>
            </a:pPr>
            <a:r>
              <a:rPr lang="en-US" sz="2400">
                <a:latin typeface="Calibri"/>
                <a:cs typeface="Arial"/>
              </a:rPr>
              <a:t>At least 16 credits must be at the Grade 12 level, including a required Grade 12 Language Arts course and the Career Life Connections course ​</a:t>
            </a:r>
          </a:p>
          <a:p>
            <a:pPr marL="228600" indent="-228600">
              <a:buChar char="•"/>
            </a:pPr>
            <a:r>
              <a:rPr lang="en-US" sz="2400">
                <a:latin typeface="Calibri"/>
                <a:cs typeface="Arial"/>
              </a:rPr>
              <a:t>You must complete at least 1 Fine Arts/Applied skills course between grade 10 and 12​</a:t>
            </a:r>
          </a:p>
          <a:p>
            <a:pPr marL="228600" indent="-228600">
              <a:buChar char="•"/>
            </a:pPr>
            <a:r>
              <a:rPr lang="en-US" sz="2400">
                <a:latin typeface="Calibri"/>
                <a:cs typeface="Arial"/>
              </a:rPr>
              <a:t>One Indigenous-focused class</a:t>
            </a:r>
          </a:p>
        </p:txBody>
      </p:sp>
    </p:spTree>
    <p:extLst>
      <p:ext uri="{BB962C8B-B14F-4D97-AF65-F5344CB8AC3E}">
        <p14:creationId xmlns:p14="http://schemas.microsoft.com/office/powerpoint/2010/main" val="71888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1DB3-CB59-2D47-9B02-03D60746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Graduation Exams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E48022-6789-4DC9-BCED-F98E56B44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2910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57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0D27-0158-7E41-B144-A4457F6C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Grade 10 Course Planning Sheet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88B4CE-BC10-49AB-A91C-A61EAC6F9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91144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54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3E2"/>
      </a:lt2>
      <a:accent1>
        <a:srgbClr val="7BA9B5"/>
      </a:accent1>
      <a:accent2>
        <a:srgbClr val="76ADA1"/>
      </a:accent2>
      <a:accent3>
        <a:srgbClr val="81AB90"/>
      </a:accent3>
      <a:accent4>
        <a:srgbClr val="79AD76"/>
      </a:accent4>
      <a:accent5>
        <a:srgbClr val="92A87F"/>
      </a:accent5>
      <a:accent6>
        <a:srgbClr val="9FA571"/>
      </a:accent6>
      <a:hlink>
        <a:srgbClr val="AC7466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0F2DEED50724E8C150F4D291D667A" ma:contentTypeVersion="4" ma:contentTypeDescription="Create a new document." ma:contentTypeScope="" ma:versionID="7c198487ead76b191c6a670c4d072f59">
  <xsd:schema xmlns:xsd="http://www.w3.org/2001/XMLSchema" xmlns:xs="http://www.w3.org/2001/XMLSchema" xmlns:p="http://schemas.microsoft.com/office/2006/metadata/properties" xmlns:ns2="59b772f3-4282-4810-afb4-0e12448cc3c5" targetNamespace="http://schemas.microsoft.com/office/2006/metadata/properties" ma:root="true" ma:fieldsID="ae9dd5d459a235fc70220db9de0d5530" ns2:_="">
    <xsd:import namespace="59b772f3-4282-4810-afb4-0e12448cc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72f3-4282-4810-afb4-0e12448cc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E4E9D-02B0-44EC-9DA2-2F164A94C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772f3-4282-4810-afb4-0e12448cc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18408-771B-4B78-904D-E9287D3BCA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17835</TotalTime>
  <Words>1059</Words>
  <Application>Microsoft Office PowerPoint</Application>
  <PresentationFormat>Widescreen</PresentationFormat>
  <Paragraphs>149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Gothic</vt:lpstr>
      <vt:lpstr>Bookman Old Style</vt:lpstr>
      <vt:lpstr>Calibri</vt:lpstr>
      <vt:lpstr>Franklin Gothic Book</vt:lpstr>
      <vt:lpstr>RetrospectVTI</vt:lpstr>
      <vt:lpstr>Grade 10 Course Planning Information</vt:lpstr>
      <vt:lpstr>Grade 10: The 3 Year Plan</vt:lpstr>
      <vt:lpstr>Course Selection</vt:lpstr>
      <vt:lpstr>Course Selection</vt:lpstr>
      <vt:lpstr>Graduation Checklist</vt:lpstr>
      <vt:lpstr>Graduation Checklist</vt:lpstr>
      <vt:lpstr>Graduation Checklist</vt:lpstr>
      <vt:lpstr>Graduation Exams</vt:lpstr>
      <vt:lpstr>Grade 10 Course Planning Sheet</vt:lpstr>
      <vt:lpstr>Grade 10 Course Planning Sheet</vt:lpstr>
      <vt:lpstr>Grade 10 Course Planning Sheet</vt:lpstr>
      <vt:lpstr>Math Choices After Grade 9</vt:lpstr>
      <vt:lpstr>Grade 10 Electives</vt:lpstr>
      <vt:lpstr>Electives</vt:lpstr>
      <vt:lpstr>Off-Timetable Electives</vt:lpstr>
      <vt:lpstr>Language Electives</vt:lpstr>
      <vt:lpstr>University 2nd Language Requirements</vt:lpstr>
      <vt:lpstr>Course Planning Guide</vt:lpstr>
      <vt:lpstr>How to Choose the Right Electives</vt:lpstr>
      <vt:lpstr>ELL Students</vt:lpstr>
      <vt:lpstr>VSB Career Programs</vt:lpstr>
      <vt:lpstr>External Credits</vt:lpstr>
      <vt:lpstr>Summer School</vt:lpstr>
      <vt:lpstr>Online Courses</vt:lpstr>
      <vt:lpstr>Post-Secondary Information</vt:lpstr>
      <vt:lpstr>Post-Secondary Information</vt:lpstr>
      <vt:lpstr>Post-Secondary Information</vt:lpstr>
      <vt:lpstr>Next Steps</vt:lpstr>
      <vt:lpstr>Next Steps –  Computer Lab (C101)</vt:lpstr>
      <vt:lpstr>Questions?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10 Course Planning Information</dc:title>
  <dc:creator>Julie Baerg</dc:creator>
  <cp:lastModifiedBy>Christopher Tse</cp:lastModifiedBy>
  <cp:revision>133</cp:revision>
  <dcterms:created xsi:type="dcterms:W3CDTF">2020-01-08T18:47:52Z</dcterms:created>
  <dcterms:modified xsi:type="dcterms:W3CDTF">2024-01-24T22:38:52Z</dcterms:modified>
</cp:coreProperties>
</file>