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57" r:id="rId4"/>
    <p:sldId id="258" r:id="rId5"/>
    <p:sldId id="259" r:id="rId6"/>
    <p:sldId id="262" r:id="rId7"/>
    <p:sldId id="260" r:id="rId8"/>
    <p:sldId id="261" r:id="rId9"/>
    <p:sldId id="263" r:id="rId10"/>
    <p:sldId id="269" r:id="rId11"/>
    <p:sldId id="270" r:id="rId12"/>
    <p:sldId id="271" r:id="rId13"/>
    <p:sldId id="267" r:id="rId14"/>
    <p:sldId id="275" r:id="rId15"/>
    <p:sldId id="277" r:id="rId16"/>
    <p:sldId id="276" r:id="rId17"/>
    <p:sldId id="27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59" d="100"/>
          <a:sy n="59" d="100"/>
        </p:scale>
        <p:origin x="84" y="1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sa Erica Von Keyserlingk" userId="48fbd536-9bfb-493a-8833-a4bdb1575561" providerId="ADAL" clId="{87D1460D-9564-4307-A555-DF95145AB1C2}"/>
    <pc:docChg chg="custSel addSld modSld">
      <pc:chgData name="Gesa Erica Von Keyserlingk" userId="48fbd536-9bfb-493a-8833-a4bdb1575561" providerId="ADAL" clId="{87D1460D-9564-4307-A555-DF95145AB1C2}" dt="2025-01-09T17:51:02.996" v="348" actId="26606"/>
      <pc:docMkLst>
        <pc:docMk/>
      </pc:docMkLst>
      <pc:sldChg chg="modSp mod">
        <pc:chgData name="Gesa Erica Von Keyserlingk" userId="48fbd536-9bfb-493a-8833-a4bdb1575561" providerId="ADAL" clId="{87D1460D-9564-4307-A555-DF95145AB1C2}" dt="2025-01-09T17:48:16.257" v="29" actId="113"/>
        <pc:sldMkLst>
          <pc:docMk/>
          <pc:sldMk cId="2837235084" sldId="271"/>
        </pc:sldMkLst>
        <pc:spChg chg="mod">
          <ac:chgData name="Gesa Erica Von Keyserlingk" userId="48fbd536-9bfb-493a-8833-a4bdb1575561" providerId="ADAL" clId="{87D1460D-9564-4307-A555-DF95145AB1C2}" dt="2025-01-09T17:48:16.257" v="29" actId="113"/>
          <ac:spMkLst>
            <pc:docMk/>
            <pc:sldMk cId="2837235084" sldId="271"/>
            <ac:spMk id="4" creationId="{51789363-25A3-0C1A-B30A-43DE0300C9E4}"/>
          </ac:spMkLst>
        </pc:spChg>
      </pc:sldChg>
      <pc:sldChg chg="modSp mod">
        <pc:chgData name="Gesa Erica Von Keyserlingk" userId="48fbd536-9bfb-493a-8833-a4bdb1575561" providerId="ADAL" clId="{87D1460D-9564-4307-A555-DF95145AB1C2}" dt="2025-01-09T17:48:38.956" v="30" actId="113"/>
        <pc:sldMkLst>
          <pc:docMk/>
          <pc:sldMk cId="1918680662" sldId="275"/>
        </pc:sldMkLst>
        <pc:spChg chg="mod">
          <ac:chgData name="Gesa Erica Von Keyserlingk" userId="48fbd536-9bfb-493a-8833-a4bdb1575561" providerId="ADAL" clId="{87D1460D-9564-4307-A555-DF95145AB1C2}" dt="2025-01-09T17:48:38.956" v="30" actId="113"/>
          <ac:spMkLst>
            <pc:docMk/>
            <pc:sldMk cId="1918680662" sldId="275"/>
            <ac:spMk id="6" creationId="{DF14780D-2017-1B60-ED03-D99E4F9B5124}"/>
          </ac:spMkLst>
        </pc:spChg>
      </pc:sldChg>
      <pc:sldChg chg="modSp mod">
        <pc:chgData name="Gesa Erica Von Keyserlingk" userId="48fbd536-9bfb-493a-8833-a4bdb1575561" providerId="ADAL" clId="{87D1460D-9564-4307-A555-DF95145AB1C2}" dt="2025-01-09T17:48:58.928" v="32" actId="14100"/>
        <pc:sldMkLst>
          <pc:docMk/>
          <pc:sldMk cId="1023927963" sldId="276"/>
        </pc:sldMkLst>
        <pc:spChg chg="mod">
          <ac:chgData name="Gesa Erica Von Keyserlingk" userId="48fbd536-9bfb-493a-8833-a4bdb1575561" providerId="ADAL" clId="{87D1460D-9564-4307-A555-DF95145AB1C2}" dt="2025-01-09T17:48:58.928" v="32" actId="14100"/>
          <ac:spMkLst>
            <pc:docMk/>
            <pc:sldMk cId="1023927963" sldId="276"/>
            <ac:spMk id="7" creationId="{34074EAD-752E-E1DA-DD19-0D602F74803B}"/>
          </ac:spMkLst>
        </pc:spChg>
      </pc:sldChg>
      <pc:sldChg chg="addSp delSp modSp new mod setBg">
        <pc:chgData name="Gesa Erica Von Keyserlingk" userId="48fbd536-9bfb-493a-8833-a4bdb1575561" providerId="ADAL" clId="{87D1460D-9564-4307-A555-DF95145AB1C2}" dt="2025-01-09T17:51:02.996" v="348" actId="26606"/>
        <pc:sldMkLst>
          <pc:docMk/>
          <pc:sldMk cId="2271000357" sldId="278"/>
        </pc:sldMkLst>
        <pc:spChg chg="mod">
          <ac:chgData name="Gesa Erica Von Keyserlingk" userId="48fbd536-9bfb-493a-8833-a4bdb1575561" providerId="ADAL" clId="{87D1460D-9564-4307-A555-DF95145AB1C2}" dt="2025-01-09T17:51:02.996" v="348" actId="26606"/>
          <ac:spMkLst>
            <pc:docMk/>
            <pc:sldMk cId="2271000357" sldId="278"/>
            <ac:spMk id="2" creationId="{046320B8-4F45-AABD-7BEB-53B1BF375E2F}"/>
          </ac:spMkLst>
        </pc:spChg>
        <pc:spChg chg="del mod">
          <ac:chgData name="Gesa Erica Von Keyserlingk" userId="48fbd536-9bfb-493a-8833-a4bdb1575561" providerId="ADAL" clId="{87D1460D-9564-4307-A555-DF95145AB1C2}" dt="2025-01-09T17:51:02.996" v="348" actId="26606"/>
          <ac:spMkLst>
            <pc:docMk/>
            <pc:sldMk cId="2271000357" sldId="278"/>
            <ac:spMk id="3" creationId="{829B6943-F81E-911D-9CD3-E7AB6E4A413E}"/>
          </ac:spMkLst>
        </pc:spChg>
        <pc:spChg chg="add">
          <ac:chgData name="Gesa Erica Von Keyserlingk" userId="48fbd536-9bfb-493a-8833-a4bdb1575561" providerId="ADAL" clId="{87D1460D-9564-4307-A555-DF95145AB1C2}" dt="2025-01-09T17:51:02.996" v="348" actId="26606"/>
          <ac:spMkLst>
            <pc:docMk/>
            <pc:sldMk cId="2271000357" sldId="278"/>
            <ac:spMk id="9" creationId="{56E9B3E6-E277-4D68-BA48-9CB43FFBD6E2}"/>
          </ac:spMkLst>
        </pc:spChg>
        <pc:spChg chg="add">
          <ac:chgData name="Gesa Erica Von Keyserlingk" userId="48fbd536-9bfb-493a-8833-a4bdb1575561" providerId="ADAL" clId="{87D1460D-9564-4307-A555-DF95145AB1C2}" dt="2025-01-09T17:51:02.996" v="348" actId="26606"/>
          <ac:spMkLst>
            <pc:docMk/>
            <pc:sldMk cId="2271000357" sldId="278"/>
            <ac:spMk id="16" creationId="{D5B0017B-2ECA-49AF-B397-DC140825DF8D}"/>
          </ac:spMkLst>
        </pc:spChg>
        <pc:grpChg chg="add">
          <ac:chgData name="Gesa Erica Von Keyserlingk" userId="48fbd536-9bfb-493a-8833-a4bdb1575561" providerId="ADAL" clId="{87D1460D-9564-4307-A555-DF95145AB1C2}" dt="2025-01-09T17:51:02.996" v="348" actId="26606"/>
          <ac:grpSpMkLst>
            <pc:docMk/>
            <pc:sldMk cId="2271000357" sldId="278"/>
            <ac:grpSpMk id="11" creationId="{AE1C45F0-260A-458C-96ED-C1F6D2151219}"/>
          </ac:grpSpMkLst>
        </pc:grpChg>
        <pc:graphicFrameChg chg="add">
          <ac:chgData name="Gesa Erica Von Keyserlingk" userId="48fbd536-9bfb-493a-8833-a4bdb1575561" providerId="ADAL" clId="{87D1460D-9564-4307-A555-DF95145AB1C2}" dt="2025-01-09T17:51:02.996" v="348" actId="26606"/>
          <ac:graphicFrameMkLst>
            <pc:docMk/>
            <pc:sldMk cId="2271000357" sldId="278"/>
            <ac:graphicFrameMk id="5" creationId="{63EE114E-8030-17CE-AF74-FDA95F9F5438}"/>
          </ac:graphicFrameMkLst>
        </pc:graphicFrameChg>
        <pc:cxnChg chg="add">
          <ac:chgData name="Gesa Erica Von Keyserlingk" userId="48fbd536-9bfb-493a-8833-a4bdb1575561" providerId="ADAL" clId="{87D1460D-9564-4307-A555-DF95145AB1C2}" dt="2025-01-09T17:51:02.996" v="348" actId="26606"/>
          <ac:cxnSpMkLst>
            <pc:docMk/>
            <pc:sldMk cId="2271000357" sldId="278"/>
            <ac:cxnSpMk id="18" creationId="{6CF1BAF6-AD41-4082-B212-8A1F9A2E8779}"/>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56E937-E23B-45C4-B5F7-A9188DCBF6D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F1D83EF-1409-4EB9-A0E6-B1E17896F274}">
      <dgm:prSet/>
      <dgm:spPr/>
      <dgm:t>
        <a:bodyPr/>
        <a:lstStyle/>
        <a:p>
          <a:pPr rtl="0"/>
          <a:r>
            <a:rPr lang="en-CA" dirty="0"/>
            <a:t>There is no prerequisite for Human Anatomy and Phys. 12. However, students that have received less than an A in Science 10 often struggle with the material and do not achieve the marks that they are hoping for.  Talk to your counselor </a:t>
          </a:r>
          <a:r>
            <a:rPr lang="en-CA" dirty="0">
              <a:latin typeface="Aptos Display" panose="02110004020202020204"/>
            </a:rPr>
            <a:t>or science teacher for guidance.</a:t>
          </a:r>
          <a:endParaRPr lang="en-US" dirty="0">
            <a:latin typeface="Aptos Display" panose="02110004020202020204"/>
          </a:endParaRPr>
        </a:p>
      </dgm:t>
    </dgm:pt>
    <dgm:pt modelId="{EE1BD328-1306-4E3C-A4E8-23FAB078D75A}" type="parTrans" cxnId="{1D73FF19-B7B1-45DE-B7EA-988366DF0755}">
      <dgm:prSet/>
      <dgm:spPr/>
      <dgm:t>
        <a:bodyPr/>
        <a:lstStyle/>
        <a:p>
          <a:endParaRPr lang="en-US"/>
        </a:p>
      </dgm:t>
    </dgm:pt>
    <dgm:pt modelId="{676E082A-4BB5-4668-970B-99BC01A0D92E}" type="sibTrans" cxnId="{1D73FF19-B7B1-45DE-B7EA-988366DF0755}">
      <dgm:prSet/>
      <dgm:spPr/>
      <dgm:t>
        <a:bodyPr/>
        <a:lstStyle/>
        <a:p>
          <a:endParaRPr lang="en-US"/>
        </a:p>
      </dgm:t>
    </dgm:pt>
    <dgm:pt modelId="{488643D3-145E-4B22-ACE9-6A0C277CB6CD}">
      <dgm:prSet/>
      <dgm:spPr/>
      <dgm:t>
        <a:bodyPr/>
        <a:lstStyle/>
        <a:p>
          <a:r>
            <a:rPr lang="en-CA" dirty="0"/>
            <a:t>If you are planning to take first year Biology in University, one semester of the course relates to Life Sciences 11, so you will be at a disadvantage if you do not take this course in your first year. </a:t>
          </a:r>
          <a:endParaRPr lang="en-US" dirty="0"/>
        </a:p>
      </dgm:t>
    </dgm:pt>
    <dgm:pt modelId="{58122EFA-9061-4688-97B5-72ADF229EDCA}" type="parTrans" cxnId="{4018D16E-2908-4AB0-9C5B-2860DEDB0896}">
      <dgm:prSet/>
      <dgm:spPr/>
      <dgm:t>
        <a:bodyPr/>
        <a:lstStyle/>
        <a:p>
          <a:endParaRPr lang="en-US"/>
        </a:p>
      </dgm:t>
    </dgm:pt>
    <dgm:pt modelId="{46698682-F9D5-4B09-B3AA-2FC01162F829}" type="sibTrans" cxnId="{4018D16E-2908-4AB0-9C5B-2860DEDB0896}">
      <dgm:prSet/>
      <dgm:spPr/>
      <dgm:t>
        <a:bodyPr/>
        <a:lstStyle/>
        <a:p>
          <a:endParaRPr lang="en-US"/>
        </a:p>
      </dgm:t>
    </dgm:pt>
    <dgm:pt modelId="{98DAD6C9-8C75-4493-9658-4EB5882D73C4}">
      <dgm:prSet/>
      <dgm:spPr/>
      <dgm:t>
        <a:bodyPr/>
        <a:lstStyle/>
        <a:p>
          <a:r>
            <a:rPr lang="en-CA" dirty="0"/>
            <a:t>It’s a fun course!</a:t>
          </a:r>
          <a:endParaRPr lang="en-US" dirty="0"/>
        </a:p>
      </dgm:t>
    </dgm:pt>
    <dgm:pt modelId="{35E084D9-6671-4E25-B7B9-92F1A8FDC84A}" type="parTrans" cxnId="{D4FC85A1-C53F-4097-B1C2-ECFD0F8E1821}">
      <dgm:prSet/>
      <dgm:spPr/>
      <dgm:t>
        <a:bodyPr/>
        <a:lstStyle/>
        <a:p>
          <a:endParaRPr lang="en-US"/>
        </a:p>
      </dgm:t>
    </dgm:pt>
    <dgm:pt modelId="{EB708F3D-3415-455F-88F1-1B36075FCD64}" type="sibTrans" cxnId="{D4FC85A1-C53F-4097-B1C2-ECFD0F8E1821}">
      <dgm:prSet/>
      <dgm:spPr/>
      <dgm:t>
        <a:bodyPr/>
        <a:lstStyle/>
        <a:p>
          <a:endParaRPr lang="en-US"/>
        </a:p>
      </dgm:t>
    </dgm:pt>
    <dgm:pt modelId="{14059B96-E34F-48E6-AB18-1258C6A0E824}" type="pres">
      <dgm:prSet presAssocID="{4956E937-E23B-45C4-B5F7-A9188DCBF6D4}" presName="vert0" presStyleCnt="0">
        <dgm:presLayoutVars>
          <dgm:dir/>
          <dgm:animOne val="branch"/>
          <dgm:animLvl val="lvl"/>
        </dgm:presLayoutVars>
      </dgm:prSet>
      <dgm:spPr/>
    </dgm:pt>
    <dgm:pt modelId="{D97A757A-1887-423E-8FA1-74C630986174}" type="pres">
      <dgm:prSet presAssocID="{7F1D83EF-1409-4EB9-A0E6-B1E17896F274}" presName="thickLine" presStyleLbl="alignNode1" presStyleIdx="0" presStyleCnt="3"/>
      <dgm:spPr/>
    </dgm:pt>
    <dgm:pt modelId="{77F3BFF9-0F4E-4F7C-8C09-85DC9E1D8192}" type="pres">
      <dgm:prSet presAssocID="{7F1D83EF-1409-4EB9-A0E6-B1E17896F274}" presName="horz1" presStyleCnt="0"/>
      <dgm:spPr/>
    </dgm:pt>
    <dgm:pt modelId="{DC749F5E-A696-4585-8A4C-C8E66EA7BEF7}" type="pres">
      <dgm:prSet presAssocID="{7F1D83EF-1409-4EB9-A0E6-B1E17896F274}" presName="tx1" presStyleLbl="revTx" presStyleIdx="0" presStyleCnt="3"/>
      <dgm:spPr/>
    </dgm:pt>
    <dgm:pt modelId="{373C67C3-AC79-49DA-A6B0-898B1224B86C}" type="pres">
      <dgm:prSet presAssocID="{7F1D83EF-1409-4EB9-A0E6-B1E17896F274}" presName="vert1" presStyleCnt="0"/>
      <dgm:spPr/>
    </dgm:pt>
    <dgm:pt modelId="{ECB4FC20-7FB6-4B52-9C68-97685E4401EC}" type="pres">
      <dgm:prSet presAssocID="{488643D3-145E-4B22-ACE9-6A0C277CB6CD}" presName="thickLine" presStyleLbl="alignNode1" presStyleIdx="1" presStyleCnt="3"/>
      <dgm:spPr/>
    </dgm:pt>
    <dgm:pt modelId="{7E3F987A-37C6-422C-9208-F440A869B9F3}" type="pres">
      <dgm:prSet presAssocID="{488643D3-145E-4B22-ACE9-6A0C277CB6CD}" presName="horz1" presStyleCnt="0"/>
      <dgm:spPr/>
    </dgm:pt>
    <dgm:pt modelId="{FB37742F-FD37-4587-83E6-0499C08EA854}" type="pres">
      <dgm:prSet presAssocID="{488643D3-145E-4B22-ACE9-6A0C277CB6CD}" presName="tx1" presStyleLbl="revTx" presStyleIdx="1" presStyleCnt="3"/>
      <dgm:spPr/>
    </dgm:pt>
    <dgm:pt modelId="{6A92CE31-C34C-4FC6-A4FB-33108370F02D}" type="pres">
      <dgm:prSet presAssocID="{488643D3-145E-4B22-ACE9-6A0C277CB6CD}" presName="vert1" presStyleCnt="0"/>
      <dgm:spPr/>
    </dgm:pt>
    <dgm:pt modelId="{E9F7838F-A57F-4DF4-AABE-E8E37C4CDB79}" type="pres">
      <dgm:prSet presAssocID="{98DAD6C9-8C75-4493-9658-4EB5882D73C4}" presName="thickLine" presStyleLbl="alignNode1" presStyleIdx="2" presStyleCnt="3"/>
      <dgm:spPr/>
    </dgm:pt>
    <dgm:pt modelId="{02E4F632-F4F2-4A35-88B4-4EC4D452B5FE}" type="pres">
      <dgm:prSet presAssocID="{98DAD6C9-8C75-4493-9658-4EB5882D73C4}" presName="horz1" presStyleCnt="0"/>
      <dgm:spPr/>
    </dgm:pt>
    <dgm:pt modelId="{2145C2BC-2156-4BF3-8EE2-8DE2FFB385FE}" type="pres">
      <dgm:prSet presAssocID="{98DAD6C9-8C75-4493-9658-4EB5882D73C4}" presName="tx1" presStyleLbl="revTx" presStyleIdx="2" presStyleCnt="3"/>
      <dgm:spPr/>
    </dgm:pt>
    <dgm:pt modelId="{2EA1C531-7E07-4F79-B4BC-4862D3F1F315}" type="pres">
      <dgm:prSet presAssocID="{98DAD6C9-8C75-4493-9658-4EB5882D73C4}" presName="vert1" presStyleCnt="0"/>
      <dgm:spPr/>
    </dgm:pt>
  </dgm:ptLst>
  <dgm:cxnLst>
    <dgm:cxn modelId="{1D73FF19-B7B1-45DE-B7EA-988366DF0755}" srcId="{4956E937-E23B-45C4-B5F7-A9188DCBF6D4}" destId="{7F1D83EF-1409-4EB9-A0E6-B1E17896F274}" srcOrd="0" destOrd="0" parTransId="{EE1BD328-1306-4E3C-A4E8-23FAB078D75A}" sibTransId="{676E082A-4BB5-4668-970B-99BC01A0D92E}"/>
    <dgm:cxn modelId="{876E511E-D014-4204-AEA1-8D174BFFAE53}" type="presOf" srcId="{7F1D83EF-1409-4EB9-A0E6-B1E17896F274}" destId="{DC749F5E-A696-4585-8A4C-C8E66EA7BEF7}" srcOrd="0" destOrd="0" presId="urn:microsoft.com/office/officeart/2008/layout/LinedList"/>
    <dgm:cxn modelId="{6587F446-138B-4B54-8CFD-4F6066976AA8}" type="presOf" srcId="{4956E937-E23B-45C4-B5F7-A9188DCBF6D4}" destId="{14059B96-E34F-48E6-AB18-1258C6A0E824}" srcOrd="0" destOrd="0" presId="urn:microsoft.com/office/officeart/2008/layout/LinedList"/>
    <dgm:cxn modelId="{4018D16E-2908-4AB0-9C5B-2860DEDB0896}" srcId="{4956E937-E23B-45C4-B5F7-A9188DCBF6D4}" destId="{488643D3-145E-4B22-ACE9-6A0C277CB6CD}" srcOrd="1" destOrd="0" parTransId="{58122EFA-9061-4688-97B5-72ADF229EDCA}" sibTransId="{46698682-F9D5-4B09-B3AA-2FC01162F829}"/>
    <dgm:cxn modelId="{83013683-98F2-4362-BC3B-DFFFB863C2BD}" type="presOf" srcId="{98DAD6C9-8C75-4493-9658-4EB5882D73C4}" destId="{2145C2BC-2156-4BF3-8EE2-8DE2FFB385FE}" srcOrd="0" destOrd="0" presId="urn:microsoft.com/office/officeart/2008/layout/LinedList"/>
    <dgm:cxn modelId="{573E3388-3E47-4797-98F2-D64CB2451331}" type="presOf" srcId="{488643D3-145E-4B22-ACE9-6A0C277CB6CD}" destId="{FB37742F-FD37-4587-83E6-0499C08EA854}" srcOrd="0" destOrd="0" presId="urn:microsoft.com/office/officeart/2008/layout/LinedList"/>
    <dgm:cxn modelId="{D4FC85A1-C53F-4097-B1C2-ECFD0F8E1821}" srcId="{4956E937-E23B-45C4-B5F7-A9188DCBF6D4}" destId="{98DAD6C9-8C75-4493-9658-4EB5882D73C4}" srcOrd="2" destOrd="0" parTransId="{35E084D9-6671-4E25-B7B9-92F1A8FDC84A}" sibTransId="{EB708F3D-3415-455F-88F1-1B36075FCD64}"/>
    <dgm:cxn modelId="{D2BE1B65-6621-4098-A90B-67FDBCFFB384}" type="presParOf" srcId="{14059B96-E34F-48E6-AB18-1258C6A0E824}" destId="{D97A757A-1887-423E-8FA1-74C630986174}" srcOrd="0" destOrd="0" presId="urn:microsoft.com/office/officeart/2008/layout/LinedList"/>
    <dgm:cxn modelId="{935EB1B0-D8EA-4676-92ED-B055208ADC62}" type="presParOf" srcId="{14059B96-E34F-48E6-AB18-1258C6A0E824}" destId="{77F3BFF9-0F4E-4F7C-8C09-85DC9E1D8192}" srcOrd="1" destOrd="0" presId="urn:microsoft.com/office/officeart/2008/layout/LinedList"/>
    <dgm:cxn modelId="{B848857E-0FEC-4301-A720-EC76E9CD520E}" type="presParOf" srcId="{77F3BFF9-0F4E-4F7C-8C09-85DC9E1D8192}" destId="{DC749F5E-A696-4585-8A4C-C8E66EA7BEF7}" srcOrd="0" destOrd="0" presId="urn:microsoft.com/office/officeart/2008/layout/LinedList"/>
    <dgm:cxn modelId="{B66548EB-CE26-4BE1-BF7A-6E14092F84C3}" type="presParOf" srcId="{77F3BFF9-0F4E-4F7C-8C09-85DC9E1D8192}" destId="{373C67C3-AC79-49DA-A6B0-898B1224B86C}" srcOrd="1" destOrd="0" presId="urn:microsoft.com/office/officeart/2008/layout/LinedList"/>
    <dgm:cxn modelId="{CD0EDAB5-113B-4EB1-BF86-91BBE1EBD6EC}" type="presParOf" srcId="{14059B96-E34F-48E6-AB18-1258C6A0E824}" destId="{ECB4FC20-7FB6-4B52-9C68-97685E4401EC}" srcOrd="2" destOrd="0" presId="urn:microsoft.com/office/officeart/2008/layout/LinedList"/>
    <dgm:cxn modelId="{131686F0-6DD7-48B1-9023-AC478755A0A8}" type="presParOf" srcId="{14059B96-E34F-48E6-AB18-1258C6A0E824}" destId="{7E3F987A-37C6-422C-9208-F440A869B9F3}" srcOrd="3" destOrd="0" presId="urn:microsoft.com/office/officeart/2008/layout/LinedList"/>
    <dgm:cxn modelId="{7524C83C-A0A9-4347-9F33-5AB99B56B38C}" type="presParOf" srcId="{7E3F987A-37C6-422C-9208-F440A869B9F3}" destId="{FB37742F-FD37-4587-83E6-0499C08EA854}" srcOrd="0" destOrd="0" presId="urn:microsoft.com/office/officeart/2008/layout/LinedList"/>
    <dgm:cxn modelId="{7B258BDB-223B-4D5C-BC60-E12085C7517E}" type="presParOf" srcId="{7E3F987A-37C6-422C-9208-F440A869B9F3}" destId="{6A92CE31-C34C-4FC6-A4FB-33108370F02D}" srcOrd="1" destOrd="0" presId="urn:microsoft.com/office/officeart/2008/layout/LinedList"/>
    <dgm:cxn modelId="{15646A50-A515-46F5-BBDA-713293CE59DF}" type="presParOf" srcId="{14059B96-E34F-48E6-AB18-1258C6A0E824}" destId="{E9F7838F-A57F-4DF4-AABE-E8E37C4CDB79}" srcOrd="4" destOrd="0" presId="urn:microsoft.com/office/officeart/2008/layout/LinedList"/>
    <dgm:cxn modelId="{1B0CBACB-D834-425A-BE97-19C117E1553F}" type="presParOf" srcId="{14059B96-E34F-48E6-AB18-1258C6A0E824}" destId="{02E4F632-F4F2-4A35-88B4-4EC4D452B5FE}" srcOrd="5" destOrd="0" presId="urn:microsoft.com/office/officeart/2008/layout/LinedList"/>
    <dgm:cxn modelId="{600C9646-BCC0-4E22-85F6-E7B9902C9790}" type="presParOf" srcId="{02E4F632-F4F2-4A35-88B4-4EC4D452B5FE}" destId="{2145C2BC-2156-4BF3-8EE2-8DE2FFB385FE}" srcOrd="0" destOrd="0" presId="urn:microsoft.com/office/officeart/2008/layout/LinedList"/>
    <dgm:cxn modelId="{635AE808-91D9-4B5B-9CA5-0BC36D6C15F6}" type="presParOf" srcId="{02E4F632-F4F2-4A35-88B4-4EC4D452B5FE}" destId="{2EA1C531-7E07-4F79-B4BC-4862D3F1F31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8CE022-053D-4B41-ACB4-3D5647578208}"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92348D4B-304A-4E04-9C35-A2C48AB4B46C}">
      <dgm:prSet/>
      <dgm:spPr/>
      <dgm:t>
        <a:bodyPr/>
        <a:lstStyle/>
        <a:p>
          <a:r>
            <a:rPr lang="en-CA"/>
            <a:t>Science is all around you and even if you are not planning to study science, any of these courses will help you understand the world around you.  So…</a:t>
          </a:r>
          <a:endParaRPr lang="en-US"/>
        </a:p>
      </dgm:t>
    </dgm:pt>
    <dgm:pt modelId="{1D899A6D-C31E-490B-8244-DC989DC56DEB}" type="parTrans" cxnId="{893CCFF2-C727-431A-B1C1-B57ECFAD236F}">
      <dgm:prSet/>
      <dgm:spPr/>
      <dgm:t>
        <a:bodyPr/>
        <a:lstStyle/>
        <a:p>
          <a:endParaRPr lang="en-US"/>
        </a:p>
      </dgm:t>
    </dgm:pt>
    <dgm:pt modelId="{A4BA2D41-706F-4809-84F8-66DEC5F69B50}" type="sibTrans" cxnId="{893CCFF2-C727-431A-B1C1-B57ECFAD236F}">
      <dgm:prSet/>
      <dgm:spPr/>
      <dgm:t>
        <a:bodyPr/>
        <a:lstStyle/>
        <a:p>
          <a:endParaRPr lang="en-US"/>
        </a:p>
      </dgm:t>
    </dgm:pt>
    <dgm:pt modelId="{80F7FE1A-D5E1-41DB-BF25-36936C55CC59}">
      <dgm:prSet/>
      <dgm:spPr/>
      <dgm:t>
        <a:bodyPr/>
        <a:lstStyle/>
        <a:p>
          <a:r>
            <a:rPr lang="en-CA"/>
            <a:t>Take one, two or three courses and explore the world!</a:t>
          </a:r>
          <a:endParaRPr lang="en-US"/>
        </a:p>
      </dgm:t>
    </dgm:pt>
    <dgm:pt modelId="{2B56FD8C-09B0-4F51-AF04-249132C98F23}" type="parTrans" cxnId="{9E63487A-1470-4709-A7A9-606BE84FB870}">
      <dgm:prSet/>
      <dgm:spPr/>
      <dgm:t>
        <a:bodyPr/>
        <a:lstStyle/>
        <a:p>
          <a:endParaRPr lang="en-US"/>
        </a:p>
      </dgm:t>
    </dgm:pt>
    <dgm:pt modelId="{8BED8B0E-DC39-4278-B005-514ECE4C6298}" type="sibTrans" cxnId="{9E63487A-1470-4709-A7A9-606BE84FB870}">
      <dgm:prSet/>
      <dgm:spPr/>
      <dgm:t>
        <a:bodyPr/>
        <a:lstStyle/>
        <a:p>
          <a:endParaRPr lang="en-US"/>
        </a:p>
      </dgm:t>
    </dgm:pt>
    <dgm:pt modelId="{7BF76C7C-B5E8-47B3-9176-2B4FD1A112ED}" type="pres">
      <dgm:prSet presAssocID="{958CE022-053D-4B41-ACB4-3D5647578208}" presName="hierChild1" presStyleCnt="0">
        <dgm:presLayoutVars>
          <dgm:chPref val="1"/>
          <dgm:dir/>
          <dgm:animOne val="branch"/>
          <dgm:animLvl val="lvl"/>
          <dgm:resizeHandles/>
        </dgm:presLayoutVars>
      </dgm:prSet>
      <dgm:spPr/>
    </dgm:pt>
    <dgm:pt modelId="{14B2186D-6906-47D0-8845-F21C0E9A73A4}" type="pres">
      <dgm:prSet presAssocID="{92348D4B-304A-4E04-9C35-A2C48AB4B46C}" presName="hierRoot1" presStyleCnt="0"/>
      <dgm:spPr/>
    </dgm:pt>
    <dgm:pt modelId="{CB393BBA-8747-41E9-BAC8-178A6D6C8E15}" type="pres">
      <dgm:prSet presAssocID="{92348D4B-304A-4E04-9C35-A2C48AB4B46C}" presName="composite" presStyleCnt="0"/>
      <dgm:spPr/>
    </dgm:pt>
    <dgm:pt modelId="{C8887329-8C75-4F6D-8F3A-A6D04B9B238D}" type="pres">
      <dgm:prSet presAssocID="{92348D4B-304A-4E04-9C35-A2C48AB4B46C}" presName="background" presStyleLbl="node0" presStyleIdx="0" presStyleCnt="2"/>
      <dgm:spPr/>
    </dgm:pt>
    <dgm:pt modelId="{C646C8BE-2C49-438F-A332-3EE1E9865B67}" type="pres">
      <dgm:prSet presAssocID="{92348D4B-304A-4E04-9C35-A2C48AB4B46C}" presName="text" presStyleLbl="fgAcc0" presStyleIdx="0" presStyleCnt="2">
        <dgm:presLayoutVars>
          <dgm:chPref val="3"/>
        </dgm:presLayoutVars>
      </dgm:prSet>
      <dgm:spPr/>
    </dgm:pt>
    <dgm:pt modelId="{ABB35E02-E053-4D61-9427-F484542B7FE7}" type="pres">
      <dgm:prSet presAssocID="{92348D4B-304A-4E04-9C35-A2C48AB4B46C}" presName="hierChild2" presStyleCnt="0"/>
      <dgm:spPr/>
    </dgm:pt>
    <dgm:pt modelId="{0DD76228-86DD-431B-9344-9F4B36228350}" type="pres">
      <dgm:prSet presAssocID="{80F7FE1A-D5E1-41DB-BF25-36936C55CC59}" presName="hierRoot1" presStyleCnt="0"/>
      <dgm:spPr/>
    </dgm:pt>
    <dgm:pt modelId="{9D728D9D-67F4-42FC-AB32-4DD6212192F9}" type="pres">
      <dgm:prSet presAssocID="{80F7FE1A-D5E1-41DB-BF25-36936C55CC59}" presName="composite" presStyleCnt="0"/>
      <dgm:spPr/>
    </dgm:pt>
    <dgm:pt modelId="{BEFCCBFF-4DD9-4313-B9F9-87C991490413}" type="pres">
      <dgm:prSet presAssocID="{80F7FE1A-D5E1-41DB-BF25-36936C55CC59}" presName="background" presStyleLbl="node0" presStyleIdx="1" presStyleCnt="2"/>
      <dgm:spPr/>
    </dgm:pt>
    <dgm:pt modelId="{9A2F1942-560F-409D-A58B-E6BE64325598}" type="pres">
      <dgm:prSet presAssocID="{80F7FE1A-D5E1-41DB-BF25-36936C55CC59}" presName="text" presStyleLbl="fgAcc0" presStyleIdx="1" presStyleCnt="2">
        <dgm:presLayoutVars>
          <dgm:chPref val="3"/>
        </dgm:presLayoutVars>
      </dgm:prSet>
      <dgm:spPr/>
    </dgm:pt>
    <dgm:pt modelId="{59B9959F-D0D2-47A3-BF62-F7BCDD6215E6}" type="pres">
      <dgm:prSet presAssocID="{80F7FE1A-D5E1-41DB-BF25-36936C55CC59}" presName="hierChild2" presStyleCnt="0"/>
      <dgm:spPr/>
    </dgm:pt>
  </dgm:ptLst>
  <dgm:cxnLst>
    <dgm:cxn modelId="{D9532C54-CF23-40F1-BBE4-3DD62E7BDC9C}" type="presOf" srcId="{92348D4B-304A-4E04-9C35-A2C48AB4B46C}" destId="{C646C8BE-2C49-438F-A332-3EE1E9865B67}" srcOrd="0" destOrd="0" presId="urn:microsoft.com/office/officeart/2005/8/layout/hierarchy1"/>
    <dgm:cxn modelId="{9E63487A-1470-4709-A7A9-606BE84FB870}" srcId="{958CE022-053D-4B41-ACB4-3D5647578208}" destId="{80F7FE1A-D5E1-41DB-BF25-36936C55CC59}" srcOrd="1" destOrd="0" parTransId="{2B56FD8C-09B0-4F51-AF04-249132C98F23}" sibTransId="{8BED8B0E-DC39-4278-B005-514ECE4C6298}"/>
    <dgm:cxn modelId="{293C31CD-81CD-48BC-90D0-794C75F46DF6}" type="presOf" srcId="{80F7FE1A-D5E1-41DB-BF25-36936C55CC59}" destId="{9A2F1942-560F-409D-A58B-E6BE64325598}" srcOrd="0" destOrd="0" presId="urn:microsoft.com/office/officeart/2005/8/layout/hierarchy1"/>
    <dgm:cxn modelId="{D29D10DB-B4FF-4A3F-9DE8-A759B7B3DC0B}" type="presOf" srcId="{958CE022-053D-4B41-ACB4-3D5647578208}" destId="{7BF76C7C-B5E8-47B3-9176-2B4FD1A112ED}" srcOrd="0" destOrd="0" presId="urn:microsoft.com/office/officeart/2005/8/layout/hierarchy1"/>
    <dgm:cxn modelId="{893CCFF2-C727-431A-B1C1-B57ECFAD236F}" srcId="{958CE022-053D-4B41-ACB4-3D5647578208}" destId="{92348D4B-304A-4E04-9C35-A2C48AB4B46C}" srcOrd="0" destOrd="0" parTransId="{1D899A6D-C31E-490B-8244-DC989DC56DEB}" sibTransId="{A4BA2D41-706F-4809-84F8-66DEC5F69B50}"/>
    <dgm:cxn modelId="{36CF8FDB-EC6F-4C76-9DEA-63857DC8838D}" type="presParOf" srcId="{7BF76C7C-B5E8-47B3-9176-2B4FD1A112ED}" destId="{14B2186D-6906-47D0-8845-F21C0E9A73A4}" srcOrd="0" destOrd="0" presId="urn:microsoft.com/office/officeart/2005/8/layout/hierarchy1"/>
    <dgm:cxn modelId="{EACAE2EE-37F5-4959-BE6A-C96B03F64E83}" type="presParOf" srcId="{14B2186D-6906-47D0-8845-F21C0E9A73A4}" destId="{CB393BBA-8747-41E9-BAC8-178A6D6C8E15}" srcOrd="0" destOrd="0" presId="urn:microsoft.com/office/officeart/2005/8/layout/hierarchy1"/>
    <dgm:cxn modelId="{FBC248F7-CE84-4558-8DD3-FB57A5D2A660}" type="presParOf" srcId="{CB393BBA-8747-41E9-BAC8-178A6D6C8E15}" destId="{C8887329-8C75-4F6D-8F3A-A6D04B9B238D}" srcOrd="0" destOrd="0" presId="urn:microsoft.com/office/officeart/2005/8/layout/hierarchy1"/>
    <dgm:cxn modelId="{A5A65CA0-AE32-4DEB-ADCA-D7FE26272D30}" type="presParOf" srcId="{CB393BBA-8747-41E9-BAC8-178A6D6C8E15}" destId="{C646C8BE-2C49-438F-A332-3EE1E9865B67}" srcOrd="1" destOrd="0" presId="urn:microsoft.com/office/officeart/2005/8/layout/hierarchy1"/>
    <dgm:cxn modelId="{A7E857B0-7052-4047-B0C6-39B88738DAC9}" type="presParOf" srcId="{14B2186D-6906-47D0-8845-F21C0E9A73A4}" destId="{ABB35E02-E053-4D61-9427-F484542B7FE7}" srcOrd="1" destOrd="0" presId="urn:microsoft.com/office/officeart/2005/8/layout/hierarchy1"/>
    <dgm:cxn modelId="{69E4FEA3-DF27-41C4-8935-E7F5F2C5A455}" type="presParOf" srcId="{7BF76C7C-B5E8-47B3-9176-2B4FD1A112ED}" destId="{0DD76228-86DD-431B-9344-9F4B36228350}" srcOrd="1" destOrd="0" presId="urn:microsoft.com/office/officeart/2005/8/layout/hierarchy1"/>
    <dgm:cxn modelId="{2B6EAA52-6112-4C3C-8B17-E0987B8A846C}" type="presParOf" srcId="{0DD76228-86DD-431B-9344-9F4B36228350}" destId="{9D728D9D-67F4-42FC-AB32-4DD6212192F9}" srcOrd="0" destOrd="0" presId="urn:microsoft.com/office/officeart/2005/8/layout/hierarchy1"/>
    <dgm:cxn modelId="{3D31304D-8860-4D69-842F-2421BB79C283}" type="presParOf" srcId="{9D728D9D-67F4-42FC-AB32-4DD6212192F9}" destId="{BEFCCBFF-4DD9-4313-B9F9-87C991490413}" srcOrd="0" destOrd="0" presId="urn:microsoft.com/office/officeart/2005/8/layout/hierarchy1"/>
    <dgm:cxn modelId="{8FC4851D-FE38-49E9-BD1A-8CAA34A7FEEA}" type="presParOf" srcId="{9D728D9D-67F4-42FC-AB32-4DD6212192F9}" destId="{9A2F1942-560F-409D-A58B-E6BE64325598}" srcOrd="1" destOrd="0" presId="urn:microsoft.com/office/officeart/2005/8/layout/hierarchy1"/>
    <dgm:cxn modelId="{9553318A-C8DD-4097-B0FA-A6729606816D}" type="presParOf" srcId="{0DD76228-86DD-431B-9344-9F4B36228350}" destId="{59B9959F-D0D2-47A3-BF62-F7BCDD6215E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A757A-1887-423E-8FA1-74C630986174}">
      <dsp:nvSpPr>
        <dsp:cNvPr id="0" name=""/>
        <dsp:cNvSpPr/>
      </dsp:nvSpPr>
      <dsp:spPr>
        <a:xfrm>
          <a:off x="0" y="212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749F5E-A696-4585-8A4C-C8E66EA7BEF7}">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CA" sz="2200" kern="1200" dirty="0"/>
            <a:t>There is no prerequisite for Human Anatomy and Phys. 12. However, students that have received less than an A in Science 10 often struggle with the material and do not achieve the marks that they are hoping for.  Talk to your counselor </a:t>
          </a:r>
          <a:r>
            <a:rPr lang="en-CA" sz="2200" kern="1200" dirty="0">
              <a:latin typeface="Aptos Display" panose="02110004020202020204"/>
            </a:rPr>
            <a:t>or science teacher for guidance.</a:t>
          </a:r>
          <a:endParaRPr lang="en-US" sz="2200" kern="1200" dirty="0">
            <a:latin typeface="Aptos Display" panose="02110004020202020204"/>
          </a:endParaRPr>
        </a:p>
      </dsp:txBody>
      <dsp:txXfrm>
        <a:off x="0" y="2124"/>
        <a:ext cx="10515600" cy="1449029"/>
      </dsp:txXfrm>
    </dsp:sp>
    <dsp:sp modelId="{ECB4FC20-7FB6-4B52-9C68-97685E4401EC}">
      <dsp:nvSpPr>
        <dsp:cNvPr id="0" name=""/>
        <dsp:cNvSpPr/>
      </dsp:nvSpPr>
      <dsp:spPr>
        <a:xfrm>
          <a:off x="0" y="145115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37742F-FD37-4587-83E6-0499C08EA854}">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kern="1200" dirty="0"/>
            <a:t>If you are planning to take first year Biology in University, one semester of the course relates to Life Sciences 11, so you will be at a disadvantage if you do not take this course in your first year. </a:t>
          </a:r>
          <a:endParaRPr lang="en-US" sz="2200" kern="1200" dirty="0"/>
        </a:p>
      </dsp:txBody>
      <dsp:txXfrm>
        <a:off x="0" y="1451154"/>
        <a:ext cx="10515600" cy="1449029"/>
      </dsp:txXfrm>
    </dsp:sp>
    <dsp:sp modelId="{E9F7838F-A57F-4DF4-AABE-E8E37C4CDB79}">
      <dsp:nvSpPr>
        <dsp:cNvPr id="0" name=""/>
        <dsp:cNvSpPr/>
      </dsp:nvSpPr>
      <dsp:spPr>
        <a:xfrm>
          <a:off x="0" y="290018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45C2BC-2156-4BF3-8EE2-8DE2FFB385FE}">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kern="1200" dirty="0"/>
            <a:t>It’s a fun course!</a:t>
          </a:r>
          <a:endParaRPr lang="en-US" sz="2200" kern="1200" dirty="0"/>
        </a:p>
      </dsp:txBody>
      <dsp:txXfrm>
        <a:off x="0" y="2900183"/>
        <a:ext cx="10515600" cy="1449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87329-8C75-4F6D-8F3A-A6D04B9B238D}">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46C8BE-2C49-438F-A332-3EE1E9865B67}">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CA" sz="2700" kern="1200"/>
            <a:t>Science is all around you and even if you are not planning to study science, any of these courses will help you understand the world around you.  So…</a:t>
          </a:r>
          <a:endParaRPr lang="en-US" sz="2700" kern="1200"/>
        </a:p>
      </dsp:txBody>
      <dsp:txXfrm>
        <a:off x="696297" y="538547"/>
        <a:ext cx="4171627" cy="2590157"/>
      </dsp:txXfrm>
    </dsp:sp>
    <dsp:sp modelId="{BEFCCBFF-4DD9-4313-B9F9-87C991490413}">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2F1942-560F-409D-A58B-E6BE64325598}">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CA" sz="2700" kern="1200"/>
            <a:t>Take one, two or three courses and explore the world!</a:t>
          </a:r>
          <a:endParaRPr lang="en-US" sz="2700" kern="1200"/>
        </a:p>
      </dsp:txBody>
      <dsp:txXfrm>
        <a:off x="5991936" y="538547"/>
        <a:ext cx="4171627" cy="259015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E3BA6-92D2-7FD5-70F0-4526DD70F8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9ADCFB83-7F44-F5CE-8208-839C1254AE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B249E97-6EED-F914-EB2B-7AEC4B6495B5}"/>
              </a:ext>
            </a:extLst>
          </p:cNvPr>
          <p:cNvSpPr>
            <a:spLocks noGrp="1"/>
          </p:cNvSpPr>
          <p:nvPr>
            <p:ph type="dt" sz="half" idx="10"/>
          </p:nvPr>
        </p:nvSpPr>
        <p:spPr/>
        <p:txBody>
          <a:bodyPr/>
          <a:lstStyle/>
          <a:p>
            <a:fld id="{5B4007BA-0D07-4335-A926-914186D84481}" type="datetimeFigureOut">
              <a:rPr lang="en-CA" smtClean="0"/>
              <a:t>2025-01-09</a:t>
            </a:fld>
            <a:endParaRPr lang="en-CA"/>
          </a:p>
        </p:txBody>
      </p:sp>
      <p:sp>
        <p:nvSpPr>
          <p:cNvPr id="5" name="Footer Placeholder 4">
            <a:extLst>
              <a:ext uri="{FF2B5EF4-FFF2-40B4-BE49-F238E27FC236}">
                <a16:creationId xmlns:a16="http://schemas.microsoft.com/office/drawing/2014/main" id="{3FE03B63-08CA-8251-DF41-7644BEB7533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C382374-64E0-15D6-354F-E5560AF782E4}"/>
              </a:ext>
            </a:extLst>
          </p:cNvPr>
          <p:cNvSpPr>
            <a:spLocks noGrp="1"/>
          </p:cNvSpPr>
          <p:nvPr>
            <p:ph type="sldNum" sz="quarter" idx="12"/>
          </p:nvPr>
        </p:nvSpPr>
        <p:spPr/>
        <p:txBody>
          <a:bodyPr/>
          <a:lstStyle/>
          <a:p>
            <a:fld id="{804EFE58-923A-4096-9216-5859004CB392}" type="slidenum">
              <a:rPr lang="en-CA" smtClean="0"/>
              <a:t>‹#›</a:t>
            </a:fld>
            <a:endParaRPr lang="en-CA"/>
          </a:p>
        </p:txBody>
      </p:sp>
    </p:spTree>
    <p:extLst>
      <p:ext uri="{BB962C8B-B14F-4D97-AF65-F5344CB8AC3E}">
        <p14:creationId xmlns:p14="http://schemas.microsoft.com/office/powerpoint/2010/main" val="28253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120CB-51A3-33DB-5332-8CB3CA9BF55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7D49BE6-987C-6548-CCC7-D8B68B91CB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5961565-C9E7-3101-E812-44A2D26929FD}"/>
              </a:ext>
            </a:extLst>
          </p:cNvPr>
          <p:cNvSpPr>
            <a:spLocks noGrp="1"/>
          </p:cNvSpPr>
          <p:nvPr>
            <p:ph type="dt" sz="half" idx="10"/>
          </p:nvPr>
        </p:nvSpPr>
        <p:spPr/>
        <p:txBody>
          <a:bodyPr/>
          <a:lstStyle/>
          <a:p>
            <a:fld id="{5B4007BA-0D07-4335-A926-914186D84481}" type="datetimeFigureOut">
              <a:rPr lang="en-CA" smtClean="0"/>
              <a:t>2025-01-09</a:t>
            </a:fld>
            <a:endParaRPr lang="en-CA"/>
          </a:p>
        </p:txBody>
      </p:sp>
      <p:sp>
        <p:nvSpPr>
          <p:cNvPr id="5" name="Footer Placeholder 4">
            <a:extLst>
              <a:ext uri="{FF2B5EF4-FFF2-40B4-BE49-F238E27FC236}">
                <a16:creationId xmlns:a16="http://schemas.microsoft.com/office/drawing/2014/main" id="{A936F4E2-B7AE-3814-49FD-A63822B82CB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9E8CD54-849B-5384-EBA2-614F6D139910}"/>
              </a:ext>
            </a:extLst>
          </p:cNvPr>
          <p:cNvSpPr>
            <a:spLocks noGrp="1"/>
          </p:cNvSpPr>
          <p:nvPr>
            <p:ph type="sldNum" sz="quarter" idx="12"/>
          </p:nvPr>
        </p:nvSpPr>
        <p:spPr/>
        <p:txBody>
          <a:bodyPr/>
          <a:lstStyle/>
          <a:p>
            <a:fld id="{804EFE58-923A-4096-9216-5859004CB392}" type="slidenum">
              <a:rPr lang="en-CA" smtClean="0"/>
              <a:t>‹#›</a:t>
            </a:fld>
            <a:endParaRPr lang="en-CA"/>
          </a:p>
        </p:txBody>
      </p:sp>
    </p:spTree>
    <p:extLst>
      <p:ext uri="{BB962C8B-B14F-4D97-AF65-F5344CB8AC3E}">
        <p14:creationId xmlns:p14="http://schemas.microsoft.com/office/powerpoint/2010/main" val="3233297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FF0D48-EB97-3C7C-DE1F-A117A5D7A9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FBDD9F5-9EB6-4D61-E846-C82DECE8A4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8A0A71B-FDEF-8F46-3658-D5905C8E3816}"/>
              </a:ext>
            </a:extLst>
          </p:cNvPr>
          <p:cNvSpPr>
            <a:spLocks noGrp="1"/>
          </p:cNvSpPr>
          <p:nvPr>
            <p:ph type="dt" sz="half" idx="10"/>
          </p:nvPr>
        </p:nvSpPr>
        <p:spPr/>
        <p:txBody>
          <a:bodyPr/>
          <a:lstStyle/>
          <a:p>
            <a:fld id="{5B4007BA-0D07-4335-A926-914186D84481}" type="datetimeFigureOut">
              <a:rPr lang="en-CA" smtClean="0"/>
              <a:t>2025-01-09</a:t>
            </a:fld>
            <a:endParaRPr lang="en-CA"/>
          </a:p>
        </p:txBody>
      </p:sp>
      <p:sp>
        <p:nvSpPr>
          <p:cNvPr id="5" name="Footer Placeholder 4">
            <a:extLst>
              <a:ext uri="{FF2B5EF4-FFF2-40B4-BE49-F238E27FC236}">
                <a16:creationId xmlns:a16="http://schemas.microsoft.com/office/drawing/2014/main" id="{7B218EE2-7D82-E9FB-75F7-E6243C89D8D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35A88B9-FB44-D21D-1BC0-61D8F4A92FC9}"/>
              </a:ext>
            </a:extLst>
          </p:cNvPr>
          <p:cNvSpPr>
            <a:spLocks noGrp="1"/>
          </p:cNvSpPr>
          <p:nvPr>
            <p:ph type="sldNum" sz="quarter" idx="12"/>
          </p:nvPr>
        </p:nvSpPr>
        <p:spPr/>
        <p:txBody>
          <a:bodyPr/>
          <a:lstStyle/>
          <a:p>
            <a:fld id="{804EFE58-923A-4096-9216-5859004CB392}" type="slidenum">
              <a:rPr lang="en-CA" smtClean="0"/>
              <a:t>‹#›</a:t>
            </a:fld>
            <a:endParaRPr lang="en-CA"/>
          </a:p>
        </p:txBody>
      </p:sp>
    </p:spTree>
    <p:extLst>
      <p:ext uri="{BB962C8B-B14F-4D97-AF65-F5344CB8AC3E}">
        <p14:creationId xmlns:p14="http://schemas.microsoft.com/office/powerpoint/2010/main" val="957505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EF99D-629D-155A-6CD9-2FA4AB447B0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EE8C5EF-BAC0-55C3-17D2-32592B25CE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1CEE016-6043-13B9-696B-6877D80FF6F7}"/>
              </a:ext>
            </a:extLst>
          </p:cNvPr>
          <p:cNvSpPr>
            <a:spLocks noGrp="1"/>
          </p:cNvSpPr>
          <p:nvPr>
            <p:ph type="dt" sz="half" idx="10"/>
          </p:nvPr>
        </p:nvSpPr>
        <p:spPr/>
        <p:txBody>
          <a:bodyPr/>
          <a:lstStyle/>
          <a:p>
            <a:fld id="{5B4007BA-0D07-4335-A926-914186D84481}" type="datetimeFigureOut">
              <a:rPr lang="en-CA" smtClean="0"/>
              <a:t>2025-01-09</a:t>
            </a:fld>
            <a:endParaRPr lang="en-CA"/>
          </a:p>
        </p:txBody>
      </p:sp>
      <p:sp>
        <p:nvSpPr>
          <p:cNvPr id="5" name="Footer Placeholder 4">
            <a:extLst>
              <a:ext uri="{FF2B5EF4-FFF2-40B4-BE49-F238E27FC236}">
                <a16:creationId xmlns:a16="http://schemas.microsoft.com/office/drawing/2014/main" id="{1A03FDE4-8CF4-C3F0-0915-3172EF85F90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4DE5B11-2621-EF96-1205-0BD4872B1829}"/>
              </a:ext>
            </a:extLst>
          </p:cNvPr>
          <p:cNvSpPr>
            <a:spLocks noGrp="1"/>
          </p:cNvSpPr>
          <p:nvPr>
            <p:ph type="sldNum" sz="quarter" idx="12"/>
          </p:nvPr>
        </p:nvSpPr>
        <p:spPr/>
        <p:txBody>
          <a:bodyPr/>
          <a:lstStyle/>
          <a:p>
            <a:fld id="{804EFE58-923A-4096-9216-5859004CB392}" type="slidenum">
              <a:rPr lang="en-CA" smtClean="0"/>
              <a:t>‹#›</a:t>
            </a:fld>
            <a:endParaRPr lang="en-CA"/>
          </a:p>
        </p:txBody>
      </p:sp>
    </p:spTree>
    <p:extLst>
      <p:ext uri="{BB962C8B-B14F-4D97-AF65-F5344CB8AC3E}">
        <p14:creationId xmlns:p14="http://schemas.microsoft.com/office/powerpoint/2010/main" val="3043012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51B5D-ADFD-0612-99D3-759E4CC3C4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414AF56-074D-FF27-D321-580E5C6232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A82D51-5F8D-7C00-CCF6-B4B97DABC2B4}"/>
              </a:ext>
            </a:extLst>
          </p:cNvPr>
          <p:cNvSpPr>
            <a:spLocks noGrp="1"/>
          </p:cNvSpPr>
          <p:nvPr>
            <p:ph type="dt" sz="half" idx="10"/>
          </p:nvPr>
        </p:nvSpPr>
        <p:spPr/>
        <p:txBody>
          <a:bodyPr/>
          <a:lstStyle/>
          <a:p>
            <a:fld id="{5B4007BA-0D07-4335-A926-914186D84481}" type="datetimeFigureOut">
              <a:rPr lang="en-CA" smtClean="0"/>
              <a:t>2025-01-09</a:t>
            </a:fld>
            <a:endParaRPr lang="en-CA"/>
          </a:p>
        </p:txBody>
      </p:sp>
      <p:sp>
        <p:nvSpPr>
          <p:cNvPr id="5" name="Footer Placeholder 4">
            <a:extLst>
              <a:ext uri="{FF2B5EF4-FFF2-40B4-BE49-F238E27FC236}">
                <a16:creationId xmlns:a16="http://schemas.microsoft.com/office/drawing/2014/main" id="{6C9CD0A8-39B4-C0CA-E2EA-99327EB75D8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CD6C392-7C7A-040E-08EA-570DF4DBBF52}"/>
              </a:ext>
            </a:extLst>
          </p:cNvPr>
          <p:cNvSpPr>
            <a:spLocks noGrp="1"/>
          </p:cNvSpPr>
          <p:nvPr>
            <p:ph type="sldNum" sz="quarter" idx="12"/>
          </p:nvPr>
        </p:nvSpPr>
        <p:spPr/>
        <p:txBody>
          <a:bodyPr/>
          <a:lstStyle/>
          <a:p>
            <a:fld id="{804EFE58-923A-4096-9216-5859004CB392}" type="slidenum">
              <a:rPr lang="en-CA" smtClean="0"/>
              <a:t>‹#›</a:t>
            </a:fld>
            <a:endParaRPr lang="en-CA"/>
          </a:p>
        </p:txBody>
      </p:sp>
    </p:spTree>
    <p:extLst>
      <p:ext uri="{BB962C8B-B14F-4D97-AF65-F5344CB8AC3E}">
        <p14:creationId xmlns:p14="http://schemas.microsoft.com/office/powerpoint/2010/main" val="1053394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EEF38-56D4-8227-BA94-BA8F2FAAB92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E5C3E13-C1D5-AB88-CB6F-50AAE4563F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9D219D68-7CDE-2510-8583-448004AF35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5A0D318-3078-73FE-5391-9DBE5D30991C}"/>
              </a:ext>
            </a:extLst>
          </p:cNvPr>
          <p:cNvSpPr>
            <a:spLocks noGrp="1"/>
          </p:cNvSpPr>
          <p:nvPr>
            <p:ph type="dt" sz="half" idx="10"/>
          </p:nvPr>
        </p:nvSpPr>
        <p:spPr/>
        <p:txBody>
          <a:bodyPr/>
          <a:lstStyle/>
          <a:p>
            <a:fld id="{5B4007BA-0D07-4335-A926-914186D84481}" type="datetimeFigureOut">
              <a:rPr lang="en-CA" smtClean="0"/>
              <a:t>2025-01-09</a:t>
            </a:fld>
            <a:endParaRPr lang="en-CA"/>
          </a:p>
        </p:txBody>
      </p:sp>
      <p:sp>
        <p:nvSpPr>
          <p:cNvPr id="6" name="Footer Placeholder 5">
            <a:extLst>
              <a:ext uri="{FF2B5EF4-FFF2-40B4-BE49-F238E27FC236}">
                <a16:creationId xmlns:a16="http://schemas.microsoft.com/office/drawing/2014/main" id="{28168AE2-8C57-9B05-88F2-410E98820EF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C53E038-945E-3A31-FBB6-C9720A11E4BE}"/>
              </a:ext>
            </a:extLst>
          </p:cNvPr>
          <p:cNvSpPr>
            <a:spLocks noGrp="1"/>
          </p:cNvSpPr>
          <p:nvPr>
            <p:ph type="sldNum" sz="quarter" idx="12"/>
          </p:nvPr>
        </p:nvSpPr>
        <p:spPr/>
        <p:txBody>
          <a:bodyPr/>
          <a:lstStyle/>
          <a:p>
            <a:fld id="{804EFE58-923A-4096-9216-5859004CB392}" type="slidenum">
              <a:rPr lang="en-CA" smtClean="0"/>
              <a:t>‹#›</a:t>
            </a:fld>
            <a:endParaRPr lang="en-CA"/>
          </a:p>
        </p:txBody>
      </p:sp>
    </p:spTree>
    <p:extLst>
      <p:ext uri="{BB962C8B-B14F-4D97-AF65-F5344CB8AC3E}">
        <p14:creationId xmlns:p14="http://schemas.microsoft.com/office/powerpoint/2010/main" val="1034804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C1004-3B4C-307A-1A88-9BCF10DE414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1B09D98-20E6-463F-415F-25A80379AE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41540-BC68-693B-DBAE-4A28CD3285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5C2E15BD-2F0F-DD5A-D5CB-81CE6BD94F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D06B98-7017-BB66-C0EA-B46685E768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D4E9B263-9306-90BF-58AE-50BD04B2B009}"/>
              </a:ext>
            </a:extLst>
          </p:cNvPr>
          <p:cNvSpPr>
            <a:spLocks noGrp="1"/>
          </p:cNvSpPr>
          <p:nvPr>
            <p:ph type="dt" sz="half" idx="10"/>
          </p:nvPr>
        </p:nvSpPr>
        <p:spPr/>
        <p:txBody>
          <a:bodyPr/>
          <a:lstStyle/>
          <a:p>
            <a:fld id="{5B4007BA-0D07-4335-A926-914186D84481}" type="datetimeFigureOut">
              <a:rPr lang="en-CA" smtClean="0"/>
              <a:t>2025-01-09</a:t>
            </a:fld>
            <a:endParaRPr lang="en-CA"/>
          </a:p>
        </p:txBody>
      </p:sp>
      <p:sp>
        <p:nvSpPr>
          <p:cNvPr id="8" name="Footer Placeholder 7">
            <a:extLst>
              <a:ext uri="{FF2B5EF4-FFF2-40B4-BE49-F238E27FC236}">
                <a16:creationId xmlns:a16="http://schemas.microsoft.com/office/drawing/2014/main" id="{3045EA7B-7750-2465-1379-664BB0F11AE4}"/>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C8ECC9D-DB11-A839-19CE-3500A7A18863}"/>
              </a:ext>
            </a:extLst>
          </p:cNvPr>
          <p:cNvSpPr>
            <a:spLocks noGrp="1"/>
          </p:cNvSpPr>
          <p:nvPr>
            <p:ph type="sldNum" sz="quarter" idx="12"/>
          </p:nvPr>
        </p:nvSpPr>
        <p:spPr/>
        <p:txBody>
          <a:bodyPr/>
          <a:lstStyle/>
          <a:p>
            <a:fld id="{804EFE58-923A-4096-9216-5859004CB392}" type="slidenum">
              <a:rPr lang="en-CA" smtClean="0"/>
              <a:t>‹#›</a:t>
            </a:fld>
            <a:endParaRPr lang="en-CA"/>
          </a:p>
        </p:txBody>
      </p:sp>
    </p:spTree>
    <p:extLst>
      <p:ext uri="{BB962C8B-B14F-4D97-AF65-F5344CB8AC3E}">
        <p14:creationId xmlns:p14="http://schemas.microsoft.com/office/powerpoint/2010/main" val="1537499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AD3DB-EBEC-77D4-2A90-00416741D749}"/>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F69F6386-D144-AF88-68D0-596A5C500EB1}"/>
              </a:ext>
            </a:extLst>
          </p:cNvPr>
          <p:cNvSpPr>
            <a:spLocks noGrp="1"/>
          </p:cNvSpPr>
          <p:nvPr>
            <p:ph type="dt" sz="half" idx="10"/>
          </p:nvPr>
        </p:nvSpPr>
        <p:spPr/>
        <p:txBody>
          <a:bodyPr/>
          <a:lstStyle/>
          <a:p>
            <a:fld id="{5B4007BA-0D07-4335-A926-914186D84481}" type="datetimeFigureOut">
              <a:rPr lang="en-CA" smtClean="0"/>
              <a:t>2025-01-09</a:t>
            </a:fld>
            <a:endParaRPr lang="en-CA"/>
          </a:p>
        </p:txBody>
      </p:sp>
      <p:sp>
        <p:nvSpPr>
          <p:cNvPr id="4" name="Footer Placeholder 3">
            <a:extLst>
              <a:ext uri="{FF2B5EF4-FFF2-40B4-BE49-F238E27FC236}">
                <a16:creationId xmlns:a16="http://schemas.microsoft.com/office/drawing/2014/main" id="{037BDF9B-E8E7-936D-D3F3-6D4B7878357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761A3088-07DF-5CD0-5E72-6593079AFB2A}"/>
              </a:ext>
            </a:extLst>
          </p:cNvPr>
          <p:cNvSpPr>
            <a:spLocks noGrp="1"/>
          </p:cNvSpPr>
          <p:nvPr>
            <p:ph type="sldNum" sz="quarter" idx="12"/>
          </p:nvPr>
        </p:nvSpPr>
        <p:spPr/>
        <p:txBody>
          <a:bodyPr/>
          <a:lstStyle/>
          <a:p>
            <a:fld id="{804EFE58-923A-4096-9216-5859004CB392}" type="slidenum">
              <a:rPr lang="en-CA" smtClean="0"/>
              <a:t>‹#›</a:t>
            </a:fld>
            <a:endParaRPr lang="en-CA"/>
          </a:p>
        </p:txBody>
      </p:sp>
    </p:spTree>
    <p:extLst>
      <p:ext uri="{BB962C8B-B14F-4D97-AF65-F5344CB8AC3E}">
        <p14:creationId xmlns:p14="http://schemas.microsoft.com/office/powerpoint/2010/main" val="3120809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B2265E-A39B-EF4A-4CC8-A2DBE788710C}"/>
              </a:ext>
            </a:extLst>
          </p:cNvPr>
          <p:cNvSpPr>
            <a:spLocks noGrp="1"/>
          </p:cNvSpPr>
          <p:nvPr>
            <p:ph type="dt" sz="half" idx="10"/>
          </p:nvPr>
        </p:nvSpPr>
        <p:spPr/>
        <p:txBody>
          <a:bodyPr/>
          <a:lstStyle/>
          <a:p>
            <a:fld id="{5B4007BA-0D07-4335-A926-914186D84481}" type="datetimeFigureOut">
              <a:rPr lang="en-CA" smtClean="0"/>
              <a:t>2025-01-09</a:t>
            </a:fld>
            <a:endParaRPr lang="en-CA"/>
          </a:p>
        </p:txBody>
      </p:sp>
      <p:sp>
        <p:nvSpPr>
          <p:cNvPr id="3" name="Footer Placeholder 2">
            <a:extLst>
              <a:ext uri="{FF2B5EF4-FFF2-40B4-BE49-F238E27FC236}">
                <a16:creationId xmlns:a16="http://schemas.microsoft.com/office/drawing/2014/main" id="{116F89C1-BD4C-3E2D-45F6-08E0EC76DCE1}"/>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0A27332E-3CB9-A1A0-9121-A5819BD6CB29}"/>
              </a:ext>
            </a:extLst>
          </p:cNvPr>
          <p:cNvSpPr>
            <a:spLocks noGrp="1"/>
          </p:cNvSpPr>
          <p:nvPr>
            <p:ph type="sldNum" sz="quarter" idx="12"/>
          </p:nvPr>
        </p:nvSpPr>
        <p:spPr/>
        <p:txBody>
          <a:bodyPr/>
          <a:lstStyle/>
          <a:p>
            <a:fld id="{804EFE58-923A-4096-9216-5859004CB392}" type="slidenum">
              <a:rPr lang="en-CA" smtClean="0"/>
              <a:t>‹#›</a:t>
            </a:fld>
            <a:endParaRPr lang="en-CA"/>
          </a:p>
        </p:txBody>
      </p:sp>
    </p:spTree>
    <p:extLst>
      <p:ext uri="{BB962C8B-B14F-4D97-AF65-F5344CB8AC3E}">
        <p14:creationId xmlns:p14="http://schemas.microsoft.com/office/powerpoint/2010/main" val="3012289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FBA8-901A-AB6F-1A5E-16A7F3AD7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B961381-5BE9-F358-EC2B-3927FA7D46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786D339-F1BF-9628-33D9-2F8BDA7FEC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A3C420-C648-5268-EB78-82BF891D9B3E}"/>
              </a:ext>
            </a:extLst>
          </p:cNvPr>
          <p:cNvSpPr>
            <a:spLocks noGrp="1"/>
          </p:cNvSpPr>
          <p:nvPr>
            <p:ph type="dt" sz="half" idx="10"/>
          </p:nvPr>
        </p:nvSpPr>
        <p:spPr/>
        <p:txBody>
          <a:bodyPr/>
          <a:lstStyle/>
          <a:p>
            <a:fld id="{5B4007BA-0D07-4335-A926-914186D84481}" type="datetimeFigureOut">
              <a:rPr lang="en-CA" smtClean="0"/>
              <a:t>2025-01-09</a:t>
            </a:fld>
            <a:endParaRPr lang="en-CA"/>
          </a:p>
        </p:txBody>
      </p:sp>
      <p:sp>
        <p:nvSpPr>
          <p:cNvPr id="6" name="Footer Placeholder 5">
            <a:extLst>
              <a:ext uri="{FF2B5EF4-FFF2-40B4-BE49-F238E27FC236}">
                <a16:creationId xmlns:a16="http://schemas.microsoft.com/office/drawing/2014/main" id="{8F1CDEF9-652F-B32A-F764-35D0F546548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106FAAD-2D03-A0AE-FB82-5236B1039D1A}"/>
              </a:ext>
            </a:extLst>
          </p:cNvPr>
          <p:cNvSpPr>
            <a:spLocks noGrp="1"/>
          </p:cNvSpPr>
          <p:nvPr>
            <p:ph type="sldNum" sz="quarter" idx="12"/>
          </p:nvPr>
        </p:nvSpPr>
        <p:spPr/>
        <p:txBody>
          <a:bodyPr/>
          <a:lstStyle/>
          <a:p>
            <a:fld id="{804EFE58-923A-4096-9216-5859004CB392}" type="slidenum">
              <a:rPr lang="en-CA" smtClean="0"/>
              <a:t>‹#›</a:t>
            </a:fld>
            <a:endParaRPr lang="en-CA"/>
          </a:p>
        </p:txBody>
      </p:sp>
    </p:spTree>
    <p:extLst>
      <p:ext uri="{BB962C8B-B14F-4D97-AF65-F5344CB8AC3E}">
        <p14:creationId xmlns:p14="http://schemas.microsoft.com/office/powerpoint/2010/main" val="4262156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7C9A6-6A9E-E5DD-D005-7420E255FE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1A85E451-8359-9EAB-934C-2948A92282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E4FB1A13-B1D2-AD2C-FAEA-99CA998DE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5AD980-9D04-AD45-FA11-A2B2FEBFCB8F}"/>
              </a:ext>
            </a:extLst>
          </p:cNvPr>
          <p:cNvSpPr>
            <a:spLocks noGrp="1"/>
          </p:cNvSpPr>
          <p:nvPr>
            <p:ph type="dt" sz="half" idx="10"/>
          </p:nvPr>
        </p:nvSpPr>
        <p:spPr/>
        <p:txBody>
          <a:bodyPr/>
          <a:lstStyle/>
          <a:p>
            <a:fld id="{5B4007BA-0D07-4335-A926-914186D84481}" type="datetimeFigureOut">
              <a:rPr lang="en-CA" smtClean="0"/>
              <a:t>2025-01-09</a:t>
            </a:fld>
            <a:endParaRPr lang="en-CA"/>
          </a:p>
        </p:txBody>
      </p:sp>
      <p:sp>
        <p:nvSpPr>
          <p:cNvPr id="6" name="Footer Placeholder 5">
            <a:extLst>
              <a:ext uri="{FF2B5EF4-FFF2-40B4-BE49-F238E27FC236}">
                <a16:creationId xmlns:a16="http://schemas.microsoft.com/office/drawing/2014/main" id="{F04A3856-9C07-3831-3F9C-0909185C4FE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AD308-660F-6BF4-F90C-C88A1419A214}"/>
              </a:ext>
            </a:extLst>
          </p:cNvPr>
          <p:cNvSpPr>
            <a:spLocks noGrp="1"/>
          </p:cNvSpPr>
          <p:nvPr>
            <p:ph type="sldNum" sz="quarter" idx="12"/>
          </p:nvPr>
        </p:nvSpPr>
        <p:spPr/>
        <p:txBody>
          <a:bodyPr/>
          <a:lstStyle/>
          <a:p>
            <a:fld id="{804EFE58-923A-4096-9216-5859004CB392}" type="slidenum">
              <a:rPr lang="en-CA" smtClean="0"/>
              <a:t>‹#›</a:t>
            </a:fld>
            <a:endParaRPr lang="en-CA"/>
          </a:p>
        </p:txBody>
      </p:sp>
    </p:spTree>
    <p:extLst>
      <p:ext uri="{BB962C8B-B14F-4D97-AF65-F5344CB8AC3E}">
        <p14:creationId xmlns:p14="http://schemas.microsoft.com/office/powerpoint/2010/main" val="3257469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AB1204-032D-531D-B121-3F9897A110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EDA846C-6D94-3BAA-DF52-850D39B4E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7DD33B3-FB4F-B7F5-8A41-B008FC8D5B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B4007BA-0D07-4335-A926-914186D84481}" type="datetimeFigureOut">
              <a:rPr lang="en-CA" smtClean="0"/>
              <a:t>2025-01-09</a:t>
            </a:fld>
            <a:endParaRPr lang="en-CA"/>
          </a:p>
        </p:txBody>
      </p:sp>
      <p:sp>
        <p:nvSpPr>
          <p:cNvPr id="5" name="Footer Placeholder 4">
            <a:extLst>
              <a:ext uri="{FF2B5EF4-FFF2-40B4-BE49-F238E27FC236}">
                <a16:creationId xmlns:a16="http://schemas.microsoft.com/office/drawing/2014/main" id="{7775842A-E392-D55F-2BF4-1158A1D42C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871FD7DE-311C-985A-7C6D-8ACB55980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4EFE58-923A-4096-9216-5859004CB392}" type="slidenum">
              <a:rPr lang="en-CA" smtClean="0"/>
              <a:t>‹#›</a:t>
            </a:fld>
            <a:endParaRPr lang="en-CA"/>
          </a:p>
        </p:txBody>
      </p:sp>
    </p:spTree>
    <p:extLst>
      <p:ext uri="{BB962C8B-B14F-4D97-AF65-F5344CB8AC3E}">
        <p14:creationId xmlns:p14="http://schemas.microsoft.com/office/powerpoint/2010/main" val="36627076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16F42E0-28DF-4093-AFC5-CA01F54C88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3D Glass Rendering Of Chemical Compounds">
            <a:extLst>
              <a:ext uri="{FF2B5EF4-FFF2-40B4-BE49-F238E27FC236}">
                <a16:creationId xmlns:a16="http://schemas.microsoft.com/office/drawing/2014/main" id="{4845AC81-329C-BE1F-1DEB-4F4239B1F48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 y="-22"/>
            <a:ext cx="12191997" cy="6858022"/>
          </a:xfrm>
          <a:prstGeom prst="rect">
            <a:avLst/>
          </a:prstGeom>
        </p:spPr>
      </p:pic>
      <p:sp>
        <p:nvSpPr>
          <p:cNvPr id="11" name="Rectangle 1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06190"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37374"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3DF475-353B-B0FB-41C5-504158440306}"/>
              </a:ext>
            </a:extLst>
          </p:cNvPr>
          <p:cNvSpPr>
            <a:spLocks noGrp="1"/>
          </p:cNvSpPr>
          <p:nvPr>
            <p:ph type="ctrTitle"/>
          </p:nvPr>
        </p:nvSpPr>
        <p:spPr>
          <a:xfrm>
            <a:off x="6096006" y="728897"/>
            <a:ext cx="5452529" cy="3728614"/>
          </a:xfrm>
        </p:spPr>
        <p:txBody>
          <a:bodyPr anchor="t">
            <a:normAutofit/>
          </a:bodyPr>
          <a:lstStyle/>
          <a:p>
            <a:pPr algn="r"/>
            <a:r>
              <a:rPr lang="en-CA" sz="5200" b="1" dirty="0">
                <a:solidFill>
                  <a:srgbClr val="FFFFFF"/>
                </a:solidFill>
              </a:rPr>
              <a:t>Science Options</a:t>
            </a:r>
          </a:p>
        </p:txBody>
      </p:sp>
      <p:sp>
        <p:nvSpPr>
          <p:cNvPr id="3" name="Subtitle 2">
            <a:extLst>
              <a:ext uri="{FF2B5EF4-FFF2-40B4-BE49-F238E27FC236}">
                <a16:creationId xmlns:a16="http://schemas.microsoft.com/office/drawing/2014/main" id="{AC8EEC38-9378-4C47-7892-F23C72651E3A}"/>
              </a:ext>
            </a:extLst>
          </p:cNvPr>
          <p:cNvSpPr>
            <a:spLocks noGrp="1"/>
          </p:cNvSpPr>
          <p:nvPr>
            <p:ph type="subTitle" idx="1"/>
          </p:nvPr>
        </p:nvSpPr>
        <p:spPr>
          <a:xfrm>
            <a:off x="6099055" y="4629217"/>
            <a:ext cx="5449479" cy="1499873"/>
          </a:xfrm>
        </p:spPr>
        <p:txBody>
          <a:bodyPr anchor="b">
            <a:normAutofit/>
          </a:bodyPr>
          <a:lstStyle/>
          <a:p>
            <a:pPr algn="r"/>
            <a:r>
              <a:rPr lang="en-CA" sz="2800" b="1" dirty="0">
                <a:solidFill>
                  <a:srgbClr val="FFFFFF"/>
                </a:solidFill>
              </a:rPr>
              <a:t>What Should I Take? </a:t>
            </a:r>
          </a:p>
        </p:txBody>
      </p:sp>
    </p:spTree>
    <p:extLst>
      <p:ext uri="{BB962C8B-B14F-4D97-AF65-F5344CB8AC3E}">
        <p14:creationId xmlns:p14="http://schemas.microsoft.com/office/powerpoint/2010/main" val="270956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817EB35-4D5C-493B-8459-98C99FD16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c 1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640269" flipV="1">
            <a:off x="5586861" y="-553943"/>
            <a:ext cx="3944178" cy="3944178"/>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70E3E502-A768-72BE-A87F-F346767B440B}"/>
              </a:ext>
            </a:extLst>
          </p:cNvPr>
          <p:cNvSpPr>
            <a:spLocks noGrp="1"/>
          </p:cNvSpPr>
          <p:nvPr>
            <p:ph type="title"/>
          </p:nvPr>
        </p:nvSpPr>
        <p:spPr>
          <a:xfrm>
            <a:off x="838201" y="345810"/>
            <a:ext cx="4795164" cy="1325563"/>
          </a:xfrm>
        </p:spPr>
        <p:txBody>
          <a:bodyPr>
            <a:normAutofit/>
          </a:bodyPr>
          <a:lstStyle/>
          <a:p>
            <a:r>
              <a:rPr lang="en-CA" dirty="0"/>
              <a:t>Earth Science 11</a:t>
            </a:r>
          </a:p>
        </p:txBody>
      </p:sp>
      <p:sp>
        <p:nvSpPr>
          <p:cNvPr id="3" name="Content Placeholder 2">
            <a:extLst>
              <a:ext uri="{FF2B5EF4-FFF2-40B4-BE49-F238E27FC236}">
                <a16:creationId xmlns:a16="http://schemas.microsoft.com/office/drawing/2014/main" id="{DB7D521C-F10A-B385-048A-0B5DD4575309}"/>
              </a:ext>
            </a:extLst>
          </p:cNvPr>
          <p:cNvSpPr>
            <a:spLocks noGrp="1"/>
          </p:cNvSpPr>
          <p:nvPr>
            <p:ph idx="1"/>
          </p:nvPr>
        </p:nvSpPr>
        <p:spPr>
          <a:xfrm>
            <a:off x="268358" y="1381677"/>
            <a:ext cx="5199356" cy="4795286"/>
          </a:xfrm>
        </p:spPr>
        <p:txBody>
          <a:bodyPr vert="horz" lIns="91440" tIns="45720" rIns="91440" bIns="45720" rtlCol="0" anchor="t">
            <a:noAutofit/>
          </a:bodyPr>
          <a:lstStyle/>
          <a:p>
            <a:r>
              <a:rPr lang="en-CA" sz="2000" dirty="0"/>
              <a:t>Have you ever wondered where the materials that make up your cell phone come from? Have you ever been interested in how the weather is predicted? Have you been interested in space and the celestial objects that make up our universe? Then earth science is the course for you!</a:t>
            </a:r>
          </a:p>
          <a:p>
            <a:r>
              <a:rPr lang="en-CA" sz="2000" dirty="0"/>
              <a:t>Topics in earth science include:</a:t>
            </a:r>
          </a:p>
          <a:p>
            <a:pPr lvl="1">
              <a:buFont typeface="Courier New" panose="020B0604020202020204" pitchFamily="34" charset="0"/>
              <a:buChar char="o"/>
            </a:pPr>
            <a:r>
              <a:rPr lang="en-CA" sz="2000" dirty="0"/>
              <a:t>Space</a:t>
            </a:r>
          </a:p>
          <a:p>
            <a:pPr lvl="1">
              <a:buFont typeface="Courier New" panose="020B0604020202020204" pitchFamily="34" charset="0"/>
              <a:buChar char="o"/>
            </a:pPr>
            <a:r>
              <a:rPr lang="en-CA" sz="2000" dirty="0"/>
              <a:t>Rocks and Minerals</a:t>
            </a:r>
          </a:p>
          <a:p>
            <a:pPr lvl="1">
              <a:buFont typeface="Courier New" panose="020B0604020202020204" pitchFamily="34" charset="0"/>
              <a:buChar char="o"/>
            </a:pPr>
            <a:r>
              <a:rPr lang="en-CA" sz="2000" dirty="0"/>
              <a:t>Plate Tectonics</a:t>
            </a:r>
          </a:p>
          <a:p>
            <a:pPr lvl="1">
              <a:buFont typeface="Courier New" panose="020B0604020202020204" pitchFamily="34" charset="0"/>
              <a:buChar char="o"/>
            </a:pPr>
            <a:r>
              <a:rPr lang="en-CA" sz="2000" dirty="0"/>
              <a:t>Weather and the atmosphere</a:t>
            </a:r>
          </a:p>
          <a:p>
            <a:pPr lvl="1">
              <a:buFont typeface="Courier New" panose="020B0604020202020204" pitchFamily="34" charset="0"/>
              <a:buChar char="o"/>
            </a:pPr>
            <a:r>
              <a:rPr lang="en-CA" sz="2000" dirty="0"/>
              <a:t>Climate Change</a:t>
            </a:r>
          </a:p>
          <a:p>
            <a:pPr lvl="1">
              <a:buFont typeface="Courier New" panose="020B0604020202020204" pitchFamily="34" charset="0"/>
              <a:buChar char="o"/>
            </a:pPr>
            <a:r>
              <a:rPr lang="en-CA" sz="2000" dirty="0"/>
              <a:t>Oceanography</a:t>
            </a:r>
          </a:p>
          <a:p>
            <a:pPr lvl="1">
              <a:buFont typeface="Courier New" panose="020B0604020202020204" pitchFamily="34" charset="0"/>
              <a:buChar char="o"/>
            </a:pPr>
            <a:r>
              <a:rPr lang="en-CA" sz="2000" dirty="0"/>
              <a:t>Geological Time</a:t>
            </a:r>
          </a:p>
          <a:p>
            <a:pPr lvl="1">
              <a:buFont typeface="Courier New" panose="020B0604020202020204" pitchFamily="34" charset="0"/>
              <a:buChar char="o"/>
            </a:pPr>
            <a:endParaRPr lang="en-CA" sz="1100"/>
          </a:p>
        </p:txBody>
      </p:sp>
      <p:pic>
        <p:nvPicPr>
          <p:cNvPr id="6" name="Picture 5" descr="A close-up of a rock&#10;&#10;Description automatically generated">
            <a:extLst>
              <a:ext uri="{FF2B5EF4-FFF2-40B4-BE49-F238E27FC236}">
                <a16:creationId xmlns:a16="http://schemas.microsoft.com/office/drawing/2014/main" id="{8A3DC52D-DF07-93F8-D37B-F03F881011E2}"/>
              </a:ext>
            </a:extLst>
          </p:cNvPr>
          <p:cNvPicPr>
            <a:picLocks noChangeAspect="1"/>
          </p:cNvPicPr>
          <p:nvPr/>
        </p:nvPicPr>
        <p:blipFill>
          <a:blip r:embed="rId2"/>
          <a:srcRect t="2620" r="2" b="680"/>
          <a:stretch/>
        </p:blipFill>
        <p:spPr>
          <a:xfrm>
            <a:off x="6045200" y="10"/>
            <a:ext cx="3343282" cy="2905636"/>
          </a:xfrm>
          <a:custGeom>
            <a:avLst/>
            <a:gdLst/>
            <a:ahLst/>
            <a:cxnLst/>
            <a:rect l="l" t="t" r="r" b="b"/>
            <a:pathLst>
              <a:path w="3343282" h="2905646">
                <a:moveTo>
                  <a:pt x="546801" y="0"/>
                </a:moveTo>
                <a:lnTo>
                  <a:pt x="2796481" y="0"/>
                </a:lnTo>
                <a:lnTo>
                  <a:pt x="2853670" y="51976"/>
                </a:lnTo>
                <a:cubicBezTo>
                  <a:pt x="3156177" y="354484"/>
                  <a:pt x="3343282" y="772394"/>
                  <a:pt x="3343282" y="1234005"/>
                </a:cubicBezTo>
                <a:cubicBezTo>
                  <a:pt x="3343282" y="2157227"/>
                  <a:pt x="2594863" y="2905646"/>
                  <a:pt x="1671641" y="2905646"/>
                </a:cubicBezTo>
                <a:cubicBezTo>
                  <a:pt x="748420" y="2905646"/>
                  <a:pt x="0" y="2157227"/>
                  <a:pt x="0" y="1234005"/>
                </a:cubicBezTo>
                <a:cubicBezTo>
                  <a:pt x="0" y="772394"/>
                  <a:pt x="187105" y="354484"/>
                  <a:pt x="489613" y="51976"/>
                </a:cubicBezTo>
                <a:close/>
              </a:path>
            </a:pathLst>
          </a:custGeom>
        </p:spPr>
      </p:pic>
      <p:pic>
        <p:nvPicPr>
          <p:cNvPr id="4" name="Picture 3" descr="A collage of different landscapes&#10;&#10;Description automatically generated">
            <a:extLst>
              <a:ext uri="{FF2B5EF4-FFF2-40B4-BE49-F238E27FC236}">
                <a16:creationId xmlns:a16="http://schemas.microsoft.com/office/drawing/2014/main" id="{21E0AF52-E843-FA24-8A5F-48902183C94B}"/>
              </a:ext>
            </a:extLst>
          </p:cNvPr>
          <p:cNvPicPr>
            <a:picLocks noChangeAspect="1"/>
          </p:cNvPicPr>
          <p:nvPr/>
        </p:nvPicPr>
        <p:blipFill>
          <a:blip r:embed="rId3"/>
          <a:srcRect l="27103" r="11672" b="-2"/>
          <a:stretch/>
        </p:blipFill>
        <p:spPr>
          <a:xfrm>
            <a:off x="6172241"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pic>
        <p:nvPicPr>
          <p:cNvPr id="5" name="Picture 4" descr="A green and black crystal&#10;&#10;Description automatically generated">
            <a:extLst>
              <a:ext uri="{FF2B5EF4-FFF2-40B4-BE49-F238E27FC236}">
                <a16:creationId xmlns:a16="http://schemas.microsoft.com/office/drawing/2014/main" id="{2ABB6DE5-626A-35FA-D8D7-C3E664BA303E}"/>
              </a:ext>
            </a:extLst>
          </p:cNvPr>
          <p:cNvPicPr>
            <a:picLocks noChangeAspect="1"/>
          </p:cNvPicPr>
          <p:nvPr/>
        </p:nvPicPr>
        <p:blipFill>
          <a:blip r:embed="rId4"/>
          <a:srcRect l="21496" r="22738" b="-2"/>
          <a:stretch/>
        </p:blipFill>
        <p:spPr>
          <a:xfrm>
            <a:off x="9523005" y="10"/>
            <a:ext cx="2668994" cy="3864758"/>
          </a:xfrm>
          <a:custGeom>
            <a:avLst/>
            <a:gdLst/>
            <a:ahLst/>
            <a:cxnLst/>
            <a:rect l="l" t="t" r="r" b="b"/>
            <a:pathLst>
              <a:path w="2668994" h="3864768">
                <a:moveTo>
                  <a:pt x="1215406" y="0"/>
                </a:moveTo>
                <a:lnTo>
                  <a:pt x="2668994" y="0"/>
                </a:lnTo>
                <a:lnTo>
                  <a:pt x="2668994" y="3754247"/>
                </a:lnTo>
                <a:lnTo>
                  <a:pt x="2614574" y="3774165"/>
                </a:lnTo>
                <a:cubicBezTo>
                  <a:pt x="2425260" y="3833048"/>
                  <a:pt x="2223979" y="3864768"/>
                  <a:pt x="2015289" y="3864768"/>
                </a:cubicBezTo>
                <a:cubicBezTo>
                  <a:pt x="902276" y="3864768"/>
                  <a:pt x="0" y="2962492"/>
                  <a:pt x="0" y="1849479"/>
                </a:cubicBezTo>
                <a:cubicBezTo>
                  <a:pt x="0" y="1084283"/>
                  <a:pt x="426467" y="418692"/>
                  <a:pt x="1054683" y="77425"/>
                </a:cubicBezTo>
                <a:close/>
              </a:path>
            </a:pathLst>
          </a:custGeom>
        </p:spPr>
      </p:pic>
      <p:pic>
        <p:nvPicPr>
          <p:cNvPr id="7" name="Picture 6" descr="A close up of a rock&#10;&#10;Description automatically generated">
            <a:extLst>
              <a:ext uri="{FF2B5EF4-FFF2-40B4-BE49-F238E27FC236}">
                <a16:creationId xmlns:a16="http://schemas.microsoft.com/office/drawing/2014/main" id="{F3856B27-3562-8D0F-C6DC-2F030D802EC2}"/>
              </a:ext>
            </a:extLst>
          </p:cNvPr>
          <p:cNvPicPr>
            <a:picLocks noChangeAspect="1"/>
          </p:cNvPicPr>
          <p:nvPr/>
        </p:nvPicPr>
        <p:blipFill>
          <a:blip r:embed="rId5"/>
          <a:srcRect l="8488" r="11792" b="3"/>
          <a:stretch/>
        </p:blipFill>
        <p:spPr>
          <a:xfrm>
            <a:off x="10404210" y="4001294"/>
            <a:ext cx="1787791" cy="2856706"/>
          </a:xfrm>
          <a:custGeom>
            <a:avLst/>
            <a:gdLst/>
            <a:ahLst/>
            <a:cxnLst/>
            <a:rect l="l" t="t" r="r" b="b"/>
            <a:pathLst>
              <a:path w="1787791" h="2856706">
                <a:moveTo>
                  <a:pt x="1531941" y="0"/>
                </a:moveTo>
                <a:cubicBezTo>
                  <a:pt x="1584820" y="0"/>
                  <a:pt x="1637074" y="2679"/>
                  <a:pt x="1688573" y="7909"/>
                </a:cubicBezTo>
                <a:lnTo>
                  <a:pt x="1787791" y="23052"/>
                </a:lnTo>
                <a:lnTo>
                  <a:pt x="1787791" y="2856706"/>
                </a:lnTo>
                <a:lnTo>
                  <a:pt x="765053" y="2856706"/>
                </a:lnTo>
                <a:lnTo>
                  <a:pt x="675418" y="2802252"/>
                </a:lnTo>
                <a:cubicBezTo>
                  <a:pt x="267919" y="2526951"/>
                  <a:pt x="0" y="2060735"/>
                  <a:pt x="0" y="1531942"/>
                </a:cubicBezTo>
                <a:cubicBezTo>
                  <a:pt x="0" y="685873"/>
                  <a:pt x="685873" y="0"/>
                  <a:pt x="1531941" y="0"/>
                </a:cubicBezTo>
                <a:close/>
              </a:path>
            </a:pathLst>
          </a:custGeom>
        </p:spPr>
      </p:pic>
    </p:spTree>
    <p:extLst>
      <p:ext uri="{BB962C8B-B14F-4D97-AF65-F5344CB8AC3E}">
        <p14:creationId xmlns:p14="http://schemas.microsoft.com/office/powerpoint/2010/main" val="2801141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617F16-7CAF-D27B-13FA-92199FFA83D2}"/>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Chemistry 11</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889B344-0A00-18CE-6562-884B845D529C}"/>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pPr>
              <a:spcBef>
                <a:spcPts val="0"/>
              </a:spcBef>
            </a:pPr>
            <a:r>
              <a:rPr lang="en-US" sz="1900" b="1" dirty="0"/>
              <a:t>See the picture to the right? </a:t>
            </a:r>
            <a:endParaRPr lang="en-US" sz="1900" dirty="0"/>
          </a:p>
          <a:p>
            <a:pPr indent="-228600">
              <a:spcBef>
                <a:spcPts val="0"/>
              </a:spcBef>
              <a:buFont typeface="Arial" panose="020B0604020202020204" pitchFamily="34" charset="0"/>
              <a:buChar char="•"/>
            </a:pPr>
            <a:endParaRPr lang="en-US" sz="1900" dirty="0"/>
          </a:p>
          <a:p>
            <a:pPr>
              <a:spcBef>
                <a:spcPts val="0"/>
              </a:spcBef>
            </a:pPr>
            <a:r>
              <a:rPr lang="en-US" sz="1900" b="1" dirty="0"/>
              <a:t>Everyone thinks this is what you do. Beakers, Cauldrons, Bubbling flasks...</a:t>
            </a:r>
            <a:endParaRPr lang="en-US" sz="1900" dirty="0"/>
          </a:p>
          <a:p>
            <a:pPr indent="-228600">
              <a:spcBef>
                <a:spcPts val="0"/>
              </a:spcBef>
              <a:buFont typeface="Arial" panose="020B0604020202020204" pitchFamily="34" charset="0"/>
              <a:buChar char="•"/>
            </a:pPr>
            <a:endParaRPr lang="en-US" sz="1900" dirty="0"/>
          </a:p>
          <a:p>
            <a:pPr>
              <a:spcBef>
                <a:spcPts val="0"/>
              </a:spcBef>
            </a:pPr>
            <a:r>
              <a:rPr lang="en-US" sz="1900" b="1" dirty="0"/>
              <a:t>Sure...but first there is math. Lots of math. A good mark (70% better) in math 10 is a better indicator of success than a good mark in science 10. Keep that in mind!</a:t>
            </a:r>
            <a:endParaRPr lang="en-US" sz="1900" dirty="0"/>
          </a:p>
          <a:p>
            <a:pPr indent="-228600">
              <a:spcBef>
                <a:spcPts val="0"/>
              </a:spcBef>
              <a:buFont typeface="Arial" panose="020B0604020202020204" pitchFamily="34" charset="0"/>
              <a:buChar char="•"/>
            </a:pPr>
            <a:endParaRPr lang="en-US" sz="1900" b="1" dirty="0"/>
          </a:p>
          <a:p>
            <a:pPr>
              <a:spcBef>
                <a:spcPts val="0"/>
              </a:spcBef>
            </a:pPr>
            <a:r>
              <a:rPr lang="en-US" sz="1900" dirty="0"/>
              <a:t>If you work hard, you will learn a ton! Even if you don't go into science at postsecondary, this course is a necessary </a:t>
            </a:r>
            <a:r>
              <a:rPr lang="en-US" sz="1900" dirty="0" err="1"/>
              <a:t>prereq</a:t>
            </a:r>
            <a:r>
              <a:rPr lang="en-US" sz="1900" dirty="0"/>
              <a:t>. for a lot of programs! Here's a short list: science, applied biology, applied science (engineering), nursing, dental hygiene, food/nutrition/health, pharmaceutical sciences, urban forestry</a:t>
            </a:r>
          </a:p>
          <a:p>
            <a:pPr indent="-228600">
              <a:buFont typeface="Arial" panose="020B0604020202020204" pitchFamily="34" charset="0"/>
              <a:buChar char="•"/>
            </a:pPr>
            <a:endParaRPr lang="en-US" sz="1900" dirty="0"/>
          </a:p>
        </p:txBody>
      </p:sp>
      <p:pic>
        <p:nvPicPr>
          <p:cNvPr id="6" name="Content Placeholder 3" descr="Chemistry Images – Browse 2,857,220 Stock Photos, Vectors ...">
            <a:extLst>
              <a:ext uri="{FF2B5EF4-FFF2-40B4-BE49-F238E27FC236}">
                <a16:creationId xmlns:a16="http://schemas.microsoft.com/office/drawing/2014/main" id="{3A0B09A4-FB0F-69E2-DFA2-B9F21BC42B31}"/>
              </a:ext>
            </a:extLst>
          </p:cNvPr>
          <p:cNvPicPr>
            <a:picLocks noGrp="1" noChangeAspect="1"/>
          </p:cNvPicPr>
          <p:nvPr>
            <p:ph idx="1"/>
          </p:nvPr>
        </p:nvPicPr>
        <p:blipFill>
          <a:blip r:embed="rId2"/>
          <a:srcRect l="19062" r="15998" b="-2"/>
          <a:stretch/>
        </p:blipFill>
        <p:spPr>
          <a:xfrm>
            <a:off x="7675658" y="2093976"/>
            <a:ext cx="3941064" cy="4096512"/>
          </a:xfrm>
          <a:prstGeom prst="rect">
            <a:avLst/>
          </a:prstGeom>
        </p:spPr>
      </p:pic>
    </p:spTree>
    <p:extLst>
      <p:ext uri="{BB962C8B-B14F-4D97-AF65-F5344CB8AC3E}">
        <p14:creationId xmlns:p14="http://schemas.microsoft.com/office/powerpoint/2010/main" val="1367091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CF9566-0BF1-24D3-B18E-B41E26559686}"/>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t>Chemistry 12</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1789363-25A3-0C1A-B30A-43DE0300C9E4}"/>
              </a:ext>
            </a:extLst>
          </p:cNvPr>
          <p:cNvSpPr>
            <a:spLocks noGrp="1"/>
          </p:cNvSpPr>
          <p:nvPr>
            <p:ph type="body" sz="half" idx="2"/>
          </p:nvPr>
        </p:nvSpPr>
        <p:spPr>
          <a:xfrm>
            <a:off x="572492" y="2093976"/>
            <a:ext cx="6874787" cy="4096512"/>
          </a:xfrm>
        </p:spPr>
        <p:txBody>
          <a:bodyPr vert="horz" lIns="91440" tIns="45720" rIns="91440" bIns="45720" rtlCol="0" anchor="t">
            <a:normAutofit/>
          </a:bodyPr>
          <a:lstStyle/>
          <a:p>
            <a:pPr marL="114300" indent="-342900">
              <a:lnSpc>
                <a:spcPct val="100000"/>
              </a:lnSpc>
              <a:buFont typeface="Arial" panose="020B0604020202020204" pitchFamily="34" charset="0"/>
              <a:buChar char="•"/>
            </a:pPr>
            <a:r>
              <a:rPr lang="en-US" sz="2800" dirty="0"/>
              <a:t>Is it harder than chemistry 11? </a:t>
            </a:r>
            <a:r>
              <a:rPr lang="en-US" sz="2800" b="1" dirty="0"/>
              <a:t>Yes</a:t>
            </a:r>
            <a:endParaRPr lang="en-US" dirty="0"/>
          </a:p>
          <a:p>
            <a:pPr marL="114300" indent="-342900">
              <a:lnSpc>
                <a:spcPct val="100000"/>
              </a:lnSpc>
              <a:buFont typeface="Arial" panose="020B0604020202020204" pitchFamily="34" charset="0"/>
              <a:buChar char="•"/>
            </a:pPr>
            <a:r>
              <a:rPr lang="en-US" sz="2800" dirty="0"/>
              <a:t>Do I need chemistry 11? To do well, </a:t>
            </a:r>
            <a:r>
              <a:rPr lang="en-US" sz="2800" b="1" dirty="0"/>
              <a:t>yes.</a:t>
            </a:r>
          </a:p>
          <a:p>
            <a:pPr marL="114300" indent="-342900">
              <a:lnSpc>
                <a:spcPct val="100000"/>
              </a:lnSpc>
              <a:buFont typeface="Arial" panose="020B0604020202020204" pitchFamily="34" charset="0"/>
              <a:buChar char="•"/>
            </a:pPr>
            <a:r>
              <a:rPr lang="en-US" sz="2800" dirty="0"/>
              <a:t>Are there lots of Labs? </a:t>
            </a:r>
            <a:r>
              <a:rPr lang="en-US" sz="2800" b="1" dirty="0"/>
              <a:t>Yes. Loads</a:t>
            </a:r>
          </a:p>
          <a:p>
            <a:pPr marL="274320" indent="-274320">
              <a:lnSpc>
                <a:spcPct val="100000"/>
              </a:lnSpc>
              <a:buFont typeface="Arial" panose="020B0604020202020204" pitchFamily="34" charset="0"/>
              <a:buChar char="•"/>
            </a:pPr>
            <a:r>
              <a:rPr lang="en-US" sz="2800" dirty="0"/>
              <a:t>Be prepared to do a lot of practice, do lots of questions. Understanding concepts will be your goal instead of memorizing!</a:t>
            </a:r>
          </a:p>
          <a:p>
            <a:pPr marL="114300" indent="-342900">
              <a:buFont typeface="Arial" panose="020B0604020202020204" pitchFamily="34" charset="0"/>
              <a:buChar char="•"/>
            </a:pPr>
            <a:endParaRPr lang="en-US" sz="2400" dirty="0"/>
          </a:p>
          <a:p>
            <a:pPr marL="114300" indent="-342900">
              <a:buFont typeface="Arial" panose="020B0604020202020204" pitchFamily="34" charset="0"/>
              <a:buChar char="•"/>
            </a:pPr>
            <a:endParaRPr lang="en-US" sz="2400" dirty="0"/>
          </a:p>
          <a:p>
            <a:pPr marL="114300" indent="-342900">
              <a:buFont typeface="Arial" panose="020B0604020202020204" pitchFamily="34" charset="0"/>
              <a:buChar char="•"/>
            </a:pPr>
            <a:endParaRPr lang="en-US" sz="2400" dirty="0"/>
          </a:p>
          <a:p>
            <a:pPr indent="-228600">
              <a:buFont typeface="Arial" panose="020B0604020202020204" pitchFamily="34" charset="0"/>
              <a:buChar char="•"/>
            </a:pPr>
            <a:endParaRPr lang="en-US" sz="2200" dirty="0"/>
          </a:p>
        </p:txBody>
      </p:sp>
      <p:pic>
        <p:nvPicPr>
          <p:cNvPr id="5" name="Picture 4" descr="A glass flask with liquid inside&#10;&#10;Description automatically generated">
            <a:extLst>
              <a:ext uri="{FF2B5EF4-FFF2-40B4-BE49-F238E27FC236}">
                <a16:creationId xmlns:a16="http://schemas.microsoft.com/office/drawing/2014/main" id="{FB72ED9B-9C03-52CC-1E37-1D466FAD2BE7}"/>
              </a:ext>
            </a:extLst>
          </p:cNvPr>
          <p:cNvPicPr>
            <a:picLocks noChangeAspect="1"/>
          </p:cNvPicPr>
          <p:nvPr/>
        </p:nvPicPr>
        <p:blipFill>
          <a:blip r:embed="rId2"/>
          <a:srcRect l="21915" r="21324" b="-1"/>
          <a:stretch/>
        </p:blipFill>
        <p:spPr>
          <a:xfrm>
            <a:off x="7675658" y="2093976"/>
            <a:ext cx="3941064" cy="4096512"/>
          </a:xfrm>
          <a:prstGeom prst="rect">
            <a:avLst/>
          </a:prstGeom>
        </p:spPr>
      </p:pic>
    </p:spTree>
    <p:extLst>
      <p:ext uri="{BB962C8B-B14F-4D97-AF65-F5344CB8AC3E}">
        <p14:creationId xmlns:p14="http://schemas.microsoft.com/office/powerpoint/2010/main" val="2837235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white light&#10;&#10;AI-generated content may be incorrect.">
            <a:extLst>
              <a:ext uri="{FF2B5EF4-FFF2-40B4-BE49-F238E27FC236}">
                <a16:creationId xmlns:a16="http://schemas.microsoft.com/office/drawing/2014/main" id="{1D3C2AE3-43B2-BD61-43A1-7BD3A3F12E63}"/>
              </a:ext>
            </a:extLst>
          </p:cNvPr>
          <p:cNvPicPr>
            <a:picLocks noChangeAspect="1"/>
          </p:cNvPicPr>
          <p:nvPr/>
        </p:nvPicPr>
        <p:blipFill>
          <a:blip r:embed="rId2">
            <a:alphaModFix amt="60000"/>
          </a:blip>
          <a:srcRect l="7487" r="7016" b="-1"/>
          <a:stretch/>
        </p:blipFill>
        <p:spPr>
          <a:xfrm>
            <a:off x="1680" y="3586"/>
            <a:ext cx="12193432" cy="6858373"/>
          </a:xfrm>
          <a:prstGeom prst="rect">
            <a:avLst/>
          </a:prstGeom>
        </p:spPr>
      </p:pic>
      <p:sp>
        <p:nvSpPr>
          <p:cNvPr id="2" name="Title 1">
            <a:extLst>
              <a:ext uri="{FF2B5EF4-FFF2-40B4-BE49-F238E27FC236}">
                <a16:creationId xmlns:a16="http://schemas.microsoft.com/office/drawing/2014/main" id="{9DB8D8CC-0975-A32C-6F24-558EFDDCB5F5}"/>
              </a:ext>
            </a:extLst>
          </p:cNvPr>
          <p:cNvSpPr>
            <a:spLocks noGrp="1"/>
          </p:cNvSpPr>
          <p:nvPr>
            <p:ph type="title"/>
          </p:nvPr>
        </p:nvSpPr>
        <p:spPr>
          <a:xfrm>
            <a:off x="1006288" y="850166"/>
            <a:ext cx="10165218" cy="1166269"/>
          </a:xfrm>
        </p:spPr>
        <p:txBody>
          <a:bodyPr anchor="b">
            <a:normAutofit/>
          </a:bodyPr>
          <a:lstStyle/>
          <a:p>
            <a:pPr algn="ctr"/>
            <a:r>
              <a:rPr lang="en-CA" sz="7200" b="1" dirty="0">
                <a:solidFill>
                  <a:srgbClr val="FFFFFF"/>
                </a:solidFill>
              </a:rPr>
              <a:t>Physics</a:t>
            </a:r>
            <a:endParaRPr lang="en-US" sz="7200" dirty="0">
              <a:solidFill>
                <a:srgbClr val="FFFFFF"/>
              </a:solidFill>
            </a:endParaRPr>
          </a:p>
        </p:txBody>
      </p:sp>
      <p:sp>
        <p:nvSpPr>
          <p:cNvPr id="3" name="Content Placeholder 2">
            <a:extLst>
              <a:ext uri="{FF2B5EF4-FFF2-40B4-BE49-F238E27FC236}">
                <a16:creationId xmlns:a16="http://schemas.microsoft.com/office/drawing/2014/main" id="{C5506A5E-5D93-F9D0-B6F2-8ADF8C057C49}"/>
              </a:ext>
            </a:extLst>
          </p:cNvPr>
          <p:cNvSpPr>
            <a:spLocks noGrp="1"/>
          </p:cNvSpPr>
          <p:nvPr>
            <p:ph idx="1"/>
          </p:nvPr>
        </p:nvSpPr>
        <p:spPr>
          <a:xfrm>
            <a:off x="658906" y="2506566"/>
            <a:ext cx="10535011" cy="3877134"/>
          </a:xfrm>
        </p:spPr>
        <p:txBody>
          <a:bodyPr vert="horz" lIns="91440" tIns="45720" rIns="91440" bIns="45720" rtlCol="0" anchor="t">
            <a:normAutofit fontScale="92500"/>
          </a:bodyPr>
          <a:lstStyle/>
          <a:p>
            <a:pPr marL="457200" indent="0">
              <a:lnSpc>
                <a:spcPct val="100000"/>
              </a:lnSpc>
              <a:spcAft>
                <a:spcPts val="400"/>
              </a:spcAft>
              <a:buFont typeface="Wingdings" panose="020B0604020202020204" pitchFamily="34" charset="0"/>
              <a:buChar char="v"/>
            </a:pPr>
            <a:r>
              <a:rPr lang="en-CA" sz="3200" dirty="0">
                <a:solidFill>
                  <a:srgbClr val="FFFFFF"/>
                </a:solidFill>
                <a:ea typeface="+mn-lt"/>
                <a:cs typeface="+mn-lt"/>
              </a:rPr>
              <a:t> Physics is about understanding how the universe works, </a:t>
            </a:r>
            <a:endParaRPr lang="en-US" sz="3200" dirty="0">
              <a:solidFill>
                <a:srgbClr val="000000"/>
              </a:solidFill>
              <a:ea typeface="+mn-lt"/>
              <a:cs typeface="+mn-lt"/>
            </a:endParaRPr>
          </a:p>
          <a:p>
            <a:pPr marL="457200" indent="0">
              <a:lnSpc>
                <a:spcPct val="100000"/>
              </a:lnSpc>
              <a:spcAft>
                <a:spcPts val="400"/>
              </a:spcAft>
              <a:buNone/>
            </a:pPr>
            <a:r>
              <a:rPr lang="en-CA" sz="3200" dirty="0">
                <a:solidFill>
                  <a:srgbClr val="FFFFFF"/>
                </a:solidFill>
                <a:ea typeface="+mn-lt"/>
                <a:cs typeface="+mn-lt"/>
              </a:rPr>
              <a:t>  from the biggest galaxies to the smallest particles.</a:t>
            </a:r>
            <a:endParaRPr lang="en-US" sz="3200" dirty="0">
              <a:solidFill>
                <a:srgbClr val="000000"/>
              </a:solidFill>
              <a:ea typeface="+mn-lt"/>
              <a:cs typeface="+mn-lt"/>
            </a:endParaRPr>
          </a:p>
          <a:p>
            <a:pPr marL="457200" indent="0">
              <a:lnSpc>
                <a:spcPct val="100000"/>
              </a:lnSpc>
              <a:spcAft>
                <a:spcPts val="400"/>
              </a:spcAft>
              <a:buFont typeface="Wingdings" panose="020B0604020202020204" pitchFamily="34" charset="0"/>
              <a:buChar char="v"/>
            </a:pPr>
            <a:r>
              <a:rPr lang="en-CA" sz="3200" dirty="0">
                <a:solidFill>
                  <a:srgbClr val="FFFFFF"/>
                </a:solidFill>
                <a:ea typeface="+mn-lt"/>
                <a:cs typeface="+mn-lt"/>
              </a:rPr>
              <a:t> Physics </a:t>
            </a:r>
            <a:r>
              <a:rPr lang="en-CA" sz="3200" dirty="0">
                <a:solidFill>
                  <a:srgbClr val="FFFFFF"/>
                </a:solidFill>
              </a:rPr>
              <a:t>is a great way to build problem-solving skills,</a:t>
            </a:r>
          </a:p>
          <a:p>
            <a:pPr marL="457200" indent="0">
              <a:lnSpc>
                <a:spcPct val="100000"/>
              </a:lnSpc>
              <a:spcAft>
                <a:spcPts val="400"/>
              </a:spcAft>
              <a:buNone/>
            </a:pPr>
            <a:r>
              <a:rPr lang="en-CA" sz="3200" dirty="0">
                <a:solidFill>
                  <a:srgbClr val="FFFFFF"/>
                </a:solidFill>
              </a:rPr>
              <a:t>  and it’s super useful for anyone thinking about science,</a:t>
            </a:r>
            <a:endParaRPr lang="en-CA" sz="3600" b="1" dirty="0">
              <a:solidFill>
                <a:srgbClr val="FFFFFF"/>
              </a:solidFill>
            </a:endParaRPr>
          </a:p>
          <a:p>
            <a:pPr marL="457200" indent="0">
              <a:lnSpc>
                <a:spcPct val="100000"/>
              </a:lnSpc>
              <a:spcAft>
                <a:spcPts val="400"/>
              </a:spcAft>
              <a:buNone/>
            </a:pPr>
            <a:r>
              <a:rPr lang="en-CA" sz="3200" dirty="0">
                <a:solidFill>
                  <a:srgbClr val="FFFFFF"/>
                </a:solidFill>
              </a:rPr>
              <a:t>  engineering, health, or technology careers.</a:t>
            </a:r>
            <a:endParaRPr lang="en-CA" sz="3600" b="1" dirty="0">
              <a:solidFill>
                <a:schemeClr val="bg1"/>
              </a:solidFill>
            </a:endParaRPr>
          </a:p>
          <a:p>
            <a:pPr marL="457200" indent="0" algn="r">
              <a:lnSpc>
                <a:spcPct val="100000"/>
              </a:lnSpc>
              <a:spcAft>
                <a:spcPts val="400"/>
              </a:spcAft>
              <a:buNone/>
            </a:pPr>
            <a:r>
              <a:rPr lang="en-US" sz="3600" b="1" dirty="0">
                <a:solidFill>
                  <a:schemeClr val="bg1"/>
                </a:solidFill>
              </a:rPr>
              <a:t>Ready to explore how the world works?</a:t>
            </a:r>
            <a:endParaRPr lang="en-CA" sz="3600" b="1">
              <a:solidFill>
                <a:schemeClr val="bg1"/>
              </a:solidFill>
            </a:endParaRPr>
          </a:p>
        </p:txBody>
      </p:sp>
    </p:spTree>
    <p:extLst>
      <p:ext uri="{BB962C8B-B14F-4D97-AF65-F5344CB8AC3E}">
        <p14:creationId xmlns:p14="http://schemas.microsoft.com/office/powerpoint/2010/main" val="2205484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97C87A15-860B-CD92-AA90-0014BDF6CE04}"/>
              </a:ext>
            </a:extLst>
          </p:cNvPr>
          <p:cNvSpPr txBox="1">
            <a:spLocks/>
          </p:cNvSpPr>
          <p:nvPr/>
        </p:nvSpPr>
        <p:spPr>
          <a:xfrm>
            <a:off x="7431544" y="180326"/>
            <a:ext cx="3918034" cy="9474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6000" b="1"/>
              <a:t>Physics 11</a:t>
            </a:r>
            <a:endParaRPr lang="en-US" sz="6000"/>
          </a:p>
        </p:txBody>
      </p:sp>
      <p:sp>
        <p:nvSpPr>
          <p:cNvPr id="6" name="Content Placeholder 5">
            <a:extLst>
              <a:ext uri="{FF2B5EF4-FFF2-40B4-BE49-F238E27FC236}">
                <a16:creationId xmlns:a16="http://schemas.microsoft.com/office/drawing/2014/main" id="{DF14780D-2017-1B60-ED03-D99E4F9B5124}"/>
              </a:ext>
            </a:extLst>
          </p:cNvPr>
          <p:cNvSpPr>
            <a:spLocks noGrp="1"/>
          </p:cNvSpPr>
          <p:nvPr>
            <p:ph idx="1"/>
          </p:nvPr>
        </p:nvSpPr>
        <p:spPr>
          <a:xfrm>
            <a:off x="7890198" y="1313615"/>
            <a:ext cx="4304042" cy="5546905"/>
          </a:xfrm>
        </p:spPr>
        <p:txBody>
          <a:bodyPr vert="horz" lIns="91440" tIns="45720" rIns="91440" bIns="45720" rtlCol="0" anchor="t">
            <a:noAutofit/>
          </a:bodyPr>
          <a:lstStyle/>
          <a:p>
            <a:pPr marL="0" indent="0">
              <a:buNone/>
            </a:pPr>
            <a:r>
              <a:rPr lang="en-US" sz="2400" b="1" dirty="0"/>
              <a:t>Things we will explore in Physics 11: </a:t>
            </a:r>
          </a:p>
          <a:p>
            <a:pPr lvl="1">
              <a:spcBef>
                <a:spcPts val="0"/>
              </a:spcBef>
            </a:pPr>
            <a:endParaRPr lang="en-US" sz="1400" b="1" dirty="0"/>
          </a:p>
          <a:p>
            <a:pPr lvl="1">
              <a:lnSpc>
                <a:spcPct val="100000"/>
              </a:lnSpc>
              <a:spcBef>
                <a:spcPts val="0"/>
              </a:spcBef>
            </a:pPr>
            <a:r>
              <a:rPr lang="en-US" dirty="0"/>
              <a:t>How things move (kinematics)</a:t>
            </a:r>
          </a:p>
          <a:p>
            <a:pPr lvl="1">
              <a:lnSpc>
                <a:spcPct val="100000"/>
              </a:lnSpc>
              <a:spcBef>
                <a:spcPts val="700"/>
              </a:spcBef>
            </a:pPr>
            <a:r>
              <a:rPr lang="en-US" dirty="0"/>
              <a:t>How forces make things move (dynamics)</a:t>
            </a:r>
          </a:p>
          <a:p>
            <a:pPr lvl="1">
              <a:lnSpc>
                <a:spcPct val="100000"/>
              </a:lnSpc>
              <a:spcBef>
                <a:spcPts val="700"/>
              </a:spcBef>
            </a:pPr>
            <a:r>
              <a:rPr lang="en-US" dirty="0"/>
              <a:t>Energy (heat, work)</a:t>
            </a:r>
          </a:p>
          <a:p>
            <a:pPr lvl="1">
              <a:lnSpc>
                <a:spcPct val="100000"/>
              </a:lnSpc>
              <a:spcBef>
                <a:spcPts val="700"/>
              </a:spcBef>
            </a:pPr>
            <a:r>
              <a:rPr lang="en-US" dirty="0"/>
              <a:t>Electricity (circuits)</a:t>
            </a:r>
          </a:p>
          <a:p>
            <a:pPr lvl="1">
              <a:lnSpc>
                <a:spcPct val="100000"/>
              </a:lnSpc>
              <a:spcBef>
                <a:spcPts val="700"/>
              </a:spcBef>
            </a:pPr>
            <a:r>
              <a:rPr lang="en-US" dirty="0"/>
              <a:t>Waves (sound, light)</a:t>
            </a:r>
          </a:p>
          <a:p>
            <a:pPr lvl="1">
              <a:lnSpc>
                <a:spcPct val="100000"/>
              </a:lnSpc>
              <a:spcBef>
                <a:spcPts val="700"/>
              </a:spcBef>
            </a:pPr>
            <a:endParaRPr lang="en-US" sz="1400" b="1" dirty="0"/>
          </a:p>
          <a:p>
            <a:pPr marL="0" indent="0">
              <a:spcBef>
                <a:spcPts val="0"/>
              </a:spcBef>
              <a:buNone/>
            </a:pPr>
            <a:r>
              <a:rPr lang="en-US" sz="2400" b="1" dirty="0"/>
              <a:t>To do well in Physics 11 you should have at least 70% in Science 10 and Math 10.</a:t>
            </a:r>
            <a:endParaRPr lang="en-US" sz="2400" dirty="0"/>
          </a:p>
        </p:txBody>
      </p:sp>
    </p:spTree>
    <p:extLst>
      <p:ext uri="{BB962C8B-B14F-4D97-AF65-F5344CB8AC3E}">
        <p14:creationId xmlns:p14="http://schemas.microsoft.com/office/powerpoint/2010/main" val="1918680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white light&#10;&#10;AI-generated content may be incorrect.">
            <a:extLst>
              <a:ext uri="{FF2B5EF4-FFF2-40B4-BE49-F238E27FC236}">
                <a16:creationId xmlns:a16="http://schemas.microsoft.com/office/drawing/2014/main" id="{1D3C2AE3-43B2-BD61-43A1-7BD3A3F12E63}"/>
              </a:ext>
            </a:extLst>
          </p:cNvPr>
          <p:cNvPicPr>
            <a:picLocks noChangeAspect="1"/>
          </p:cNvPicPr>
          <p:nvPr/>
        </p:nvPicPr>
        <p:blipFill>
          <a:blip r:embed="rId2">
            <a:alphaModFix amt="60000"/>
          </a:blip>
          <a:srcRect l="7487" r="7016" b="-1"/>
          <a:stretch/>
        </p:blipFill>
        <p:spPr>
          <a:xfrm>
            <a:off x="1683" y="-7619"/>
            <a:ext cx="12193430" cy="6992842"/>
          </a:xfrm>
          <a:prstGeom prst="rect">
            <a:avLst/>
          </a:prstGeom>
        </p:spPr>
      </p:pic>
      <p:sp>
        <p:nvSpPr>
          <p:cNvPr id="2" name="Title 1">
            <a:extLst>
              <a:ext uri="{FF2B5EF4-FFF2-40B4-BE49-F238E27FC236}">
                <a16:creationId xmlns:a16="http://schemas.microsoft.com/office/drawing/2014/main" id="{9DB8D8CC-0975-A32C-6F24-558EFDDCB5F5}"/>
              </a:ext>
            </a:extLst>
          </p:cNvPr>
          <p:cNvSpPr>
            <a:spLocks noGrp="1"/>
          </p:cNvSpPr>
          <p:nvPr>
            <p:ph type="title"/>
          </p:nvPr>
        </p:nvSpPr>
        <p:spPr>
          <a:xfrm>
            <a:off x="1006288" y="559993"/>
            <a:ext cx="10178586" cy="3381691"/>
          </a:xfrm>
        </p:spPr>
        <p:txBody>
          <a:bodyPr vert="horz" lIns="91440" tIns="45720" rIns="91440" bIns="45720" rtlCol="0" anchor="b">
            <a:noAutofit/>
          </a:bodyPr>
          <a:lstStyle/>
          <a:p>
            <a:pPr algn="ctr"/>
            <a:r>
              <a:rPr lang="en-CA" sz="6000" dirty="0">
                <a:solidFill>
                  <a:srgbClr val="FFFFFF"/>
                </a:solidFill>
              </a:rPr>
              <a:t>Do I need to take Physics 11</a:t>
            </a:r>
            <a:br>
              <a:rPr lang="en-CA" sz="6000" dirty="0">
                <a:solidFill>
                  <a:srgbClr val="FFFFFF"/>
                </a:solidFill>
              </a:rPr>
            </a:br>
            <a:r>
              <a:rPr lang="en-CA" sz="6000" i="1" u="sng" dirty="0">
                <a:solidFill>
                  <a:srgbClr val="FFFFFF"/>
                </a:solidFill>
              </a:rPr>
              <a:t>before</a:t>
            </a:r>
            <a:r>
              <a:rPr lang="en-CA" sz="6000">
                <a:solidFill>
                  <a:srgbClr val="FFFFFF"/>
                </a:solidFill>
              </a:rPr>
              <a:t> Physics 12 to do well?</a:t>
            </a:r>
            <a:br>
              <a:rPr lang="en-CA" sz="6000" b="1" dirty="0">
                <a:solidFill>
                  <a:srgbClr val="FFFFFF"/>
                </a:solidFill>
              </a:rPr>
            </a:br>
            <a:br>
              <a:rPr lang="en-CA" sz="6000" b="1" dirty="0"/>
            </a:br>
            <a:r>
              <a:rPr lang="en-CA" sz="6000" b="1" dirty="0">
                <a:solidFill>
                  <a:srgbClr val="FFFFFF"/>
                </a:solidFill>
              </a:rPr>
              <a:t>Yes.</a:t>
            </a:r>
            <a:endParaRPr lang="en-US"/>
          </a:p>
        </p:txBody>
      </p:sp>
      <p:sp>
        <p:nvSpPr>
          <p:cNvPr id="3" name="Content Placeholder 2">
            <a:extLst>
              <a:ext uri="{FF2B5EF4-FFF2-40B4-BE49-F238E27FC236}">
                <a16:creationId xmlns:a16="http://schemas.microsoft.com/office/drawing/2014/main" id="{C5506A5E-5D93-F9D0-B6F2-8ADF8C057C49}"/>
              </a:ext>
            </a:extLst>
          </p:cNvPr>
          <p:cNvSpPr>
            <a:spLocks noGrp="1"/>
          </p:cNvSpPr>
          <p:nvPr>
            <p:ph idx="1"/>
          </p:nvPr>
        </p:nvSpPr>
        <p:spPr>
          <a:xfrm>
            <a:off x="1488140" y="4704686"/>
            <a:ext cx="9223923" cy="1273635"/>
          </a:xfrm>
        </p:spPr>
        <p:txBody>
          <a:bodyPr vert="horz" lIns="91440" tIns="45720" rIns="91440" bIns="45720" rtlCol="0" anchor="t">
            <a:noAutofit/>
          </a:bodyPr>
          <a:lstStyle/>
          <a:p>
            <a:pPr marL="0" indent="0">
              <a:buNone/>
            </a:pPr>
            <a:r>
              <a:rPr lang="en-CA" sz="3600" dirty="0">
                <a:solidFill>
                  <a:srgbClr val="FFFFFF"/>
                </a:solidFill>
                <a:ea typeface="+mn-lt"/>
                <a:cs typeface="+mn-lt"/>
              </a:rPr>
              <a:t>Physics 12 builds on your prior skills and knowledge so you’ll need good marks (&gt; 70%) in Physics 11 and Pre-Calculus 11.</a:t>
            </a:r>
            <a:endParaRPr lang="en-CA" sz="3600" b="1">
              <a:solidFill>
                <a:schemeClr val="bg1"/>
              </a:solidFill>
            </a:endParaRPr>
          </a:p>
        </p:txBody>
      </p:sp>
    </p:spTree>
    <p:extLst>
      <p:ext uri="{BB962C8B-B14F-4D97-AF65-F5344CB8AC3E}">
        <p14:creationId xmlns:p14="http://schemas.microsoft.com/office/powerpoint/2010/main" val="2080650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a book and writing on it&#10;&#10;AI-generated content may be incorrect.">
            <a:extLst>
              <a:ext uri="{FF2B5EF4-FFF2-40B4-BE49-F238E27FC236}">
                <a16:creationId xmlns:a16="http://schemas.microsoft.com/office/drawing/2014/main" id="{E951B47E-24CA-6579-CDD2-0F703A066147}"/>
              </a:ext>
            </a:extLst>
          </p:cNvPr>
          <p:cNvPicPr>
            <a:picLocks noChangeAspect="1"/>
          </p:cNvPicPr>
          <p:nvPr/>
        </p:nvPicPr>
        <p:blipFill>
          <a:blip r:embed="rId2"/>
          <a:srcRect l="376" t="193" r="29360" b="-65"/>
          <a:stretch/>
        </p:blipFill>
        <p:spPr>
          <a:xfrm>
            <a:off x="3060239" y="10"/>
            <a:ext cx="9133056" cy="6871578"/>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F256B51-5E1D-7168-9C4E-E36EFE117500}"/>
              </a:ext>
            </a:extLst>
          </p:cNvPr>
          <p:cNvSpPr>
            <a:spLocks noGrp="1"/>
          </p:cNvSpPr>
          <p:nvPr>
            <p:ph type="title"/>
          </p:nvPr>
        </p:nvSpPr>
        <p:spPr>
          <a:xfrm>
            <a:off x="150083" y="333406"/>
            <a:ext cx="3822189" cy="1227560"/>
          </a:xfrm>
        </p:spPr>
        <p:txBody>
          <a:bodyPr>
            <a:normAutofit/>
          </a:bodyPr>
          <a:lstStyle/>
          <a:p>
            <a:r>
              <a:rPr lang="en-CA" sz="6000" b="1" dirty="0"/>
              <a:t>Physics 12</a:t>
            </a:r>
            <a:endParaRPr lang="en-US" sz="6000" dirty="0"/>
          </a:p>
        </p:txBody>
      </p:sp>
      <p:sp>
        <p:nvSpPr>
          <p:cNvPr id="7" name="Content Placeholder 6">
            <a:extLst>
              <a:ext uri="{FF2B5EF4-FFF2-40B4-BE49-F238E27FC236}">
                <a16:creationId xmlns:a16="http://schemas.microsoft.com/office/drawing/2014/main" id="{34074EAD-752E-E1DA-DD19-0D602F74803B}"/>
              </a:ext>
            </a:extLst>
          </p:cNvPr>
          <p:cNvSpPr>
            <a:spLocks noGrp="1"/>
          </p:cNvSpPr>
          <p:nvPr>
            <p:ph idx="1"/>
          </p:nvPr>
        </p:nvSpPr>
        <p:spPr>
          <a:xfrm>
            <a:off x="150083" y="1717594"/>
            <a:ext cx="6210078" cy="5018486"/>
          </a:xfrm>
        </p:spPr>
        <p:txBody>
          <a:bodyPr vert="horz" lIns="91440" tIns="45720" rIns="91440" bIns="45720" rtlCol="0" anchor="t">
            <a:noAutofit/>
          </a:bodyPr>
          <a:lstStyle/>
          <a:p>
            <a:pPr marL="0" indent="0">
              <a:spcBef>
                <a:spcPts val="800"/>
              </a:spcBef>
              <a:buNone/>
            </a:pPr>
            <a:r>
              <a:rPr lang="en-US" sz="2400" b="1" dirty="0"/>
              <a:t>Dive deeper into how the universe works and apply physics to more advanced and complex problems.</a:t>
            </a:r>
            <a:endParaRPr lang="en-US" sz="2400" dirty="0"/>
          </a:p>
          <a:p>
            <a:pPr marL="0" indent="0">
              <a:spcBef>
                <a:spcPts val="800"/>
              </a:spcBef>
              <a:buNone/>
            </a:pPr>
            <a:endParaRPr lang="en-US" sz="600" b="1" dirty="0"/>
          </a:p>
          <a:p>
            <a:r>
              <a:rPr lang="en-US" sz="2400" dirty="0"/>
              <a:t>Take Newton’s Laws to the next level, and go beyond with Einstein's Theory of Special Relativity.</a:t>
            </a:r>
          </a:p>
          <a:p>
            <a:r>
              <a:rPr lang="en-US" sz="2400" dirty="0"/>
              <a:t>Explore new physics topics including equilibrium, torque, momentum, and circular motion.</a:t>
            </a:r>
          </a:p>
          <a:p>
            <a:r>
              <a:rPr lang="en-US" sz="2400" dirty="0"/>
              <a:t>Understand electric charge and electric fields, and the link between electricity and magnetism.</a:t>
            </a:r>
            <a:endParaRPr lang="en-US" dirty="0"/>
          </a:p>
        </p:txBody>
      </p:sp>
    </p:spTree>
    <p:extLst>
      <p:ext uri="{BB962C8B-B14F-4D97-AF65-F5344CB8AC3E}">
        <p14:creationId xmlns:p14="http://schemas.microsoft.com/office/powerpoint/2010/main" val="1023927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6320B8-4F45-AABD-7BEB-53B1BF375E2F}"/>
              </a:ext>
            </a:extLst>
          </p:cNvPr>
          <p:cNvSpPr>
            <a:spLocks noGrp="1"/>
          </p:cNvSpPr>
          <p:nvPr>
            <p:ph type="title"/>
          </p:nvPr>
        </p:nvSpPr>
        <p:spPr>
          <a:xfrm>
            <a:off x="1043631" y="809898"/>
            <a:ext cx="10173010" cy="1554480"/>
          </a:xfrm>
        </p:spPr>
        <p:txBody>
          <a:bodyPr anchor="ctr">
            <a:normAutofit/>
          </a:bodyPr>
          <a:lstStyle/>
          <a:p>
            <a:r>
              <a:rPr lang="en-CA" sz="4800"/>
              <a:t>To conclude…</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3EE114E-8030-17CE-AF74-FDA95F9F5438}"/>
              </a:ext>
            </a:extLst>
          </p:cNvPr>
          <p:cNvGraphicFramePr>
            <a:graphicFrameLocks noGrp="1"/>
          </p:cNvGraphicFramePr>
          <p:nvPr>
            <p:ph idx="1"/>
            <p:extLst>
              <p:ext uri="{D42A27DB-BD31-4B8C-83A1-F6EECF244321}">
                <p14:modId xmlns:p14="http://schemas.microsoft.com/office/powerpoint/2010/main" val="630472217"/>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1000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AC231C-33C8-70AE-A625-CE7AA47D0DC7}"/>
              </a:ext>
            </a:extLst>
          </p:cNvPr>
          <p:cNvSpPr>
            <a:spLocks noGrp="1"/>
          </p:cNvSpPr>
          <p:nvPr>
            <p:ph type="title"/>
          </p:nvPr>
        </p:nvSpPr>
        <p:spPr>
          <a:xfrm>
            <a:off x="638882" y="639193"/>
            <a:ext cx="3513195" cy="3514901"/>
          </a:xfrm>
        </p:spPr>
        <p:txBody>
          <a:bodyPr vert="horz" lIns="91440" tIns="45720" rIns="91440" bIns="45720" rtlCol="0" anchor="b">
            <a:normAutofit/>
          </a:bodyPr>
          <a:lstStyle/>
          <a:p>
            <a:r>
              <a:rPr lang="en-US" sz="4100" kern="1200">
                <a:solidFill>
                  <a:schemeClr val="tx1"/>
                </a:solidFill>
                <a:latin typeface="+mj-lt"/>
                <a:ea typeface="+mj-ea"/>
                <a:cs typeface="+mj-cs"/>
              </a:rPr>
              <a:t>Science and Math are Interconnected</a:t>
            </a:r>
          </a:p>
        </p:txBody>
      </p:sp>
      <p:sp>
        <p:nvSpPr>
          <p:cNvPr id="2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different colored rectangles&#10;&#10;Description automatically generated">
            <a:extLst>
              <a:ext uri="{FF2B5EF4-FFF2-40B4-BE49-F238E27FC236}">
                <a16:creationId xmlns:a16="http://schemas.microsoft.com/office/drawing/2014/main" id="{758D447A-99DC-3727-DC6E-5B32C3B40DF6}"/>
              </a:ext>
            </a:extLst>
          </p:cNvPr>
          <p:cNvPicPr>
            <a:picLocks noChangeAspect="1"/>
          </p:cNvPicPr>
          <p:nvPr/>
        </p:nvPicPr>
        <p:blipFill>
          <a:blip r:embed="rId2"/>
          <a:stretch>
            <a:fillRect/>
          </a:stretch>
        </p:blipFill>
        <p:spPr>
          <a:xfrm>
            <a:off x="4897720" y="640080"/>
            <a:ext cx="6727767" cy="5550408"/>
          </a:xfrm>
          <a:prstGeom prst="rect">
            <a:avLst/>
          </a:prstGeom>
        </p:spPr>
      </p:pic>
    </p:spTree>
    <p:extLst>
      <p:ext uri="{BB962C8B-B14F-4D97-AF65-F5344CB8AC3E}">
        <p14:creationId xmlns:p14="http://schemas.microsoft.com/office/powerpoint/2010/main" val="2938082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01EDC0-56D6-7B34-14BD-A4FFE0F4EB46}"/>
              </a:ext>
            </a:extLst>
          </p:cNvPr>
          <p:cNvSpPr>
            <a:spLocks noGrp="1"/>
          </p:cNvSpPr>
          <p:nvPr>
            <p:ph type="title"/>
          </p:nvPr>
        </p:nvSpPr>
        <p:spPr>
          <a:xfrm>
            <a:off x="424929" y="689151"/>
            <a:ext cx="5262880" cy="1635760"/>
          </a:xfrm>
        </p:spPr>
        <p:txBody>
          <a:bodyPr anchor="ctr">
            <a:normAutofit/>
          </a:bodyPr>
          <a:lstStyle/>
          <a:p>
            <a:r>
              <a:rPr lang="en-CA" sz="3600" b="1" dirty="0"/>
              <a:t>Questions to Ask Yourself</a:t>
            </a:r>
          </a:p>
        </p:txBody>
      </p:sp>
      <p:sp>
        <p:nvSpPr>
          <p:cNvPr id="3" name="Content Placeholder 2">
            <a:extLst>
              <a:ext uri="{FF2B5EF4-FFF2-40B4-BE49-F238E27FC236}">
                <a16:creationId xmlns:a16="http://schemas.microsoft.com/office/drawing/2014/main" id="{581144FB-1DB9-1CFC-3D3C-E2494419EE7E}"/>
              </a:ext>
            </a:extLst>
          </p:cNvPr>
          <p:cNvSpPr>
            <a:spLocks noGrp="1"/>
          </p:cNvSpPr>
          <p:nvPr>
            <p:ph idx="1"/>
          </p:nvPr>
        </p:nvSpPr>
        <p:spPr>
          <a:xfrm>
            <a:off x="487680" y="2324912"/>
            <a:ext cx="4921027" cy="4031437"/>
          </a:xfrm>
        </p:spPr>
        <p:txBody>
          <a:bodyPr anchor="ctr">
            <a:normAutofit/>
          </a:bodyPr>
          <a:lstStyle/>
          <a:p>
            <a:r>
              <a:rPr lang="en-CA" dirty="0"/>
              <a:t>What do I need to graduate?</a:t>
            </a:r>
          </a:p>
          <a:p>
            <a:pPr lvl="1">
              <a:lnSpc>
                <a:spcPct val="100000"/>
              </a:lnSpc>
              <a:spcAft>
                <a:spcPts val="1200"/>
              </a:spcAft>
              <a:buFont typeface="Wingdings" panose="05000000000000000000" pitchFamily="2" charset="2"/>
              <a:buChar char="§"/>
            </a:pPr>
            <a:r>
              <a:rPr lang="en-CA" sz="2800" dirty="0"/>
              <a:t>One grade 11 science</a:t>
            </a:r>
          </a:p>
          <a:p>
            <a:pPr>
              <a:spcBef>
                <a:spcPts val="1200"/>
              </a:spcBef>
            </a:pPr>
            <a:r>
              <a:rPr lang="en-CA" dirty="0"/>
              <a:t>What am I interested in?</a:t>
            </a:r>
          </a:p>
          <a:p>
            <a:r>
              <a:rPr lang="en-CA" dirty="0"/>
              <a:t>What do I need for my future studies? </a:t>
            </a:r>
          </a:p>
        </p:txBody>
      </p:sp>
      <p:pic>
        <p:nvPicPr>
          <p:cNvPr id="5" name="Picture 4" descr="Magnifying glass on clear background">
            <a:extLst>
              <a:ext uri="{FF2B5EF4-FFF2-40B4-BE49-F238E27FC236}">
                <a16:creationId xmlns:a16="http://schemas.microsoft.com/office/drawing/2014/main" id="{77C747CE-D438-82A6-C144-6AA4E72712D5}"/>
              </a:ext>
            </a:extLst>
          </p:cNvPr>
          <p:cNvPicPr>
            <a:picLocks noChangeAspect="1"/>
          </p:cNvPicPr>
          <p:nvPr/>
        </p:nvPicPr>
        <p:blipFill rotWithShape="1">
          <a:blip r:embed="rId2"/>
          <a:srcRect l="33440" r="7160" b="-2"/>
          <a:stretch/>
        </p:blipFill>
        <p:spPr>
          <a:xfrm>
            <a:off x="6096000" y="1"/>
            <a:ext cx="6102825" cy="6858000"/>
          </a:xfrm>
          <a:prstGeom prst="rect">
            <a:avLst/>
          </a:prstGeom>
        </p:spPr>
      </p:pic>
    </p:spTree>
    <p:extLst>
      <p:ext uri="{BB962C8B-B14F-4D97-AF65-F5344CB8AC3E}">
        <p14:creationId xmlns:p14="http://schemas.microsoft.com/office/powerpoint/2010/main" val="2564380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4" name="Rectangle 1033">
            <a:extLst>
              <a:ext uri="{FF2B5EF4-FFF2-40B4-BE49-F238E27FC236}">
                <a16:creationId xmlns:a16="http://schemas.microsoft.com/office/drawing/2014/main" id="{93062723-6941-4ABE-8146-AC6FA530B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6" name="Rectangle 1035">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E0FA3E-014E-CC49-0F2C-67B2582D0D2A}"/>
              </a:ext>
            </a:extLst>
          </p:cNvPr>
          <p:cNvSpPr>
            <a:spLocks noGrp="1"/>
          </p:cNvSpPr>
          <p:nvPr>
            <p:ph type="title"/>
          </p:nvPr>
        </p:nvSpPr>
        <p:spPr>
          <a:xfrm>
            <a:off x="838200" y="4440602"/>
            <a:ext cx="3093720" cy="1645920"/>
          </a:xfrm>
        </p:spPr>
        <p:txBody>
          <a:bodyPr vert="horz" lIns="91440" tIns="45720" rIns="91440" bIns="45720" rtlCol="0" anchor="ctr">
            <a:normAutofit/>
          </a:bodyPr>
          <a:lstStyle/>
          <a:p>
            <a:r>
              <a:rPr lang="en-US" sz="4000" b="1" kern="1200" dirty="0">
                <a:solidFill>
                  <a:schemeClr val="tx1"/>
                </a:solidFill>
                <a:latin typeface="+mj-lt"/>
                <a:ea typeface="+mj-ea"/>
                <a:cs typeface="+mj-cs"/>
              </a:rPr>
              <a:t>Biology</a:t>
            </a:r>
          </a:p>
        </p:txBody>
      </p:sp>
      <p:pic>
        <p:nvPicPr>
          <p:cNvPr id="1026" name="Picture 2" descr="Image result for Biology">
            <a:extLst>
              <a:ext uri="{FF2B5EF4-FFF2-40B4-BE49-F238E27FC236}">
                <a16:creationId xmlns:a16="http://schemas.microsoft.com/office/drawing/2014/main" id="{33BFEB54-1CF4-F72C-7DE3-D1FB6B8C71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93" r="38617" b="3"/>
          <a:stretch/>
        </p:blipFill>
        <p:spPr bwMode="auto">
          <a:xfrm>
            <a:off x="20" y="-13"/>
            <a:ext cx="2926060" cy="40050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uman Anatomy">
            <a:extLst>
              <a:ext uri="{FF2B5EF4-FFF2-40B4-BE49-F238E27FC236}">
                <a16:creationId xmlns:a16="http://schemas.microsoft.com/office/drawing/2014/main" id="{BBD3776D-78D7-7870-B2F1-099E0D50B6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67" r="30492" b="1"/>
          <a:stretch/>
        </p:blipFill>
        <p:spPr bwMode="auto">
          <a:xfrm>
            <a:off x="3077487" y="8"/>
            <a:ext cx="2935224" cy="40050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nvertebrates">
            <a:extLst>
              <a:ext uri="{FF2B5EF4-FFF2-40B4-BE49-F238E27FC236}">
                <a16:creationId xmlns:a16="http://schemas.microsoft.com/office/drawing/2014/main" id="{D717BA38-FF87-C029-21E6-9320635A57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05" r="39191" b="-2"/>
          <a:stretch/>
        </p:blipFill>
        <p:spPr bwMode="auto">
          <a:xfrm>
            <a:off x="6174474" y="13"/>
            <a:ext cx="2935224" cy="40050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Animals">
            <a:extLst>
              <a:ext uri="{FF2B5EF4-FFF2-40B4-BE49-F238E27FC236}">
                <a16:creationId xmlns:a16="http://schemas.microsoft.com/office/drawing/2014/main" id="{55660E90-1925-6237-BAD6-1652B05B40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982" r="24793" b="-2"/>
          <a:stretch/>
        </p:blipFill>
        <p:spPr bwMode="auto">
          <a:xfrm>
            <a:off x="9256776" y="-9"/>
            <a:ext cx="2935224" cy="4005072"/>
          </a:xfrm>
          <a:prstGeom prst="rect">
            <a:avLst/>
          </a:prstGeom>
          <a:noFill/>
          <a:extLst>
            <a:ext uri="{909E8E84-426E-40DD-AFC4-6F175D3DCCD1}">
              <a14:hiddenFill xmlns:a14="http://schemas.microsoft.com/office/drawing/2010/main">
                <a:solidFill>
                  <a:srgbClr val="FFFFFF"/>
                </a:solidFill>
              </a14:hiddenFill>
            </a:ext>
          </a:extLst>
        </p:spPr>
      </p:pic>
      <p:sp>
        <p:nvSpPr>
          <p:cNvPr id="1038" name="Rectangle 1037">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0" name="Rectangle 1039">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112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4D003BD3-91E0-2067-9244-17FA6ADD78C9}"/>
              </a:ext>
            </a:extLst>
          </p:cNvPr>
          <p:cNvSpPr>
            <a:spLocks noGrp="1"/>
          </p:cNvSpPr>
          <p:nvPr>
            <p:ph type="body" sz="half" idx="2"/>
          </p:nvPr>
        </p:nvSpPr>
        <p:spPr>
          <a:xfrm>
            <a:off x="4380266" y="4440602"/>
            <a:ext cx="7104188" cy="1645920"/>
          </a:xfrm>
        </p:spPr>
        <p:txBody>
          <a:bodyPr vert="horz" lIns="91440" tIns="45720" rIns="91440" bIns="45720" rtlCol="0" anchor="ctr">
            <a:normAutofit/>
          </a:bodyPr>
          <a:lstStyle/>
          <a:p>
            <a:pPr indent="-228600">
              <a:buFont typeface="Arial" panose="020B0604020202020204" pitchFamily="34" charset="0"/>
              <a:buChar char="•"/>
            </a:pPr>
            <a:r>
              <a:rPr lang="en-US" sz="2400" dirty="0"/>
              <a:t>Life Sciences 11</a:t>
            </a:r>
          </a:p>
          <a:p>
            <a:pPr indent="-228600">
              <a:buFont typeface="Arial" panose="020B0604020202020204" pitchFamily="34" charset="0"/>
              <a:buChar char="•"/>
            </a:pPr>
            <a:r>
              <a:rPr lang="en-US" sz="2400" dirty="0"/>
              <a:t>Environmental Sciences 11</a:t>
            </a:r>
          </a:p>
          <a:p>
            <a:pPr indent="-228600">
              <a:buFont typeface="Arial" panose="020B0604020202020204" pitchFamily="34" charset="0"/>
              <a:buChar char="•"/>
            </a:pPr>
            <a:r>
              <a:rPr lang="en-US" sz="2400" dirty="0"/>
              <a:t>Anatomy and Physiology 12</a:t>
            </a:r>
          </a:p>
        </p:txBody>
      </p:sp>
    </p:spTree>
    <p:extLst>
      <p:ext uri="{BB962C8B-B14F-4D97-AF65-F5344CB8AC3E}">
        <p14:creationId xmlns:p14="http://schemas.microsoft.com/office/powerpoint/2010/main" val="541515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283199-B787-A98A-8D0D-3370BEE88345}"/>
              </a:ext>
            </a:extLst>
          </p:cNvPr>
          <p:cNvSpPr>
            <a:spLocks noGrp="1"/>
          </p:cNvSpPr>
          <p:nvPr>
            <p:ph type="title"/>
          </p:nvPr>
        </p:nvSpPr>
        <p:spPr>
          <a:xfrm>
            <a:off x="640080" y="325369"/>
            <a:ext cx="5171440" cy="1598741"/>
          </a:xfrm>
        </p:spPr>
        <p:txBody>
          <a:bodyPr vert="horz" lIns="91440" tIns="45720" rIns="91440" bIns="45720" rtlCol="0" anchor="b">
            <a:normAutofit/>
          </a:bodyPr>
          <a:lstStyle/>
          <a:p>
            <a:r>
              <a:rPr lang="en-US" sz="5400" b="1" dirty="0"/>
              <a:t>Life Sciences 11</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78BF55B-194C-B949-5966-70CD7F30C0AA}"/>
              </a:ext>
            </a:extLst>
          </p:cNvPr>
          <p:cNvSpPr>
            <a:spLocks noGrp="1"/>
          </p:cNvSpPr>
          <p:nvPr>
            <p:ph type="body" sz="half" idx="2"/>
          </p:nvPr>
        </p:nvSpPr>
        <p:spPr>
          <a:xfrm>
            <a:off x="568960" y="2249479"/>
            <a:ext cx="4704080" cy="2075021"/>
          </a:xfrm>
        </p:spPr>
        <p:txBody>
          <a:bodyPr vert="horz" lIns="91440" tIns="45720" rIns="91440" bIns="45720" rtlCol="0">
            <a:noAutofit/>
          </a:bodyPr>
          <a:lstStyle/>
          <a:p>
            <a:pPr indent="-228600">
              <a:buFont typeface="Arial" panose="020B0604020202020204" pitchFamily="34" charset="0"/>
              <a:buChar char="•"/>
            </a:pPr>
            <a:endParaRPr lang="en-US" sz="2800" dirty="0"/>
          </a:p>
          <a:p>
            <a:pPr marL="285750" indent="-228600">
              <a:buFont typeface="Arial" panose="020B0604020202020204" pitchFamily="34" charset="0"/>
              <a:buChar char="•"/>
            </a:pPr>
            <a:r>
              <a:rPr lang="en-US" sz="2800" dirty="0"/>
              <a:t>Microbiology</a:t>
            </a:r>
          </a:p>
          <a:p>
            <a:pPr marL="285750" indent="-228600">
              <a:buFont typeface="Arial" panose="020B0604020202020204" pitchFamily="34" charset="0"/>
              <a:buChar char="•"/>
            </a:pPr>
            <a:r>
              <a:rPr lang="en-US" sz="2800" dirty="0"/>
              <a:t>Evolution</a:t>
            </a:r>
          </a:p>
          <a:p>
            <a:pPr marL="285750" indent="-228600">
              <a:buFont typeface="Arial" panose="020B0604020202020204" pitchFamily="34" charset="0"/>
              <a:buChar char="•"/>
            </a:pPr>
            <a:r>
              <a:rPr lang="en-US" sz="2800" dirty="0"/>
              <a:t>Invertebrates</a:t>
            </a:r>
          </a:p>
          <a:p>
            <a:pPr marL="285750" indent="-228600">
              <a:buFont typeface="Arial" panose="020B0604020202020204" pitchFamily="34" charset="0"/>
              <a:buChar char="•"/>
            </a:pPr>
            <a:r>
              <a:rPr lang="en-US" sz="2800" dirty="0"/>
              <a:t>Mammals</a:t>
            </a:r>
          </a:p>
          <a:p>
            <a:pPr marL="285750" indent="-228600">
              <a:buFont typeface="Arial" panose="020B0604020202020204" pitchFamily="34" charset="0"/>
              <a:buChar char="•"/>
            </a:pPr>
            <a:r>
              <a:rPr lang="en-US" sz="2800" dirty="0"/>
              <a:t>Plants</a:t>
            </a:r>
          </a:p>
        </p:txBody>
      </p:sp>
      <p:pic>
        <p:nvPicPr>
          <p:cNvPr id="5" name="Picture 2" descr="What Is Structural Adaptation? | Reference.com">
            <a:extLst>
              <a:ext uri="{FF2B5EF4-FFF2-40B4-BE49-F238E27FC236}">
                <a16:creationId xmlns:a16="http://schemas.microsoft.com/office/drawing/2014/main" id="{D70D2BD4-858F-DAFE-A7CF-AEBECA1A6C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964" r="19616"/>
          <a:stretch/>
        </p:blipFill>
        <p:spPr bwMode="auto">
          <a:xfrm>
            <a:off x="7301448" y="0"/>
            <a:ext cx="4887504" cy="487273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ACA4F2B-EEED-0FF8-57CC-34D8A4496D70}"/>
              </a:ext>
            </a:extLst>
          </p:cNvPr>
          <p:cNvSpPr txBox="1"/>
          <p:nvPr/>
        </p:nvSpPr>
        <p:spPr>
          <a:xfrm>
            <a:off x="640080" y="5633971"/>
            <a:ext cx="9997440" cy="830997"/>
          </a:xfrm>
          <a:prstGeom prst="rect">
            <a:avLst/>
          </a:prstGeom>
          <a:noFill/>
        </p:spPr>
        <p:txBody>
          <a:bodyPr wrap="square" rtlCol="0">
            <a:spAutoFit/>
          </a:bodyPr>
          <a:lstStyle/>
          <a:p>
            <a:r>
              <a:rPr lang="en-US" sz="2400" dirty="0"/>
              <a:t>This is a survey course designed to expose you to many types of biology, some of which you may not have heard about. </a:t>
            </a:r>
          </a:p>
        </p:txBody>
      </p:sp>
    </p:spTree>
    <p:extLst>
      <p:ext uri="{BB962C8B-B14F-4D97-AF65-F5344CB8AC3E}">
        <p14:creationId xmlns:p14="http://schemas.microsoft.com/office/powerpoint/2010/main" val="2027026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990DB6-ABC3-E4FB-4AA6-45E888D110E7}"/>
              </a:ext>
            </a:extLst>
          </p:cNvPr>
          <p:cNvSpPr>
            <a:spLocks noGrp="1"/>
          </p:cNvSpPr>
          <p:nvPr>
            <p:ph type="title"/>
          </p:nvPr>
        </p:nvSpPr>
        <p:spPr>
          <a:xfrm>
            <a:off x="517960" y="318202"/>
            <a:ext cx="5334197" cy="1708242"/>
          </a:xfrm>
        </p:spPr>
        <p:txBody>
          <a:bodyPr anchor="ctr">
            <a:normAutofit/>
          </a:bodyPr>
          <a:lstStyle/>
          <a:p>
            <a:r>
              <a:rPr lang="en-CA" sz="4000" b="1" dirty="0"/>
              <a:t>Human Anatomy and Physiology 12 </a:t>
            </a:r>
          </a:p>
        </p:txBody>
      </p:sp>
      <p:sp>
        <p:nvSpPr>
          <p:cNvPr id="3" name="Content Placeholder 2">
            <a:extLst>
              <a:ext uri="{FF2B5EF4-FFF2-40B4-BE49-F238E27FC236}">
                <a16:creationId xmlns:a16="http://schemas.microsoft.com/office/drawing/2014/main" id="{024EFD39-9C85-B012-69BA-7F3146E44773}"/>
              </a:ext>
            </a:extLst>
          </p:cNvPr>
          <p:cNvSpPr>
            <a:spLocks noGrp="1"/>
          </p:cNvSpPr>
          <p:nvPr>
            <p:ph idx="1"/>
          </p:nvPr>
        </p:nvSpPr>
        <p:spPr>
          <a:xfrm>
            <a:off x="517960" y="2113280"/>
            <a:ext cx="5578037" cy="4126799"/>
          </a:xfrm>
        </p:spPr>
        <p:txBody>
          <a:bodyPr anchor="ctr">
            <a:normAutofit/>
          </a:bodyPr>
          <a:lstStyle/>
          <a:p>
            <a:r>
              <a:rPr lang="en-CA" sz="2400" dirty="0"/>
              <a:t>Studies the human body from nutrients, to cells to the different organ systems.</a:t>
            </a:r>
          </a:p>
          <a:p>
            <a:r>
              <a:rPr lang="en-CA" sz="2400" dirty="0"/>
              <a:t>If you are thinking about Health Sciences as a future career, this course will give insight into the field. </a:t>
            </a:r>
          </a:p>
          <a:p>
            <a:r>
              <a:rPr lang="en-CA" sz="2400" dirty="0"/>
              <a:t>BUT:  be prepared to take time to learn the material.  The human body is an incredibly complex piece of machinery. </a:t>
            </a:r>
          </a:p>
          <a:p>
            <a:pPr marL="0" indent="0">
              <a:buNone/>
            </a:pPr>
            <a:endParaRPr lang="en-CA" sz="2000" dirty="0"/>
          </a:p>
        </p:txBody>
      </p:sp>
      <p:pic>
        <p:nvPicPr>
          <p:cNvPr id="2050" name="Picture 2" descr="Image result for Organ systems">
            <a:extLst>
              <a:ext uri="{FF2B5EF4-FFF2-40B4-BE49-F238E27FC236}">
                <a16:creationId xmlns:a16="http://schemas.microsoft.com/office/drawing/2014/main" id="{59155310-072D-DE53-502F-8B7D00C41D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348" r="25471" b="-1"/>
          <a:stretch/>
        </p:blipFill>
        <p:spPr bwMode="auto">
          <a:xfrm>
            <a:off x="6857797" y="-10886"/>
            <a:ext cx="5334204"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531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an of a human brain in a neurology clinic">
            <a:extLst>
              <a:ext uri="{FF2B5EF4-FFF2-40B4-BE49-F238E27FC236}">
                <a16:creationId xmlns:a16="http://schemas.microsoft.com/office/drawing/2014/main" id="{85080A4A-B003-1D7D-9DC9-23275C79E198}"/>
              </a:ext>
            </a:extLst>
          </p:cNvPr>
          <p:cNvPicPr>
            <a:picLocks noChangeAspect="1"/>
          </p:cNvPicPr>
          <p:nvPr/>
        </p:nvPicPr>
        <p:blipFill rotWithShape="1">
          <a:blip r:embed="rId2"/>
          <a:srcRect l="40833"/>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1AFA3D-C235-745D-D117-72338695FB11}"/>
              </a:ext>
            </a:extLst>
          </p:cNvPr>
          <p:cNvSpPr>
            <a:spLocks noGrp="1"/>
          </p:cNvSpPr>
          <p:nvPr>
            <p:ph type="title"/>
          </p:nvPr>
        </p:nvSpPr>
        <p:spPr>
          <a:xfrm>
            <a:off x="5791200" y="335281"/>
            <a:ext cx="6187439" cy="1595120"/>
          </a:xfrm>
        </p:spPr>
        <p:txBody>
          <a:bodyPr>
            <a:normAutofit/>
          </a:bodyPr>
          <a:lstStyle/>
          <a:p>
            <a:r>
              <a:rPr lang="en-CA" sz="4000" b="1" dirty="0"/>
              <a:t>Frequently Asked Question</a:t>
            </a:r>
          </a:p>
        </p:txBody>
      </p:sp>
      <p:sp>
        <p:nvSpPr>
          <p:cNvPr id="3" name="Content Placeholder 2">
            <a:extLst>
              <a:ext uri="{FF2B5EF4-FFF2-40B4-BE49-F238E27FC236}">
                <a16:creationId xmlns:a16="http://schemas.microsoft.com/office/drawing/2014/main" id="{E4B877C1-D754-8AA9-B335-AB5CAE7F4B95}"/>
              </a:ext>
            </a:extLst>
          </p:cNvPr>
          <p:cNvSpPr>
            <a:spLocks noGrp="1"/>
          </p:cNvSpPr>
          <p:nvPr>
            <p:ph idx="1"/>
          </p:nvPr>
        </p:nvSpPr>
        <p:spPr>
          <a:xfrm>
            <a:off x="5952459" y="2621280"/>
            <a:ext cx="5571457" cy="3618798"/>
          </a:xfrm>
        </p:spPr>
        <p:txBody>
          <a:bodyPr anchor="ctr">
            <a:normAutofit/>
          </a:bodyPr>
          <a:lstStyle/>
          <a:p>
            <a:endParaRPr lang="en-CA" sz="2000" dirty="0"/>
          </a:p>
          <a:p>
            <a:pPr marL="0" indent="0">
              <a:buNone/>
            </a:pPr>
            <a:r>
              <a:rPr lang="en-CA" sz="2400" dirty="0"/>
              <a:t>Do I have to take Life Sciences 11 to take Human Anatomy and Physiology 12?  </a:t>
            </a:r>
          </a:p>
          <a:p>
            <a:endParaRPr lang="en-CA" sz="2000" dirty="0"/>
          </a:p>
          <a:p>
            <a:endParaRPr lang="en-CA" sz="2000" dirty="0"/>
          </a:p>
          <a:p>
            <a:endParaRPr lang="en-CA" sz="2000" dirty="0"/>
          </a:p>
          <a:p>
            <a:endParaRPr lang="en-CA" sz="2000" dirty="0"/>
          </a:p>
        </p:txBody>
      </p:sp>
    </p:spTree>
    <p:extLst>
      <p:ext uri="{BB962C8B-B14F-4D97-AF65-F5344CB8AC3E}">
        <p14:creationId xmlns:p14="http://schemas.microsoft.com/office/powerpoint/2010/main" val="2280584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5411-7374-6096-E07B-F1679905FB53}"/>
              </a:ext>
            </a:extLst>
          </p:cNvPr>
          <p:cNvSpPr>
            <a:spLocks noGrp="1"/>
          </p:cNvSpPr>
          <p:nvPr>
            <p:ph type="title"/>
          </p:nvPr>
        </p:nvSpPr>
        <p:spPr/>
        <p:txBody>
          <a:bodyPr/>
          <a:lstStyle/>
          <a:p>
            <a:r>
              <a:rPr lang="en-CA" b="1" dirty="0"/>
              <a:t>Answer</a:t>
            </a:r>
          </a:p>
        </p:txBody>
      </p:sp>
      <p:graphicFrame>
        <p:nvGraphicFramePr>
          <p:cNvPr id="6" name="Content Placeholder 2">
            <a:extLst>
              <a:ext uri="{FF2B5EF4-FFF2-40B4-BE49-F238E27FC236}">
                <a16:creationId xmlns:a16="http://schemas.microsoft.com/office/drawing/2014/main" id="{D10B2E35-197E-864C-5AAE-FE55CAAD0575}"/>
              </a:ext>
            </a:extLst>
          </p:cNvPr>
          <p:cNvGraphicFramePr>
            <a:graphicFrameLocks noGrp="1"/>
          </p:cNvGraphicFramePr>
          <p:nvPr>
            <p:ph idx="1"/>
            <p:extLst>
              <p:ext uri="{D42A27DB-BD31-4B8C-83A1-F6EECF244321}">
                <p14:modId xmlns:p14="http://schemas.microsoft.com/office/powerpoint/2010/main" val="2038790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401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14C88-8AEC-B5EF-0518-EAD19585D94B}"/>
              </a:ext>
            </a:extLst>
          </p:cNvPr>
          <p:cNvSpPr/>
          <p:nvPr/>
        </p:nvSpPr>
        <p:spPr>
          <a:xfrm>
            <a:off x="475977" y="252662"/>
            <a:ext cx="5510463" cy="673769"/>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2" name="Title 1">
            <a:extLst>
              <a:ext uri="{FF2B5EF4-FFF2-40B4-BE49-F238E27FC236}">
                <a16:creationId xmlns:a16="http://schemas.microsoft.com/office/drawing/2014/main" id="{DE4CE143-BA8D-6C2B-422C-68D9C4DD1640}"/>
              </a:ext>
            </a:extLst>
          </p:cNvPr>
          <p:cNvSpPr>
            <a:spLocks noGrp="1"/>
          </p:cNvSpPr>
          <p:nvPr>
            <p:ph type="title"/>
          </p:nvPr>
        </p:nvSpPr>
        <p:spPr>
          <a:xfrm>
            <a:off x="506721" y="312821"/>
            <a:ext cx="5479719" cy="543081"/>
          </a:xfrm>
        </p:spPr>
        <p:txBody>
          <a:bodyPr anchor="b">
            <a:normAutofit/>
          </a:bodyPr>
          <a:lstStyle/>
          <a:p>
            <a:r>
              <a:rPr lang="en-CA" sz="3200" dirty="0">
                <a:solidFill>
                  <a:schemeClr val="bg1"/>
                </a:solidFill>
              </a:rPr>
              <a:t>Environmental Science 11</a:t>
            </a:r>
          </a:p>
        </p:txBody>
      </p:sp>
      <p:sp>
        <p:nvSpPr>
          <p:cNvPr id="3" name="Content Placeholder 2">
            <a:extLst>
              <a:ext uri="{FF2B5EF4-FFF2-40B4-BE49-F238E27FC236}">
                <a16:creationId xmlns:a16="http://schemas.microsoft.com/office/drawing/2014/main" id="{FB139D51-5496-3787-A498-0BEB3FBD1514}"/>
              </a:ext>
            </a:extLst>
          </p:cNvPr>
          <p:cNvSpPr>
            <a:spLocks noGrp="1"/>
          </p:cNvSpPr>
          <p:nvPr>
            <p:ph idx="1"/>
          </p:nvPr>
        </p:nvSpPr>
        <p:spPr>
          <a:xfrm>
            <a:off x="157804" y="1087430"/>
            <a:ext cx="8480870" cy="5313370"/>
          </a:xfrm>
        </p:spPr>
        <p:txBody>
          <a:bodyPr anchor="t">
            <a:noAutofit/>
          </a:bodyPr>
          <a:lstStyle/>
          <a:p>
            <a:r>
              <a:rPr lang="en-CA" sz="2600" kern="100" dirty="0">
                <a:effectLst/>
                <a:latin typeface="Calibri" panose="020F0502020204030204" pitchFamily="34" charset="0"/>
                <a:ea typeface="Calibri" panose="020F0502020204030204" pitchFamily="34" charset="0"/>
                <a:cs typeface="Times New Roman" panose="02020603050405020304" pitchFamily="18" charset="0"/>
              </a:rPr>
              <a:t>The aim of this course is to cultivate a deeper understanding of the </a:t>
            </a:r>
            <a:r>
              <a:rPr lang="en-CA" sz="2600" b="1" kern="100" dirty="0">
                <a:effectLst/>
                <a:latin typeface="Calibri" panose="020F0502020204030204" pitchFamily="34" charset="0"/>
                <a:ea typeface="Calibri" panose="020F0502020204030204" pitchFamily="34" charset="0"/>
                <a:cs typeface="Times New Roman" panose="02020603050405020304" pitchFamily="18" charset="0"/>
              </a:rPr>
              <a:t>interconnectedness</a:t>
            </a:r>
            <a:r>
              <a:rPr lang="en-CA" sz="2600" kern="100" dirty="0">
                <a:effectLst/>
                <a:latin typeface="Calibri" panose="020F0502020204030204" pitchFamily="34" charset="0"/>
                <a:ea typeface="Calibri" panose="020F0502020204030204" pitchFamily="34" charset="0"/>
                <a:cs typeface="Times New Roman" panose="02020603050405020304" pitchFamily="18" charset="0"/>
              </a:rPr>
              <a:t> of our world.</a:t>
            </a:r>
          </a:p>
          <a:p>
            <a:r>
              <a:rPr lang="en-CA" sz="2600" kern="100" dirty="0">
                <a:effectLst/>
                <a:latin typeface="Calibri" panose="020F0502020204030204" pitchFamily="34" charset="0"/>
                <a:ea typeface="Calibri" panose="020F0502020204030204" pitchFamily="34" charset="0"/>
                <a:cs typeface="Times New Roman" panose="02020603050405020304" pitchFamily="18" charset="0"/>
              </a:rPr>
              <a:t>The course is an </a:t>
            </a:r>
            <a:r>
              <a:rPr lang="en-CA" sz="2600" b="1" kern="100" dirty="0">
                <a:effectLst/>
                <a:latin typeface="Calibri" panose="020F0502020204030204" pitchFamily="34" charset="0"/>
                <a:ea typeface="Calibri" panose="020F0502020204030204" pitchFamily="34" charset="0"/>
                <a:cs typeface="Times New Roman" panose="02020603050405020304" pitchFamily="18" charset="0"/>
              </a:rPr>
              <a:t>extension of the ecology unit in grade 9 </a:t>
            </a:r>
            <a:r>
              <a:rPr lang="en-CA" sz="2600" kern="100" dirty="0">
                <a:effectLst/>
                <a:latin typeface="Calibri" panose="020F0502020204030204" pitchFamily="34" charset="0"/>
                <a:ea typeface="Calibri" panose="020F0502020204030204" pitchFamily="34" charset="0"/>
                <a:cs typeface="Times New Roman" panose="02020603050405020304" pitchFamily="18" charset="0"/>
              </a:rPr>
              <a:t>with a deeper dive into understanding the processes, diversity, sustainability, and stewardship of ecosystems. </a:t>
            </a:r>
          </a:p>
          <a:p>
            <a:r>
              <a:rPr lang="en-CA" sz="2600" kern="100" dirty="0">
                <a:effectLst/>
                <a:latin typeface="Calibri" panose="020F0502020204030204" pitchFamily="34" charset="0"/>
                <a:ea typeface="Calibri" panose="020F0502020204030204" pitchFamily="34" charset="0"/>
                <a:cs typeface="Times New Roman" panose="02020603050405020304" pitchFamily="18" charset="0"/>
              </a:rPr>
              <a:t>Students should be willing to take the </a:t>
            </a:r>
            <a:r>
              <a:rPr lang="en-CA" sz="2600" b="1" kern="100" dirty="0">
                <a:effectLst/>
                <a:latin typeface="Calibri" panose="020F0502020204030204" pitchFamily="34" charset="0"/>
                <a:ea typeface="Calibri" panose="020F0502020204030204" pitchFamily="34" charset="0"/>
                <a:cs typeface="Times New Roman" panose="02020603050405020304" pitchFamily="18" charset="0"/>
              </a:rPr>
              <a:t>initiative for independent </a:t>
            </a:r>
            <a:r>
              <a:rPr lang="en-CA" sz="2600" b="1" kern="100" dirty="0">
                <a:latin typeface="Calibri" panose="020F0502020204030204" pitchFamily="34" charset="0"/>
                <a:ea typeface="Calibri" panose="020F0502020204030204" pitchFamily="34" charset="0"/>
                <a:cs typeface="Times New Roman" panose="02020603050405020304" pitchFamily="18" charset="0"/>
              </a:rPr>
              <a:t>&amp;</a:t>
            </a:r>
            <a:r>
              <a:rPr lang="en-CA" sz="2600" b="1" kern="100" dirty="0">
                <a:effectLst/>
                <a:latin typeface="Calibri" panose="020F0502020204030204" pitchFamily="34" charset="0"/>
                <a:ea typeface="Calibri" panose="020F0502020204030204" pitchFamily="34" charset="0"/>
                <a:cs typeface="Times New Roman" panose="02020603050405020304" pitchFamily="18" charset="0"/>
              </a:rPr>
              <a:t> group work, enjoy learning outside, and have a passion for the environment and sustainability issues.</a:t>
            </a:r>
            <a:r>
              <a:rPr lang="en-CA" sz="26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CA" sz="2600" kern="100" dirty="0">
              <a:effectLst/>
              <a:latin typeface="Calibri" panose="020F0502020204030204" pitchFamily="34" charset="0"/>
              <a:ea typeface="Calibri" panose="020F0502020204030204" pitchFamily="34" charset="0"/>
              <a:cs typeface="Times New Roman" panose="02020603050405020304" pitchFamily="18" charset="0"/>
            </a:endParaRPr>
          </a:p>
          <a:p>
            <a:pPr marR="151130">
              <a:spcBef>
                <a:spcPts val="470"/>
              </a:spcBef>
            </a:pPr>
            <a:r>
              <a:rPr lang="en-CA" sz="2600" kern="100" dirty="0">
                <a:latin typeface="Calibri" panose="020F0502020204030204" pitchFamily="34" charset="0"/>
                <a:ea typeface="Calibri" panose="020F0502020204030204" pitchFamily="34" charset="0"/>
                <a:cs typeface="Times New Roman" panose="02020603050405020304" pitchFamily="18" charset="0"/>
              </a:rPr>
              <a:t>C</a:t>
            </a:r>
            <a:r>
              <a:rPr lang="en-CA" sz="2600" kern="100" dirty="0">
                <a:effectLst/>
                <a:latin typeface="Calibri" panose="020F0502020204030204" pitchFamily="34" charset="0"/>
                <a:ea typeface="Calibri" panose="020F0502020204030204" pitchFamily="34" charset="0"/>
                <a:cs typeface="Times New Roman" panose="02020603050405020304" pitchFamily="18" charset="0"/>
              </a:rPr>
              <a:t>areer opportunities in Enviro Sci. include green energy, conservation biology, physical geography, land-use planning, resource management, environmental law and more.</a:t>
            </a:r>
          </a:p>
        </p:txBody>
      </p:sp>
      <p:pic>
        <p:nvPicPr>
          <p:cNvPr id="1026" name="Picture 2" descr="Importance of Ecosystem Conservation | Green Living Answers">
            <a:extLst>
              <a:ext uri="{FF2B5EF4-FFF2-40B4-BE49-F238E27FC236}">
                <a16:creationId xmlns:a16="http://schemas.microsoft.com/office/drawing/2014/main" id="{05BC00A2-42D9-8549-FAB8-96324E16A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995" r="25923" b="1"/>
          <a:stretch/>
        </p:blipFill>
        <p:spPr bwMode="auto">
          <a:xfrm>
            <a:off x="8758989" y="10"/>
            <a:ext cx="343301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32" name="Rectangle 1031">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43071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111</TotalTime>
  <Words>915</Words>
  <Application>Microsoft Office PowerPoint</Application>
  <PresentationFormat>Widescreen</PresentationFormat>
  <Paragraphs>92</Paragraphs>
  <Slides>17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Aptos Display</vt:lpstr>
      <vt:lpstr>Arial</vt:lpstr>
      <vt:lpstr>Calibri</vt:lpstr>
      <vt:lpstr>Courier New</vt:lpstr>
      <vt:lpstr>Wingdings</vt:lpstr>
      <vt:lpstr>Office Theme</vt:lpstr>
      <vt:lpstr>Science Options</vt:lpstr>
      <vt:lpstr>Science and Math are Interconnected</vt:lpstr>
      <vt:lpstr>Questions to Ask Yourself</vt:lpstr>
      <vt:lpstr>Biology</vt:lpstr>
      <vt:lpstr>Life Sciences 11</vt:lpstr>
      <vt:lpstr>Human Anatomy and Physiology 12 </vt:lpstr>
      <vt:lpstr>Frequently Asked Question</vt:lpstr>
      <vt:lpstr>Answer</vt:lpstr>
      <vt:lpstr>Environmental Science 11</vt:lpstr>
      <vt:lpstr>Earth Science 11</vt:lpstr>
      <vt:lpstr>Chemistry 11</vt:lpstr>
      <vt:lpstr>Chemistry 12</vt:lpstr>
      <vt:lpstr>Physics</vt:lpstr>
      <vt:lpstr>PowerPoint Presentation</vt:lpstr>
      <vt:lpstr>Do I need to take Physics 11 before Physics 12 to do well?  Yes.</vt:lpstr>
      <vt:lpstr>Physics 12</vt:lpstr>
      <vt:lpstr>To conclude…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Options</dc:title>
  <dc:creator>Gesa Erica Von Keyserlingk</dc:creator>
  <cp:lastModifiedBy>Gesa Erica Von Keyserlingk</cp:lastModifiedBy>
  <cp:revision>1029</cp:revision>
  <dcterms:created xsi:type="dcterms:W3CDTF">2024-03-11T19:42:05Z</dcterms:created>
  <dcterms:modified xsi:type="dcterms:W3CDTF">2025-01-09T17:51:12Z</dcterms:modified>
</cp:coreProperties>
</file>