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4"/>
  </p:sldMasterIdLst>
  <p:notesMasterIdLst>
    <p:notesMasterId r:id="rId21"/>
  </p:notesMasterIdLst>
  <p:handoutMasterIdLst>
    <p:handoutMasterId r:id="rId22"/>
  </p:handoutMasterIdLst>
  <p:sldIdLst>
    <p:sldId id="334" r:id="rId5"/>
    <p:sldId id="366" r:id="rId6"/>
    <p:sldId id="356" r:id="rId7"/>
    <p:sldId id="354" r:id="rId8"/>
    <p:sldId id="343" r:id="rId9"/>
    <p:sldId id="357" r:id="rId10"/>
    <p:sldId id="358" r:id="rId11"/>
    <p:sldId id="360" r:id="rId12"/>
    <p:sldId id="361" r:id="rId13"/>
    <p:sldId id="359" r:id="rId14"/>
    <p:sldId id="362" r:id="rId15"/>
    <p:sldId id="363" r:id="rId16"/>
    <p:sldId id="364" r:id="rId17"/>
    <p:sldId id="365" r:id="rId18"/>
    <p:sldId id="328" r:id="rId19"/>
    <p:sldId id="34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A0F7F5-66D8-4F23-9BB1-6B709B234FC6}" v="49" dt="2025-01-23T19:45:18.577"/>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4" autoAdjust="0"/>
    <p:restoredTop sz="84967" autoAdjust="0"/>
  </p:normalViewPr>
  <p:slideViewPr>
    <p:cSldViewPr snapToGrid="0">
      <p:cViewPr varScale="1">
        <p:scale>
          <a:sx n="53" d="100"/>
          <a:sy n="53" d="100"/>
        </p:scale>
        <p:origin x="1176" y="52"/>
      </p:cViewPr>
      <p:guideLst>
        <p:guide orient="horz" pos="1392"/>
        <p:guide pos="7056"/>
        <p:guide orient="horz" pos="3168"/>
      </p:guideLst>
    </p:cSldViewPr>
  </p:slideViewPr>
  <p:outlineViewPr>
    <p:cViewPr>
      <p:scale>
        <a:sx n="33" d="100"/>
        <a:sy n="33" d="100"/>
      </p:scale>
      <p:origin x="0" y="-1103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Godwin" userId="7148ece7-2736-4317-b722-38fcb9a00043" providerId="ADAL" clId="{C4A0F7F5-66D8-4F23-9BB1-6B709B234FC6}"/>
    <pc:docChg chg="undo custSel addSld delSld modSld sldOrd">
      <pc:chgData name="Natalie Godwin" userId="7148ece7-2736-4317-b722-38fcb9a00043" providerId="ADAL" clId="{C4A0F7F5-66D8-4F23-9BB1-6B709B234FC6}" dt="2025-01-23T19:47:04.313" v="7778" actId="20577"/>
      <pc:docMkLst>
        <pc:docMk/>
      </pc:docMkLst>
      <pc:sldChg chg="del">
        <pc:chgData name="Natalie Godwin" userId="7148ece7-2736-4317-b722-38fcb9a00043" providerId="ADAL" clId="{C4A0F7F5-66D8-4F23-9BB1-6B709B234FC6}" dt="2025-01-23T16:25:46.722" v="277" actId="47"/>
        <pc:sldMkLst>
          <pc:docMk/>
          <pc:sldMk cId="3037812869" sldId="316"/>
        </pc:sldMkLst>
      </pc:sldChg>
      <pc:sldChg chg="del">
        <pc:chgData name="Natalie Godwin" userId="7148ece7-2736-4317-b722-38fcb9a00043" providerId="ADAL" clId="{C4A0F7F5-66D8-4F23-9BB1-6B709B234FC6}" dt="2025-01-22T16:36:09.963" v="1" actId="47"/>
        <pc:sldMkLst>
          <pc:docMk/>
          <pc:sldMk cId="2102816447" sldId="324"/>
        </pc:sldMkLst>
      </pc:sldChg>
      <pc:sldChg chg="modSp mod">
        <pc:chgData name="Natalie Godwin" userId="7148ece7-2736-4317-b722-38fcb9a00043" providerId="ADAL" clId="{C4A0F7F5-66D8-4F23-9BB1-6B709B234FC6}" dt="2025-01-23T19:47:04.313" v="7778" actId="20577"/>
        <pc:sldMkLst>
          <pc:docMk/>
          <pc:sldMk cId="3638111570" sldId="328"/>
        </pc:sldMkLst>
        <pc:spChg chg="mod">
          <ac:chgData name="Natalie Godwin" userId="7148ece7-2736-4317-b722-38fcb9a00043" providerId="ADAL" clId="{C4A0F7F5-66D8-4F23-9BB1-6B709B234FC6}" dt="2025-01-23T19:47:04.313" v="7778" actId="20577"/>
          <ac:spMkLst>
            <pc:docMk/>
            <pc:sldMk cId="3638111570" sldId="328"/>
            <ac:spMk id="3" creationId="{3247ABD4-990A-BAC8-69FC-AF4C84F3AD63}"/>
          </ac:spMkLst>
        </pc:spChg>
        <pc:spChg chg="mod">
          <ac:chgData name="Natalie Godwin" userId="7148ece7-2736-4317-b722-38fcb9a00043" providerId="ADAL" clId="{C4A0F7F5-66D8-4F23-9BB1-6B709B234FC6}" dt="2025-01-23T18:58:50.921" v="3595" actId="20577"/>
          <ac:spMkLst>
            <pc:docMk/>
            <pc:sldMk cId="3638111570" sldId="328"/>
            <ac:spMk id="9" creationId="{61E6A21B-7748-174B-D77E-8EE0B288C7D0}"/>
          </ac:spMkLst>
        </pc:spChg>
      </pc:sldChg>
      <pc:sldChg chg="addSp delSp modSp mod">
        <pc:chgData name="Natalie Godwin" userId="7148ece7-2736-4317-b722-38fcb9a00043" providerId="ADAL" clId="{C4A0F7F5-66D8-4F23-9BB1-6B709B234FC6}" dt="2025-01-23T18:48:27.963" v="2789" actId="1076"/>
        <pc:sldMkLst>
          <pc:docMk/>
          <pc:sldMk cId="2955403071" sldId="334"/>
        </pc:sldMkLst>
        <pc:spChg chg="mod">
          <ac:chgData name="Natalie Godwin" userId="7148ece7-2736-4317-b722-38fcb9a00043" providerId="ADAL" clId="{C4A0F7F5-66D8-4F23-9BB1-6B709B234FC6}" dt="2025-01-22T16:34:21.431" v="0" actId="20577"/>
          <ac:spMkLst>
            <pc:docMk/>
            <pc:sldMk cId="2955403071" sldId="334"/>
            <ac:spMk id="2" creationId="{C3A9968B-2619-4F71-AB00-4C493E120805}"/>
          </ac:spMkLst>
        </pc:spChg>
        <pc:picChg chg="add mod">
          <ac:chgData name="Natalie Godwin" userId="7148ece7-2736-4317-b722-38fcb9a00043" providerId="ADAL" clId="{C4A0F7F5-66D8-4F23-9BB1-6B709B234FC6}" dt="2025-01-23T18:45:15.510" v="2731" actId="1076"/>
          <ac:picMkLst>
            <pc:docMk/>
            <pc:sldMk cId="2955403071" sldId="334"/>
            <ac:picMk id="4" creationId="{D89C7401-3A7F-F182-5675-4261343A921A}"/>
          </ac:picMkLst>
        </pc:picChg>
        <pc:picChg chg="add del mod">
          <ac:chgData name="Natalie Godwin" userId="7148ece7-2736-4317-b722-38fcb9a00043" providerId="ADAL" clId="{C4A0F7F5-66D8-4F23-9BB1-6B709B234FC6}" dt="2025-01-23T18:46:02.708" v="2746" actId="21"/>
          <ac:picMkLst>
            <pc:docMk/>
            <pc:sldMk cId="2955403071" sldId="334"/>
            <ac:picMk id="6" creationId="{B7152BB9-FB3D-0FE9-8692-2897663AB9FC}"/>
          </ac:picMkLst>
        </pc:picChg>
        <pc:picChg chg="add del mod">
          <ac:chgData name="Natalie Godwin" userId="7148ece7-2736-4317-b722-38fcb9a00043" providerId="ADAL" clId="{C4A0F7F5-66D8-4F23-9BB1-6B709B234FC6}" dt="2025-01-23T18:46:02.708" v="2746" actId="21"/>
          <ac:picMkLst>
            <pc:docMk/>
            <pc:sldMk cId="2955403071" sldId="334"/>
            <ac:picMk id="8" creationId="{5FDF6609-ECBB-1F70-7588-7497A935028F}"/>
          </ac:picMkLst>
        </pc:picChg>
        <pc:picChg chg="add del mod">
          <ac:chgData name="Natalie Godwin" userId="7148ece7-2736-4317-b722-38fcb9a00043" providerId="ADAL" clId="{C4A0F7F5-66D8-4F23-9BB1-6B709B234FC6}" dt="2025-01-23T18:46:02.708" v="2746" actId="21"/>
          <ac:picMkLst>
            <pc:docMk/>
            <pc:sldMk cId="2955403071" sldId="334"/>
            <ac:picMk id="10" creationId="{2529FABB-C1B8-E187-A7E7-539CC4D3F355}"/>
          </ac:picMkLst>
        </pc:picChg>
        <pc:picChg chg="add mod">
          <ac:chgData name="Natalie Godwin" userId="7148ece7-2736-4317-b722-38fcb9a00043" providerId="ADAL" clId="{C4A0F7F5-66D8-4F23-9BB1-6B709B234FC6}" dt="2025-01-23T18:48:22.155" v="2787" actId="1076"/>
          <ac:picMkLst>
            <pc:docMk/>
            <pc:sldMk cId="2955403071" sldId="334"/>
            <ac:picMk id="12" creationId="{284181AA-417F-D315-1F00-F12930BD541A}"/>
          </ac:picMkLst>
        </pc:picChg>
        <pc:picChg chg="add mod">
          <ac:chgData name="Natalie Godwin" userId="7148ece7-2736-4317-b722-38fcb9a00043" providerId="ADAL" clId="{C4A0F7F5-66D8-4F23-9BB1-6B709B234FC6}" dt="2025-01-23T18:48:25.395" v="2788" actId="1076"/>
          <ac:picMkLst>
            <pc:docMk/>
            <pc:sldMk cId="2955403071" sldId="334"/>
            <ac:picMk id="14" creationId="{6E1A509A-D1FB-9F7B-23CC-B3C2A48ECB3F}"/>
          </ac:picMkLst>
        </pc:picChg>
        <pc:picChg chg="add mod">
          <ac:chgData name="Natalie Godwin" userId="7148ece7-2736-4317-b722-38fcb9a00043" providerId="ADAL" clId="{C4A0F7F5-66D8-4F23-9BB1-6B709B234FC6}" dt="2025-01-23T18:48:27.963" v="2789" actId="1076"/>
          <ac:picMkLst>
            <pc:docMk/>
            <pc:sldMk cId="2955403071" sldId="334"/>
            <ac:picMk id="16" creationId="{D47ADF72-E410-2CD3-2255-34B8BF5269FB}"/>
          </ac:picMkLst>
        </pc:picChg>
      </pc:sldChg>
      <pc:sldChg chg="del">
        <pc:chgData name="Natalie Godwin" userId="7148ece7-2736-4317-b722-38fcb9a00043" providerId="ADAL" clId="{C4A0F7F5-66D8-4F23-9BB1-6B709B234FC6}" dt="2025-01-22T16:36:09.963" v="1" actId="47"/>
        <pc:sldMkLst>
          <pc:docMk/>
          <pc:sldMk cId="3749168723" sldId="336"/>
        </pc:sldMkLst>
      </pc:sldChg>
      <pc:sldChg chg="addSp delSp modSp add del mod modClrScheme chgLayout">
        <pc:chgData name="Natalie Godwin" userId="7148ece7-2736-4317-b722-38fcb9a00043" providerId="ADAL" clId="{C4A0F7F5-66D8-4F23-9BB1-6B709B234FC6}" dt="2025-01-23T18:45:19.194" v="2732" actId="47"/>
        <pc:sldMkLst>
          <pc:docMk/>
          <pc:sldMk cId="1941235776" sldId="337"/>
        </pc:sldMkLst>
        <pc:spChg chg="mod ord">
          <ac:chgData name="Natalie Godwin" userId="7148ece7-2736-4317-b722-38fcb9a00043" providerId="ADAL" clId="{C4A0F7F5-66D8-4F23-9BB1-6B709B234FC6}" dt="2025-01-23T16:34:14.863" v="670" actId="700"/>
          <ac:spMkLst>
            <pc:docMk/>
            <pc:sldMk cId="1941235776" sldId="337"/>
            <ac:spMk id="2" creationId="{8695A271-8875-6BCE-0A4A-542683BB3917}"/>
          </ac:spMkLst>
        </pc:spChg>
        <pc:spChg chg="add del mod ord">
          <ac:chgData name="Natalie Godwin" userId="7148ece7-2736-4317-b722-38fcb9a00043" providerId="ADAL" clId="{C4A0F7F5-66D8-4F23-9BB1-6B709B234FC6}" dt="2025-01-23T16:34:14.863" v="670" actId="700"/>
          <ac:spMkLst>
            <pc:docMk/>
            <pc:sldMk cId="1941235776" sldId="337"/>
            <ac:spMk id="3" creationId="{1A05DD0B-59C0-52C7-4739-D305BB1CA80B}"/>
          </ac:spMkLst>
        </pc:spChg>
        <pc:picChg chg="mod ord">
          <ac:chgData name="Natalie Godwin" userId="7148ece7-2736-4317-b722-38fcb9a00043" providerId="ADAL" clId="{C4A0F7F5-66D8-4F23-9BB1-6B709B234FC6}" dt="2025-01-23T16:34:14.863" v="670" actId="700"/>
          <ac:picMkLst>
            <pc:docMk/>
            <pc:sldMk cId="1941235776" sldId="337"/>
            <ac:picMk id="7" creationId="{DABEABE1-2983-8759-E3F7-CCC6330C6BA1}"/>
          </ac:picMkLst>
        </pc:picChg>
      </pc:sldChg>
      <pc:sldChg chg="modSp del mod">
        <pc:chgData name="Natalie Godwin" userId="7148ece7-2736-4317-b722-38fcb9a00043" providerId="ADAL" clId="{C4A0F7F5-66D8-4F23-9BB1-6B709B234FC6}" dt="2025-01-23T18:10:38.103" v="2298" actId="47"/>
        <pc:sldMkLst>
          <pc:docMk/>
          <pc:sldMk cId="1450287420" sldId="342"/>
        </pc:sldMkLst>
        <pc:spChg chg="mod">
          <ac:chgData name="Natalie Godwin" userId="7148ece7-2736-4317-b722-38fcb9a00043" providerId="ADAL" clId="{C4A0F7F5-66D8-4F23-9BB1-6B709B234FC6}" dt="2025-01-22T16:37:05.301" v="40" actId="5793"/>
          <ac:spMkLst>
            <pc:docMk/>
            <pc:sldMk cId="1450287420" sldId="342"/>
            <ac:spMk id="12" creationId="{F64C0E11-7DE4-D558-C3EF-9B3C7A9BF17D}"/>
          </ac:spMkLst>
        </pc:spChg>
      </pc:sldChg>
      <pc:sldChg chg="addSp delSp modSp mod">
        <pc:chgData name="Natalie Godwin" userId="7148ece7-2736-4317-b722-38fcb9a00043" providerId="ADAL" clId="{C4A0F7F5-66D8-4F23-9BB1-6B709B234FC6}" dt="2025-01-23T19:46:22.730" v="7755" actId="20577"/>
        <pc:sldMkLst>
          <pc:docMk/>
          <pc:sldMk cId="3962753978" sldId="343"/>
        </pc:sldMkLst>
        <pc:spChg chg="mod">
          <ac:chgData name="Natalie Godwin" userId="7148ece7-2736-4317-b722-38fcb9a00043" providerId="ADAL" clId="{C4A0F7F5-66D8-4F23-9BB1-6B709B234FC6}" dt="2025-01-23T19:46:22.730" v="7755" actId="20577"/>
          <ac:spMkLst>
            <pc:docMk/>
            <pc:sldMk cId="3962753978" sldId="343"/>
            <ac:spMk id="2" creationId="{A6768171-F501-5EC9-8849-5D0FE73AE00B}"/>
          </ac:spMkLst>
        </pc:spChg>
        <pc:spChg chg="mod">
          <ac:chgData name="Natalie Godwin" userId="7148ece7-2736-4317-b722-38fcb9a00043" providerId="ADAL" clId="{C4A0F7F5-66D8-4F23-9BB1-6B709B234FC6}" dt="2025-01-23T18:23:16.199" v="2436" actId="1076"/>
          <ac:spMkLst>
            <pc:docMk/>
            <pc:sldMk cId="3962753978" sldId="343"/>
            <ac:spMk id="3" creationId="{338A9D03-6CF8-D31E-2E06-88AEBCEF7D9B}"/>
          </ac:spMkLst>
        </pc:spChg>
        <pc:spChg chg="add mod">
          <ac:chgData name="Natalie Godwin" userId="7148ece7-2736-4317-b722-38fcb9a00043" providerId="ADAL" clId="{C4A0F7F5-66D8-4F23-9BB1-6B709B234FC6}" dt="2025-01-23T18:21:33.580" v="2420" actId="1076"/>
          <ac:spMkLst>
            <pc:docMk/>
            <pc:sldMk cId="3962753978" sldId="343"/>
            <ac:spMk id="5" creationId="{6312D1E7-30A8-A52C-F35D-C1467A43F331}"/>
          </ac:spMkLst>
        </pc:spChg>
        <pc:spChg chg="add del mod">
          <ac:chgData name="Natalie Godwin" userId="7148ece7-2736-4317-b722-38fcb9a00043" providerId="ADAL" clId="{C4A0F7F5-66D8-4F23-9BB1-6B709B234FC6}" dt="2025-01-23T18:20:44.343" v="2410" actId="478"/>
          <ac:spMkLst>
            <pc:docMk/>
            <pc:sldMk cId="3962753978" sldId="343"/>
            <ac:spMk id="9" creationId="{A10E837B-2946-D01C-8F04-39B3D7B2E31F}"/>
          </ac:spMkLst>
        </pc:spChg>
        <pc:grpChg chg="mod">
          <ac:chgData name="Natalie Godwin" userId="7148ece7-2736-4317-b722-38fcb9a00043" providerId="ADAL" clId="{C4A0F7F5-66D8-4F23-9BB1-6B709B234FC6}" dt="2025-01-23T18:24:44.802" v="2451"/>
          <ac:grpSpMkLst>
            <pc:docMk/>
            <pc:sldMk cId="3962753978" sldId="343"/>
            <ac:grpSpMk id="17" creationId="{B46C319B-F181-6B15-9429-F6850F4ED385}"/>
          </ac:grpSpMkLst>
        </pc:grpChg>
        <pc:picChg chg="del mod">
          <ac:chgData name="Natalie Godwin" userId="7148ece7-2736-4317-b722-38fcb9a00043" providerId="ADAL" clId="{C4A0F7F5-66D8-4F23-9BB1-6B709B234FC6}" dt="2025-01-23T18:20:41.873" v="2409" actId="478"/>
          <ac:picMkLst>
            <pc:docMk/>
            <pc:sldMk cId="3962753978" sldId="343"/>
            <ac:picMk id="6" creationId="{56606EF5-1CC7-5421-5CF4-C03704056CCA}"/>
          </ac:picMkLst>
        </pc:picChg>
        <pc:picChg chg="add mod">
          <ac:chgData name="Natalie Godwin" userId="7148ece7-2736-4317-b722-38fcb9a00043" providerId="ADAL" clId="{C4A0F7F5-66D8-4F23-9BB1-6B709B234FC6}" dt="2025-01-23T18:25:50.858" v="2460"/>
          <ac:picMkLst>
            <pc:docMk/>
            <pc:sldMk cId="3962753978" sldId="343"/>
            <ac:picMk id="7" creationId="{0EEC2EDB-2857-6943-0BC8-B1E329E68881}"/>
          </ac:picMkLst>
        </pc:picChg>
        <pc:inkChg chg="add del">
          <ac:chgData name="Natalie Godwin" userId="7148ece7-2736-4317-b722-38fcb9a00043" providerId="ADAL" clId="{C4A0F7F5-66D8-4F23-9BB1-6B709B234FC6}" dt="2025-01-23T18:23:47.175" v="2438" actId="9405"/>
          <ac:inkMkLst>
            <pc:docMk/>
            <pc:sldMk cId="3962753978" sldId="343"/>
            <ac:inkMk id="10" creationId="{0A2CAB06-9614-7479-0A86-2618DC2075F6}"/>
          </ac:inkMkLst>
        </pc:inkChg>
        <pc:inkChg chg="add del">
          <ac:chgData name="Natalie Godwin" userId="7148ece7-2736-4317-b722-38fcb9a00043" providerId="ADAL" clId="{C4A0F7F5-66D8-4F23-9BB1-6B709B234FC6}" dt="2025-01-23T18:23:54.671" v="2440" actId="9405"/>
          <ac:inkMkLst>
            <pc:docMk/>
            <pc:sldMk cId="3962753978" sldId="343"/>
            <ac:inkMk id="11" creationId="{34C95A52-B5D3-2D7C-7FAA-DB82B1B72425}"/>
          </ac:inkMkLst>
        </pc:inkChg>
        <pc:inkChg chg="add del">
          <ac:chgData name="Natalie Godwin" userId="7148ece7-2736-4317-b722-38fcb9a00043" providerId="ADAL" clId="{C4A0F7F5-66D8-4F23-9BB1-6B709B234FC6}" dt="2025-01-23T18:24:20.070" v="2442" actId="9405"/>
          <ac:inkMkLst>
            <pc:docMk/>
            <pc:sldMk cId="3962753978" sldId="343"/>
            <ac:inkMk id="12" creationId="{D093A1B3-8CEE-4602-567F-7390613B5768}"/>
          </ac:inkMkLst>
        </pc:inkChg>
        <pc:inkChg chg="add del">
          <ac:chgData name="Natalie Godwin" userId="7148ece7-2736-4317-b722-38fcb9a00043" providerId="ADAL" clId="{C4A0F7F5-66D8-4F23-9BB1-6B709B234FC6}" dt="2025-01-23T18:24:29.318" v="2444" actId="9405"/>
          <ac:inkMkLst>
            <pc:docMk/>
            <pc:sldMk cId="3962753978" sldId="343"/>
            <ac:inkMk id="13" creationId="{FD1B2507-5C39-3C3F-1364-DBB632FAE938}"/>
          </ac:inkMkLst>
        </pc:inkChg>
        <pc:inkChg chg="add del">
          <ac:chgData name="Natalie Godwin" userId="7148ece7-2736-4317-b722-38fcb9a00043" providerId="ADAL" clId="{C4A0F7F5-66D8-4F23-9BB1-6B709B234FC6}" dt="2025-01-23T18:24:34.567" v="2446" actId="9405"/>
          <ac:inkMkLst>
            <pc:docMk/>
            <pc:sldMk cId="3962753978" sldId="343"/>
            <ac:inkMk id="14" creationId="{4CE7DB0D-0D9A-07BA-F1FA-7BEC26AC4995}"/>
          </ac:inkMkLst>
        </pc:inkChg>
        <pc:inkChg chg="add del mod">
          <ac:chgData name="Natalie Godwin" userId="7148ece7-2736-4317-b722-38fcb9a00043" providerId="ADAL" clId="{C4A0F7F5-66D8-4F23-9BB1-6B709B234FC6}" dt="2025-01-23T18:24:46.400" v="2452" actId="9405"/>
          <ac:inkMkLst>
            <pc:docMk/>
            <pc:sldMk cId="3962753978" sldId="343"/>
            <ac:inkMk id="15" creationId="{28FD0A94-B41E-378A-E782-70E5FF85AE42}"/>
          </ac:inkMkLst>
        </pc:inkChg>
        <pc:inkChg chg="add del mod">
          <ac:chgData name="Natalie Godwin" userId="7148ece7-2736-4317-b722-38fcb9a00043" providerId="ADAL" clId="{C4A0F7F5-66D8-4F23-9BB1-6B709B234FC6}" dt="2025-01-23T18:24:44.802" v="2451"/>
          <ac:inkMkLst>
            <pc:docMk/>
            <pc:sldMk cId="3962753978" sldId="343"/>
            <ac:inkMk id="16" creationId="{50B9ABA3-E4CB-49B8-519E-13B42AD7140B}"/>
          </ac:inkMkLst>
        </pc:inkChg>
        <pc:inkChg chg="add">
          <ac:chgData name="Natalie Godwin" userId="7148ece7-2736-4317-b722-38fcb9a00043" providerId="ADAL" clId="{C4A0F7F5-66D8-4F23-9BB1-6B709B234FC6}" dt="2025-01-23T18:24:53.094" v="2453" actId="9405"/>
          <ac:inkMkLst>
            <pc:docMk/>
            <pc:sldMk cId="3962753978" sldId="343"/>
            <ac:inkMk id="18" creationId="{BAD31A03-5F63-80D1-1DD1-C6FB368D4E44}"/>
          </ac:inkMkLst>
        </pc:inkChg>
        <pc:inkChg chg="add">
          <ac:chgData name="Natalie Godwin" userId="7148ece7-2736-4317-b722-38fcb9a00043" providerId="ADAL" clId="{C4A0F7F5-66D8-4F23-9BB1-6B709B234FC6}" dt="2025-01-23T18:24:57.341" v="2454" actId="9405"/>
          <ac:inkMkLst>
            <pc:docMk/>
            <pc:sldMk cId="3962753978" sldId="343"/>
            <ac:inkMk id="19" creationId="{3EA0F9C9-2A28-1D40-459C-9EC114A32D9C}"/>
          </ac:inkMkLst>
        </pc:inkChg>
        <pc:inkChg chg="add">
          <ac:chgData name="Natalie Godwin" userId="7148ece7-2736-4317-b722-38fcb9a00043" providerId="ADAL" clId="{C4A0F7F5-66D8-4F23-9BB1-6B709B234FC6}" dt="2025-01-23T18:25:01.165" v="2455" actId="9405"/>
          <ac:inkMkLst>
            <pc:docMk/>
            <pc:sldMk cId="3962753978" sldId="343"/>
            <ac:inkMk id="20" creationId="{478B0A0B-8800-E181-01C0-8F3F6A68303D}"/>
          </ac:inkMkLst>
        </pc:inkChg>
        <pc:inkChg chg="add del">
          <ac:chgData name="Natalie Godwin" userId="7148ece7-2736-4317-b722-38fcb9a00043" providerId="ADAL" clId="{C4A0F7F5-66D8-4F23-9BB1-6B709B234FC6}" dt="2025-01-23T18:25:08.239" v="2459" actId="9405"/>
          <ac:inkMkLst>
            <pc:docMk/>
            <pc:sldMk cId="3962753978" sldId="343"/>
            <ac:inkMk id="21" creationId="{E0124AE0-E2C9-921F-6934-D6F5A1BF18F2}"/>
          </ac:inkMkLst>
        </pc:inkChg>
        <pc:inkChg chg="add del">
          <ac:chgData name="Natalie Godwin" userId="7148ece7-2736-4317-b722-38fcb9a00043" providerId="ADAL" clId="{C4A0F7F5-66D8-4F23-9BB1-6B709B234FC6}" dt="2025-01-23T18:25:07.696" v="2458" actId="9405"/>
          <ac:inkMkLst>
            <pc:docMk/>
            <pc:sldMk cId="3962753978" sldId="343"/>
            <ac:inkMk id="22" creationId="{792A54DB-436E-3E86-EA06-52825E9EDD7C}"/>
          </ac:inkMkLst>
        </pc:inkChg>
      </pc:sldChg>
      <pc:sldChg chg="del">
        <pc:chgData name="Natalie Godwin" userId="7148ece7-2736-4317-b722-38fcb9a00043" providerId="ADAL" clId="{C4A0F7F5-66D8-4F23-9BB1-6B709B234FC6}" dt="2025-01-22T16:36:09.963" v="1" actId="47"/>
        <pc:sldMkLst>
          <pc:docMk/>
          <pc:sldMk cId="719664809" sldId="346"/>
        </pc:sldMkLst>
      </pc:sldChg>
      <pc:sldChg chg="modSp mod">
        <pc:chgData name="Natalie Godwin" userId="7148ece7-2736-4317-b722-38fcb9a00043" providerId="ADAL" clId="{C4A0F7F5-66D8-4F23-9BB1-6B709B234FC6}" dt="2025-01-23T18:48:57.189" v="2790" actId="20577"/>
        <pc:sldMkLst>
          <pc:docMk/>
          <pc:sldMk cId="4273949180" sldId="349"/>
        </pc:sldMkLst>
        <pc:spChg chg="mod">
          <ac:chgData name="Natalie Godwin" userId="7148ece7-2736-4317-b722-38fcb9a00043" providerId="ADAL" clId="{C4A0F7F5-66D8-4F23-9BB1-6B709B234FC6}" dt="2025-01-23T18:48:57.189" v="2790" actId="20577"/>
          <ac:spMkLst>
            <pc:docMk/>
            <pc:sldMk cId="4273949180" sldId="349"/>
            <ac:spMk id="2" creationId="{5475D893-E98A-260A-9EC4-B9365E533FD5}"/>
          </ac:spMkLst>
        </pc:spChg>
        <pc:spChg chg="mod">
          <ac:chgData name="Natalie Godwin" userId="7148ece7-2736-4317-b722-38fcb9a00043" providerId="ADAL" clId="{C4A0F7F5-66D8-4F23-9BB1-6B709B234FC6}" dt="2025-01-22T16:36:25.462" v="27" actId="20577"/>
          <ac:spMkLst>
            <pc:docMk/>
            <pc:sldMk cId="4273949180" sldId="349"/>
            <ac:spMk id="3" creationId="{FD70D88C-5989-4007-4953-F54A4A34B778}"/>
          </ac:spMkLst>
        </pc:spChg>
      </pc:sldChg>
      <pc:sldChg chg="del">
        <pc:chgData name="Natalie Godwin" userId="7148ece7-2736-4317-b722-38fcb9a00043" providerId="ADAL" clId="{C4A0F7F5-66D8-4F23-9BB1-6B709B234FC6}" dt="2025-01-22T16:36:39.472" v="28" actId="47"/>
        <pc:sldMkLst>
          <pc:docMk/>
          <pc:sldMk cId="3932333349" sldId="350"/>
        </pc:sldMkLst>
      </pc:sldChg>
      <pc:sldChg chg="del">
        <pc:chgData name="Natalie Godwin" userId="7148ece7-2736-4317-b722-38fcb9a00043" providerId="ADAL" clId="{C4A0F7F5-66D8-4F23-9BB1-6B709B234FC6}" dt="2025-01-23T18:10:46.581" v="2300" actId="47"/>
        <pc:sldMkLst>
          <pc:docMk/>
          <pc:sldMk cId="1727464843" sldId="351"/>
        </pc:sldMkLst>
      </pc:sldChg>
      <pc:sldChg chg="del">
        <pc:chgData name="Natalie Godwin" userId="7148ece7-2736-4317-b722-38fcb9a00043" providerId="ADAL" clId="{C4A0F7F5-66D8-4F23-9BB1-6B709B234FC6}" dt="2025-01-23T18:10:48.771" v="2301" actId="47"/>
        <pc:sldMkLst>
          <pc:docMk/>
          <pc:sldMk cId="1126770162" sldId="352"/>
        </pc:sldMkLst>
      </pc:sldChg>
      <pc:sldChg chg="new del">
        <pc:chgData name="Natalie Godwin" userId="7148ece7-2736-4317-b722-38fcb9a00043" providerId="ADAL" clId="{C4A0F7F5-66D8-4F23-9BB1-6B709B234FC6}" dt="2025-01-23T18:10:40.250" v="2299" actId="47"/>
        <pc:sldMkLst>
          <pc:docMk/>
          <pc:sldMk cId="1684805956" sldId="353"/>
        </pc:sldMkLst>
      </pc:sldChg>
      <pc:sldChg chg="del">
        <pc:chgData name="Natalie Godwin" userId="7148ece7-2736-4317-b722-38fcb9a00043" providerId="ADAL" clId="{C4A0F7F5-66D8-4F23-9BB1-6B709B234FC6}" dt="2025-01-22T16:36:09.963" v="1" actId="47"/>
        <pc:sldMkLst>
          <pc:docMk/>
          <pc:sldMk cId="3699589210" sldId="353"/>
        </pc:sldMkLst>
      </pc:sldChg>
      <pc:sldChg chg="new del">
        <pc:chgData name="Natalie Godwin" userId="7148ece7-2736-4317-b722-38fcb9a00043" providerId="ADAL" clId="{C4A0F7F5-66D8-4F23-9BB1-6B709B234FC6}" dt="2025-01-23T16:26:01.098" v="280" actId="680"/>
        <pc:sldMkLst>
          <pc:docMk/>
          <pc:sldMk cId="875371244" sldId="354"/>
        </pc:sldMkLst>
      </pc:sldChg>
      <pc:sldChg chg="del">
        <pc:chgData name="Natalie Godwin" userId="7148ece7-2736-4317-b722-38fcb9a00043" providerId="ADAL" clId="{C4A0F7F5-66D8-4F23-9BB1-6B709B234FC6}" dt="2025-01-22T16:36:09.963" v="1" actId="47"/>
        <pc:sldMkLst>
          <pc:docMk/>
          <pc:sldMk cId="1092507684" sldId="354"/>
        </pc:sldMkLst>
      </pc:sldChg>
      <pc:sldChg chg="addSp delSp modSp new mod">
        <pc:chgData name="Natalie Godwin" userId="7148ece7-2736-4317-b722-38fcb9a00043" providerId="ADAL" clId="{C4A0F7F5-66D8-4F23-9BB1-6B709B234FC6}" dt="2025-01-23T19:46:17.967" v="7752" actId="20577"/>
        <pc:sldMkLst>
          <pc:docMk/>
          <pc:sldMk cId="1694791655" sldId="354"/>
        </pc:sldMkLst>
        <pc:spChg chg="mod">
          <ac:chgData name="Natalie Godwin" userId="7148ece7-2736-4317-b722-38fcb9a00043" providerId="ADAL" clId="{C4A0F7F5-66D8-4F23-9BB1-6B709B234FC6}" dt="2025-01-23T19:46:17.967" v="7752" actId="20577"/>
          <ac:spMkLst>
            <pc:docMk/>
            <pc:sldMk cId="1694791655" sldId="354"/>
            <ac:spMk id="2" creationId="{9CEECF88-E413-04B4-331C-6F9CF9814E73}"/>
          </ac:spMkLst>
        </pc:spChg>
        <pc:spChg chg="del mod">
          <ac:chgData name="Natalie Godwin" userId="7148ece7-2736-4317-b722-38fcb9a00043" providerId="ADAL" clId="{C4A0F7F5-66D8-4F23-9BB1-6B709B234FC6}" dt="2025-01-23T16:28:32.066" v="340" actId="478"/>
          <ac:spMkLst>
            <pc:docMk/>
            <pc:sldMk cId="1694791655" sldId="354"/>
            <ac:spMk id="3" creationId="{1A37CD1F-0C8B-D99D-3731-02C128F7E65B}"/>
          </ac:spMkLst>
        </pc:spChg>
        <pc:spChg chg="mod">
          <ac:chgData name="Natalie Godwin" userId="7148ece7-2736-4317-b722-38fcb9a00043" providerId="ADAL" clId="{C4A0F7F5-66D8-4F23-9BB1-6B709B234FC6}" dt="2025-01-23T16:31:37.946" v="563" actId="20577"/>
          <ac:spMkLst>
            <pc:docMk/>
            <pc:sldMk cId="1694791655" sldId="354"/>
            <ac:spMk id="4" creationId="{D903BB35-7238-6A10-4C99-C3A2A41DABF9}"/>
          </ac:spMkLst>
        </pc:spChg>
        <pc:spChg chg="add mod">
          <ac:chgData name="Natalie Godwin" userId="7148ece7-2736-4317-b722-38fcb9a00043" providerId="ADAL" clId="{C4A0F7F5-66D8-4F23-9BB1-6B709B234FC6}" dt="2025-01-23T19:41:25.406" v="7405" actId="20577"/>
          <ac:spMkLst>
            <pc:docMk/>
            <pc:sldMk cId="1694791655" sldId="354"/>
            <ac:spMk id="5" creationId="{F337244C-0935-4D12-1E64-815990F67F1F}"/>
          </ac:spMkLst>
        </pc:spChg>
      </pc:sldChg>
      <pc:sldChg chg="del">
        <pc:chgData name="Natalie Godwin" userId="7148ece7-2736-4317-b722-38fcb9a00043" providerId="ADAL" clId="{C4A0F7F5-66D8-4F23-9BB1-6B709B234FC6}" dt="2025-01-22T16:36:09.963" v="1" actId="47"/>
        <pc:sldMkLst>
          <pc:docMk/>
          <pc:sldMk cId="239523006" sldId="355"/>
        </pc:sldMkLst>
      </pc:sldChg>
      <pc:sldChg chg="add del">
        <pc:chgData name="Natalie Godwin" userId="7148ece7-2736-4317-b722-38fcb9a00043" providerId="ADAL" clId="{C4A0F7F5-66D8-4F23-9BB1-6B709B234FC6}" dt="2025-01-23T18:11:06.430" v="2302" actId="47"/>
        <pc:sldMkLst>
          <pc:docMk/>
          <pc:sldMk cId="924226342" sldId="355"/>
        </pc:sldMkLst>
      </pc:sldChg>
      <pc:sldChg chg="del">
        <pc:chgData name="Natalie Godwin" userId="7148ece7-2736-4317-b722-38fcb9a00043" providerId="ADAL" clId="{C4A0F7F5-66D8-4F23-9BB1-6B709B234FC6}" dt="2025-01-22T16:36:09.963" v="1" actId="47"/>
        <pc:sldMkLst>
          <pc:docMk/>
          <pc:sldMk cId="1575551406" sldId="356"/>
        </pc:sldMkLst>
      </pc:sldChg>
      <pc:sldChg chg="delSp modSp new mod">
        <pc:chgData name="Natalie Godwin" userId="7148ece7-2736-4317-b722-38fcb9a00043" providerId="ADAL" clId="{C4A0F7F5-66D8-4F23-9BB1-6B709B234FC6}" dt="2025-01-23T19:46:09.306" v="7748" actId="20577"/>
        <pc:sldMkLst>
          <pc:docMk/>
          <pc:sldMk cId="1612644224" sldId="356"/>
        </pc:sldMkLst>
        <pc:spChg chg="mod">
          <ac:chgData name="Natalie Godwin" userId="7148ece7-2736-4317-b722-38fcb9a00043" providerId="ADAL" clId="{C4A0F7F5-66D8-4F23-9BB1-6B709B234FC6}" dt="2025-01-23T19:46:09.306" v="7748" actId="20577"/>
          <ac:spMkLst>
            <pc:docMk/>
            <pc:sldMk cId="1612644224" sldId="356"/>
            <ac:spMk id="2" creationId="{27586336-89C8-2D88-DDA2-CC64E0C7900F}"/>
          </ac:spMkLst>
        </pc:spChg>
        <pc:spChg chg="mod">
          <ac:chgData name="Natalie Godwin" userId="7148ece7-2736-4317-b722-38fcb9a00043" providerId="ADAL" clId="{C4A0F7F5-66D8-4F23-9BB1-6B709B234FC6}" dt="2025-01-23T18:57:37.904" v="3580" actId="113"/>
          <ac:spMkLst>
            <pc:docMk/>
            <pc:sldMk cId="1612644224" sldId="356"/>
            <ac:spMk id="3" creationId="{AF420F6C-C3D8-EF34-AB0B-42388B9BC6A7}"/>
          </ac:spMkLst>
        </pc:spChg>
        <pc:spChg chg="del">
          <ac:chgData name="Natalie Godwin" userId="7148ece7-2736-4317-b722-38fcb9a00043" providerId="ADAL" clId="{C4A0F7F5-66D8-4F23-9BB1-6B709B234FC6}" dt="2025-01-23T18:11:41.196" v="2307" actId="478"/>
          <ac:spMkLst>
            <pc:docMk/>
            <pc:sldMk cId="1612644224" sldId="356"/>
            <ac:spMk id="4" creationId="{8D1D9DEE-17E6-2512-B3E1-1606D5751DC2}"/>
          </ac:spMkLst>
        </pc:spChg>
      </pc:sldChg>
      <pc:sldChg chg="new del">
        <pc:chgData name="Natalie Godwin" userId="7148ece7-2736-4317-b722-38fcb9a00043" providerId="ADAL" clId="{C4A0F7F5-66D8-4F23-9BB1-6B709B234FC6}" dt="2025-01-23T16:34:23.639" v="672" actId="680"/>
        <pc:sldMkLst>
          <pc:docMk/>
          <pc:sldMk cId="3994005772" sldId="356"/>
        </pc:sldMkLst>
      </pc:sldChg>
      <pc:sldChg chg="delSp modSp new mod ord">
        <pc:chgData name="Natalie Godwin" userId="7148ece7-2736-4317-b722-38fcb9a00043" providerId="ADAL" clId="{C4A0F7F5-66D8-4F23-9BB1-6B709B234FC6}" dt="2025-01-23T19:46:35.874" v="7761" actId="14100"/>
        <pc:sldMkLst>
          <pc:docMk/>
          <pc:sldMk cId="2163285164" sldId="357"/>
        </pc:sldMkLst>
        <pc:spChg chg="mod">
          <ac:chgData name="Natalie Godwin" userId="7148ece7-2736-4317-b722-38fcb9a00043" providerId="ADAL" clId="{C4A0F7F5-66D8-4F23-9BB1-6B709B234FC6}" dt="2025-01-23T19:46:35.874" v="7761" actId="14100"/>
          <ac:spMkLst>
            <pc:docMk/>
            <pc:sldMk cId="2163285164" sldId="357"/>
            <ac:spMk id="2" creationId="{025A96FB-2F93-19A2-871C-305AA9296459}"/>
          </ac:spMkLst>
        </pc:spChg>
        <pc:spChg chg="mod">
          <ac:chgData name="Natalie Godwin" userId="7148ece7-2736-4317-b722-38fcb9a00043" providerId="ADAL" clId="{C4A0F7F5-66D8-4F23-9BB1-6B709B234FC6}" dt="2025-01-23T19:42:07.559" v="7419" actId="27636"/>
          <ac:spMkLst>
            <pc:docMk/>
            <pc:sldMk cId="2163285164" sldId="357"/>
            <ac:spMk id="3" creationId="{FD6CDE97-A6C8-BCEB-3A19-586E9797008B}"/>
          </ac:spMkLst>
        </pc:spChg>
        <pc:spChg chg="del mod">
          <ac:chgData name="Natalie Godwin" userId="7148ece7-2736-4317-b722-38fcb9a00043" providerId="ADAL" clId="{C4A0F7F5-66D8-4F23-9BB1-6B709B234FC6}" dt="2025-01-23T19:42:03.702" v="7417" actId="478"/>
          <ac:spMkLst>
            <pc:docMk/>
            <pc:sldMk cId="2163285164" sldId="357"/>
            <ac:spMk id="4" creationId="{64278987-6C95-5BC4-05B8-BC16FF5CDC67}"/>
          </ac:spMkLst>
        </pc:spChg>
      </pc:sldChg>
      <pc:sldChg chg="del">
        <pc:chgData name="Natalie Godwin" userId="7148ece7-2736-4317-b722-38fcb9a00043" providerId="ADAL" clId="{C4A0F7F5-66D8-4F23-9BB1-6B709B234FC6}" dt="2025-01-22T16:36:09.963" v="1" actId="47"/>
        <pc:sldMkLst>
          <pc:docMk/>
          <pc:sldMk cId="4261215775" sldId="357"/>
        </pc:sldMkLst>
      </pc:sldChg>
      <pc:sldChg chg="addSp delSp modSp new mod">
        <pc:chgData name="Natalie Godwin" userId="7148ece7-2736-4317-b722-38fcb9a00043" providerId="ADAL" clId="{C4A0F7F5-66D8-4F23-9BB1-6B709B234FC6}" dt="2025-01-23T19:46:44.425" v="7770" actId="20577"/>
        <pc:sldMkLst>
          <pc:docMk/>
          <pc:sldMk cId="556292769" sldId="358"/>
        </pc:sldMkLst>
        <pc:spChg chg="mod">
          <ac:chgData name="Natalie Godwin" userId="7148ece7-2736-4317-b722-38fcb9a00043" providerId="ADAL" clId="{C4A0F7F5-66D8-4F23-9BB1-6B709B234FC6}" dt="2025-01-23T19:46:44.425" v="7770" actId="20577"/>
          <ac:spMkLst>
            <pc:docMk/>
            <pc:sldMk cId="556292769" sldId="358"/>
            <ac:spMk id="2" creationId="{D08796A1-E005-2E75-09BB-06A3A4BFE40E}"/>
          </ac:spMkLst>
        </pc:spChg>
        <pc:spChg chg="del">
          <ac:chgData name="Natalie Godwin" userId="7148ece7-2736-4317-b722-38fcb9a00043" providerId="ADAL" clId="{C4A0F7F5-66D8-4F23-9BB1-6B709B234FC6}" dt="2025-01-23T18:29:49.871" v="2519" actId="478"/>
          <ac:spMkLst>
            <pc:docMk/>
            <pc:sldMk cId="556292769" sldId="358"/>
            <ac:spMk id="3" creationId="{009248AE-E0F4-3B4E-33D2-C3AE3A020A22}"/>
          </ac:spMkLst>
        </pc:spChg>
        <pc:spChg chg="del">
          <ac:chgData name="Natalie Godwin" userId="7148ece7-2736-4317-b722-38fcb9a00043" providerId="ADAL" clId="{C4A0F7F5-66D8-4F23-9BB1-6B709B234FC6}" dt="2025-01-23T18:20:15.983" v="2401" actId="931"/>
          <ac:spMkLst>
            <pc:docMk/>
            <pc:sldMk cId="556292769" sldId="358"/>
            <ac:spMk id="4" creationId="{B6930514-A3E8-EDB3-D164-8578F810A6D6}"/>
          </ac:spMkLst>
        </pc:spChg>
        <pc:spChg chg="add del mod">
          <ac:chgData name="Natalie Godwin" userId="7148ece7-2736-4317-b722-38fcb9a00043" providerId="ADAL" clId="{C4A0F7F5-66D8-4F23-9BB1-6B709B234FC6}" dt="2025-01-23T18:27:09.788" v="2483" actId="931"/>
          <ac:spMkLst>
            <pc:docMk/>
            <pc:sldMk cId="556292769" sldId="358"/>
            <ac:spMk id="8" creationId="{D4E075CE-B05E-F65E-3B56-E100F66C4DED}"/>
          </ac:spMkLst>
        </pc:spChg>
        <pc:picChg chg="add del mod">
          <ac:chgData name="Natalie Godwin" userId="7148ece7-2736-4317-b722-38fcb9a00043" providerId="ADAL" clId="{C4A0F7F5-66D8-4F23-9BB1-6B709B234FC6}" dt="2025-01-23T18:20:35.251" v="2407" actId="21"/>
          <ac:picMkLst>
            <pc:docMk/>
            <pc:sldMk cId="556292769" sldId="358"/>
            <ac:picMk id="6" creationId="{AA15F24C-FA2E-A661-CC4F-55AA8D5A3F08}"/>
          </ac:picMkLst>
        </pc:picChg>
        <pc:picChg chg="add mod">
          <ac:chgData name="Natalie Godwin" userId="7148ece7-2736-4317-b722-38fcb9a00043" providerId="ADAL" clId="{C4A0F7F5-66D8-4F23-9BB1-6B709B234FC6}" dt="2025-01-23T18:42:59.309" v="2683" actId="1076"/>
          <ac:picMkLst>
            <pc:docMk/>
            <pc:sldMk cId="556292769" sldId="358"/>
            <ac:picMk id="10" creationId="{8CE5FEE2-AF38-F048-8AF1-B3A39820414F}"/>
          </ac:picMkLst>
        </pc:picChg>
        <pc:picChg chg="add mod">
          <ac:chgData name="Natalie Godwin" userId="7148ece7-2736-4317-b722-38fcb9a00043" providerId="ADAL" clId="{C4A0F7F5-66D8-4F23-9BB1-6B709B234FC6}" dt="2025-01-23T18:33:06.873" v="2543" actId="1076"/>
          <ac:picMkLst>
            <pc:docMk/>
            <pc:sldMk cId="556292769" sldId="358"/>
            <ac:picMk id="12" creationId="{5DA5DB89-EA26-62B6-0270-4474A8F82296}"/>
          </ac:picMkLst>
        </pc:picChg>
        <pc:picChg chg="add del mod">
          <ac:chgData name="Natalie Godwin" userId="7148ece7-2736-4317-b722-38fcb9a00043" providerId="ADAL" clId="{C4A0F7F5-66D8-4F23-9BB1-6B709B234FC6}" dt="2025-01-23T18:29:24.911" v="2513" actId="478"/>
          <ac:picMkLst>
            <pc:docMk/>
            <pc:sldMk cId="556292769" sldId="358"/>
            <ac:picMk id="14" creationId="{8AEFB862-CFAB-0B98-B4EF-CFC4D4FEB141}"/>
          </ac:picMkLst>
        </pc:picChg>
        <pc:picChg chg="add del mod">
          <ac:chgData name="Natalie Godwin" userId="7148ece7-2736-4317-b722-38fcb9a00043" providerId="ADAL" clId="{C4A0F7F5-66D8-4F23-9BB1-6B709B234FC6}" dt="2025-01-23T18:29:17.357" v="2511" actId="478"/>
          <ac:picMkLst>
            <pc:docMk/>
            <pc:sldMk cId="556292769" sldId="358"/>
            <ac:picMk id="16" creationId="{C2530A42-A3BF-2E6A-548D-0DC5B93E545E}"/>
          </ac:picMkLst>
        </pc:picChg>
        <pc:picChg chg="add del mod">
          <ac:chgData name="Natalie Godwin" userId="7148ece7-2736-4317-b722-38fcb9a00043" providerId="ADAL" clId="{C4A0F7F5-66D8-4F23-9BB1-6B709B234FC6}" dt="2025-01-23T18:29:08.528" v="2509" actId="478"/>
          <ac:picMkLst>
            <pc:docMk/>
            <pc:sldMk cId="556292769" sldId="358"/>
            <ac:picMk id="18" creationId="{2386DDB9-AA0C-BFFD-BEE6-5E8B34030117}"/>
          </ac:picMkLst>
        </pc:picChg>
        <pc:picChg chg="add del mod">
          <ac:chgData name="Natalie Godwin" userId="7148ece7-2736-4317-b722-38fcb9a00043" providerId="ADAL" clId="{C4A0F7F5-66D8-4F23-9BB1-6B709B234FC6}" dt="2025-01-23T18:27:56.081" v="2499" actId="21"/>
          <ac:picMkLst>
            <pc:docMk/>
            <pc:sldMk cId="556292769" sldId="358"/>
            <ac:picMk id="20" creationId="{D70BE3CF-10D2-8093-0079-59CF4E8B2F0C}"/>
          </ac:picMkLst>
        </pc:picChg>
        <pc:picChg chg="add mod">
          <ac:chgData name="Natalie Godwin" userId="7148ece7-2736-4317-b722-38fcb9a00043" providerId="ADAL" clId="{C4A0F7F5-66D8-4F23-9BB1-6B709B234FC6}" dt="2025-01-23T18:32:18.354" v="2536" actId="931"/>
          <ac:picMkLst>
            <pc:docMk/>
            <pc:sldMk cId="556292769" sldId="358"/>
            <ac:picMk id="26" creationId="{0E825D65-4E6B-5DEA-0DB7-EC22E4F3934D}"/>
          </ac:picMkLst>
        </pc:picChg>
        <pc:picChg chg="add mod">
          <ac:chgData name="Natalie Godwin" userId="7148ece7-2736-4317-b722-38fcb9a00043" providerId="ADAL" clId="{C4A0F7F5-66D8-4F23-9BB1-6B709B234FC6}" dt="2025-01-23T18:32:18.354" v="2536" actId="931"/>
          <ac:picMkLst>
            <pc:docMk/>
            <pc:sldMk cId="556292769" sldId="358"/>
            <ac:picMk id="28" creationId="{8BD3256B-21B9-2E22-309B-484DEE335624}"/>
          </ac:picMkLst>
        </pc:picChg>
        <pc:picChg chg="add mod">
          <ac:chgData name="Natalie Godwin" userId="7148ece7-2736-4317-b722-38fcb9a00043" providerId="ADAL" clId="{C4A0F7F5-66D8-4F23-9BB1-6B709B234FC6}" dt="2025-01-23T18:32:18.354" v="2536" actId="931"/>
          <ac:picMkLst>
            <pc:docMk/>
            <pc:sldMk cId="556292769" sldId="358"/>
            <ac:picMk id="30" creationId="{2BC9B43C-9345-E437-931B-1751F321E8D5}"/>
          </ac:picMkLst>
        </pc:picChg>
        <pc:picChg chg="add mod">
          <ac:chgData name="Natalie Godwin" userId="7148ece7-2736-4317-b722-38fcb9a00043" providerId="ADAL" clId="{C4A0F7F5-66D8-4F23-9BB1-6B709B234FC6}" dt="2025-01-23T18:33:08.045" v="2545" actId="1076"/>
          <ac:picMkLst>
            <pc:docMk/>
            <pc:sldMk cId="556292769" sldId="358"/>
            <ac:picMk id="34" creationId="{5C030C7C-32B4-71E6-5538-5279203FD17B}"/>
          </ac:picMkLst>
        </pc:picChg>
        <pc:picChg chg="add mod">
          <ac:chgData name="Natalie Godwin" userId="7148ece7-2736-4317-b722-38fcb9a00043" providerId="ADAL" clId="{C4A0F7F5-66D8-4F23-9BB1-6B709B234FC6}" dt="2025-01-23T18:32:18.354" v="2536" actId="931"/>
          <ac:picMkLst>
            <pc:docMk/>
            <pc:sldMk cId="556292769" sldId="358"/>
            <ac:picMk id="36" creationId="{3FD3AD0B-945C-7CEA-E645-37E81F1C98B9}"/>
          </ac:picMkLst>
        </pc:picChg>
        <pc:picChg chg="add mod">
          <ac:chgData name="Natalie Godwin" userId="7148ece7-2736-4317-b722-38fcb9a00043" providerId="ADAL" clId="{C4A0F7F5-66D8-4F23-9BB1-6B709B234FC6}" dt="2025-01-23T18:32:18.354" v="2536" actId="931"/>
          <ac:picMkLst>
            <pc:docMk/>
            <pc:sldMk cId="556292769" sldId="358"/>
            <ac:picMk id="38" creationId="{BF138457-6C44-B60D-566C-794EA905F2AC}"/>
          </ac:picMkLst>
        </pc:picChg>
        <pc:picChg chg="add mod">
          <ac:chgData name="Natalie Godwin" userId="7148ece7-2736-4317-b722-38fcb9a00043" providerId="ADAL" clId="{C4A0F7F5-66D8-4F23-9BB1-6B709B234FC6}" dt="2025-01-23T18:32:18.354" v="2536" actId="931"/>
          <ac:picMkLst>
            <pc:docMk/>
            <pc:sldMk cId="556292769" sldId="358"/>
            <ac:picMk id="42" creationId="{D0F3154E-0386-EBA2-B2A1-77C2B4A56FC0}"/>
          </ac:picMkLst>
        </pc:picChg>
        <pc:picChg chg="add mod">
          <ac:chgData name="Natalie Godwin" userId="7148ece7-2736-4317-b722-38fcb9a00043" providerId="ADAL" clId="{C4A0F7F5-66D8-4F23-9BB1-6B709B234FC6}" dt="2025-01-23T18:32:18.354" v="2536" actId="931"/>
          <ac:picMkLst>
            <pc:docMk/>
            <pc:sldMk cId="556292769" sldId="358"/>
            <ac:picMk id="44" creationId="{B5DDA654-A2D7-A301-50DC-CFF08F3FE6B5}"/>
          </ac:picMkLst>
        </pc:picChg>
        <pc:picChg chg="add mod">
          <ac:chgData name="Natalie Godwin" userId="7148ece7-2736-4317-b722-38fcb9a00043" providerId="ADAL" clId="{C4A0F7F5-66D8-4F23-9BB1-6B709B234FC6}" dt="2025-01-23T18:32:18.354" v="2536" actId="931"/>
          <ac:picMkLst>
            <pc:docMk/>
            <pc:sldMk cId="556292769" sldId="358"/>
            <ac:picMk id="48" creationId="{719E8E55-63C2-722D-1480-A03E5248B073}"/>
          </ac:picMkLst>
        </pc:picChg>
        <pc:picChg chg="add mod">
          <ac:chgData name="Natalie Godwin" userId="7148ece7-2736-4317-b722-38fcb9a00043" providerId="ADAL" clId="{C4A0F7F5-66D8-4F23-9BB1-6B709B234FC6}" dt="2025-01-23T18:32:18.354" v="2536" actId="931"/>
          <ac:picMkLst>
            <pc:docMk/>
            <pc:sldMk cId="556292769" sldId="358"/>
            <ac:picMk id="52" creationId="{23343CCF-F533-C098-9CE6-F8BE57528229}"/>
          </ac:picMkLst>
        </pc:picChg>
        <pc:picChg chg="add del mod">
          <ac:chgData name="Natalie Godwin" userId="7148ece7-2736-4317-b722-38fcb9a00043" providerId="ADAL" clId="{C4A0F7F5-66D8-4F23-9BB1-6B709B234FC6}" dt="2025-01-23T18:35:57.110" v="2581" actId="21"/>
          <ac:picMkLst>
            <pc:docMk/>
            <pc:sldMk cId="556292769" sldId="358"/>
            <ac:picMk id="58" creationId="{7960CBA8-D287-92CD-D779-C6CD91F62567}"/>
          </ac:picMkLst>
        </pc:picChg>
        <pc:picChg chg="add del mod">
          <ac:chgData name="Natalie Godwin" userId="7148ece7-2736-4317-b722-38fcb9a00043" providerId="ADAL" clId="{C4A0F7F5-66D8-4F23-9BB1-6B709B234FC6}" dt="2025-01-23T18:36:19.140" v="2587" actId="21"/>
          <ac:picMkLst>
            <pc:docMk/>
            <pc:sldMk cId="556292769" sldId="358"/>
            <ac:picMk id="60" creationId="{FF24CA69-2F03-6813-58F7-55C02283FC65}"/>
          </ac:picMkLst>
        </pc:picChg>
        <pc:picChg chg="add del mod">
          <ac:chgData name="Natalie Godwin" userId="7148ece7-2736-4317-b722-38fcb9a00043" providerId="ADAL" clId="{C4A0F7F5-66D8-4F23-9BB1-6B709B234FC6}" dt="2025-01-23T18:35:30.820" v="2573" actId="21"/>
          <ac:picMkLst>
            <pc:docMk/>
            <pc:sldMk cId="556292769" sldId="358"/>
            <ac:picMk id="62" creationId="{450418F6-920D-373A-A35E-A76220AA46B6}"/>
          </ac:picMkLst>
        </pc:picChg>
        <pc:picChg chg="add mod">
          <ac:chgData name="Natalie Godwin" userId="7148ece7-2736-4317-b722-38fcb9a00043" providerId="ADAL" clId="{C4A0F7F5-66D8-4F23-9BB1-6B709B234FC6}" dt="2025-01-23T18:35:06.219" v="2568" actId="1076"/>
          <ac:picMkLst>
            <pc:docMk/>
            <pc:sldMk cId="556292769" sldId="358"/>
            <ac:picMk id="64" creationId="{A7382D02-D474-6782-73D5-670A0CE9F51A}"/>
          </ac:picMkLst>
        </pc:picChg>
        <pc:picChg chg="add mod">
          <ac:chgData name="Natalie Godwin" userId="7148ece7-2736-4317-b722-38fcb9a00043" providerId="ADAL" clId="{C4A0F7F5-66D8-4F23-9BB1-6B709B234FC6}" dt="2025-01-23T18:34:54.347" v="2563" actId="1076"/>
          <ac:picMkLst>
            <pc:docMk/>
            <pc:sldMk cId="556292769" sldId="358"/>
            <ac:picMk id="66" creationId="{433B4476-90D8-98A5-D52C-1FC4D1D89F11}"/>
          </ac:picMkLst>
        </pc:picChg>
        <pc:picChg chg="add mod">
          <ac:chgData name="Natalie Godwin" userId="7148ece7-2736-4317-b722-38fcb9a00043" providerId="ADAL" clId="{C4A0F7F5-66D8-4F23-9BB1-6B709B234FC6}" dt="2025-01-23T18:40:11.946" v="2644" actId="1076"/>
          <ac:picMkLst>
            <pc:docMk/>
            <pc:sldMk cId="556292769" sldId="358"/>
            <ac:picMk id="68" creationId="{E66056CF-61CA-C302-6250-29C396268B4F}"/>
          </ac:picMkLst>
        </pc:picChg>
        <pc:picChg chg="add mod">
          <ac:chgData name="Natalie Godwin" userId="7148ece7-2736-4317-b722-38fcb9a00043" providerId="ADAL" clId="{C4A0F7F5-66D8-4F23-9BB1-6B709B234FC6}" dt="2025-01-23T18:34:42.937" v="2558" actId="1076"/>
          <ac:picMkLst>
            <pc:docMk/>
            <pc:sldMk cId="556292769" sldId="358"/>
            <ac:picMk id="70" creationId="{A90F5F27-3986-F037-2C98-0B32CD506E14}"/>
          </ac:picMkLst>
        </pc:picChg>
      </pc:sldChg>
      <pc:sldChg chg="del">
        <pc:chgData name="Natalie Godwin" userId="7148ece7-2736-4317-b722-38fcb9a00043" providerId="ADAL" clId="{C4A0F7F5-66D8-4F23-9BB1-6B709B234FC6}" dt="2025-01-22T16:36:09.963" v="1" actId="47"/>
        <pc:sldMkLst>
          <pc:docMk/>
          <pc:sldMk cId="2623479368" sldId="358"/>
        </pc:sldMkLst>
      </pc:sldChg>
      <pc:sldChg chg="delSp modSp new mod">
        <pc:chgData name="Natalie Godwin" userId="7148ece7-2736-4317-b722-38fcb9a00043" providerId="ADAL" clId="{C4A0F7F5-66D8-4F23-9BB1-6B709B234FC6}" dt="2025-01-23T19:46:58.453" v="7775" actId="20577"/>
        <pc:sldMkLst>
          <pc:docMk/>
          <pc:sldMk cId="2576757460" sldId="359"/>
        </pc:sldMkLst>
        <pc:spChg chg="mod">
          <ac:chgData name="Natalie Godwin" userId="7148ece7-2736-4317-b722-38fcb9a00043" providerId="ADAL" clId="{C4A0F7F5-66D8-4F23-9BB1-6B709B234FC6}" dt="2025-01-23T19:46:58.453" v="7775" actId="20577"/>
          <ac:spMkLst>
            <pc:docMk/>
            <pc:sldMk cId="2576757460" sldId="359"/>
            <ac:spMk id="2" creationId="{FF27393C-E5E7-912B-A8B4-6575E32B16E7}"/>
          </ac:spMkLst>
        </pc:spChg>
        <pc:spChg chg="mod">
          <ac:chgData name="Natalie Godwin" userId="7148ece7-2736-4317-b722-38fcb9a00043" providerId="ADAL" clId="{C4A0F7F5-66D8-4F23-9BB1-6B709B234FC6}" dt="2025-01-23T19:43:02.127" v="7428" actId="1076"/>
          <ac:spMkLst>
            <pc:docMk/>
            <pc:sldMk cId="2576757460" sldId="359"/>
            <ac:spMk id="3" creationId="{8337189B-A251-112D-71A1-542C2F6C4751}"/>
          </ac:spMkLst>
        </pc:spChg>
        <pc:spChg chg="del">
          <ac:chgData name="Natalie Godwin" userId="7148ece7-2736-4317-b722-38fcb9a00043" providerId="ADAL" clId="{C4A0F7F5-66D8-4F23-9BB1-6B709B234FC6}" dt="2025-01-23T18:53:36.157" v="3568" actId="478"/>
          <ac:spMkLst>
            <pc:docMk/>
            <pc:sldMk cId="2576757460" sldId="359"/>
            <ac:spMk id="4" creationId="{F266DCC9-1F4B-59BC-6B78-81F08E4CCA07}"/>
          </ac:spMkLst>
        </pc:spChg>
      </pc:sldChg>
      <pc:sldChg chg="del">
        <pc:chgData name="Natalie Godwin" userId="7148ece7-2736-4317-b722-38fcb9a00043" providerId="ADAL" clId="{C4A0F7F5-66D8-4F23-9BB1-6B709B234FC6}" dt="2025-01-22T16:36:09.963" v="1" actId="47"/>
        <pc:sldMkLst>
          <pc:docMk/>
          <pc:sldMk cId="2900775258" sldId="359"/>
        </pc:sldMkLst>
      </pc:sldChg>
      <pc:sldChg chg="del">
        <pc:chgData name="Natalie Godwin" userId="7148ece7-2736-4317-b722-38fcb9a00043" providerId="ADAL" clId="{C4A0F7F5-66D8-4F23-9BB1-6B709B234FC6}" dt="2025-01-22T16:36:09.963" v="1" actId="47"/>
        <pc:sldMkLst>
          <pc:docMk/>
          <pc:sldMk cId="2236252623" sldId="360"/>
        </pc:sldMkLst>
      </pc:sldChg>
      <pc:sldChg chg="addSp delSp modSp new mod">
        <pc:chgData name="Natalie Godwin" userId="7148ece7-2736-4317-b722-38fcb9a00043" providerId="ADAL" clId="{C4A0F7F5-66D8-4F23-9BB1-6B709B234FC6}" dt="2025-01-23T18:39:47.706" v="2642" actId="14100"/>
        <pc:sldMkLst>
          <pc:docMk/>
          <pc:sldMk cId="3617324560" sldId="360"/>
        </pc:sldMkLst>
        <pc:spChg chg="del">
          <ac:chgData name="Natalie Godwin" userId="7148ece7-2736-4317-b722-38fcb9a00043" providerId="ADAL" clId="{C4A0F7F5-66D8-4F23-9BB1-6B709B234FC6}" dt="2025-01-23T18:30:04.915" v="2523"/>
          <ac:spMkLst>
            <pc:docMk/>
            <pc:sldMk cId="3617324560" sldId="360"/>
            <ac:spMk id="2" creationId="{68BCD24B-3B91-BC05-DF69-6E72622FA721}"/>
          </ac:spMkLst>
        </pc:spChg>
        <pc:spChg chg="del">
          <ac:chgData name="Natalie Godwin" userId="7148ece7-2736-4317-b722-38fcb9a00043" providerId="ADAL" clId="{C4A0F7F5-66D8-4F23-9BB1-6B709B234FC6}" dt="2025-01-23T18:30:09.593" v="2525" actId="478"/>
          <ac:spMkLst>
            <pc:docMk/>
            <pc:sldMk cId="3617324560" sldId="360"/>
            <ac:spMk id="3" creationId="{3ADBE16F-D27D-CC8A-9252-66FB8B25A00D}"/>
          </ac:spMkLst>
        </pc:spChg>
        <pc:spChg chg="del">
          <ac:chgData name="Natalie Godwin" userId="7148ece7-2736-4317-b722-38fcb9a00043" providerId="ADAL" clId="{C4A0F7F5-66D8-4F23-9BB1-6B709B234FC6}" dt="2025-01-23T18:35:24.404" v="2570" actId="478"/>
          <ac:spMkLst>
            <pc:docMk/>
            <pc:sldMk cId="3617324560" sldId="360"/>
            <ac:spMk id="4" creationId="{71AC4082-908F-770C-3E9A-E23E50AB9279}"/>
          </ac:spMkLst>
        </pc:spChg>
        <pc:spChg chg="add mod">
          <ac:chgData name="Natalie Godwin" userId="7148ece7-2736-4317-b722-38fcb9a00043" providerId="ADAL" clId="{C4A0F7F5-66D8-4F23-9BB1-6B709B234FC6}" dt="2025-01-23T18:30:22.523" v="2530" actId="1076"/>
          <ac:spMkLst>
            <pc:docMk/>
            <pc:sldMk cId="3617324560" sldId="360"/>
            <ac:spMk id="7" creationId="{D7C0F97F-E9D3-612F-318B-8A7AA8F3D68B}"/>
          </ac:spMkLst>
        </pc:spChg>
        <pc:spChg chg="add mod">
          <ac:chgData name="Natalie Godwin" userId="7148ece7-2736-4317-b722-38fcb9a00043" providerId="ADAL" clId="{C4A0F7F5-66D8-4F23-9BB1-6B709B234FC6}" dt="2025-01-23T18:35:26.204" v="2572"/>
          <ac:spMkLst>
            <pc:docMk/>
            <pc:sldMk cId="3617324560" sldId="360"/>
            <ac:spMk id="8" creationId="{7F7F9EB9-24BA-864E-2F30-CB211377B37D}"/>
          </ac:spMkLst>
        </pc:spChg>
        <pc:picChg chg="add mod">
          <ac:chgData name="Natalie Godwin" userId="7148ece7-2736-4317-b722-38fcb9a00043" providerId="ADAL" clId="{C4A0F7F5-66D8-4F23-9BB1-6B709B234FC6}" dt="2025-01-23T18:38:46.320" v="2625" actId="1076"/>
          <ac:picMkLst>
            <pc:docMk/>
            <pc:sldMk cId="3617324560" sldId="360"/>
            <ac:picMk id="5" creationId="{B58A4D27-3BBE-CFEB-C84C-F82B7C1A7692}"/>
          </ac:picMkLst>
        </pc:picChg>
        <pc:picChg chg="add mod">
          <ac:chgData name="Natalie Godwin" userId="7148ece7-2736-4317-b722-38fcb9a00043" providerId="ADAL" clId="{C4A0F7F5-66D8-4F23-9BB1-6B709B234FC6}" dt="2025-01-23T18:38:37.414" v="2621" actId="1076"/>
          <ac:picMkLst>
            <pc:docMk/>
            <pc:sldMk cId="3617324560" sldId="360"/>
            <ac:picMk id="6" creationId="{44478617-B21A-051B-8BE3-B1C5B947EAE4}"/>
          </ac:picMkLst>
        </pc:picChg>
        <pc:picChg chg="add mod">
          <ac:chgData name="Natalie Godwin" userId="7148ece7-2736-4317-b722-38fcb9a00043" providerId="ADAL" clId="{C4A0F7F5-66D8-4F23-9BB1-6B709B234FC6}" dt="2025-01-23T18:38:40.148" v="2622" actId="1076"/>
          <ac:picMkLst>
            <pc:docMk/>
            <pc:sldMk cId="3617324560" sldId="360"/>
            <ac:picMk id="9" creationId="{A324C21F-FDA1-BCF0-3027-0B360B818E9D}"/>
          </ac:picMkLst>
        </pc:picChg>
        <pc:picChg chg="add mod">
          <ac:chgData name="Natalie Godwin" userId="7148ece7-2736-4317-b722-38fcb9a00043" providerId="ADAL" clId="{C4A0F7F5-66D8-4F23-9BB1-6B709B234FC6}" dt="2025-01-23T18:37:55.385" v="2614" actId="1076"/>
          <ac:picMkLst>
            <pc:docMk/>
            <pc:sldMk cId="3617324560" sldId="360"/>
            <ac:picMk id="10" creationId="{77DA5137-8CCF-FECA-8796-567B7A58A682}"/>
          </ac:picMkLst>
        </pc:picChg>
        <pc:picChg chg="add mod">
          <ac:chgData name="Natalie Godwin" userId="7148ece7-2736-4317-b722-38fcb9a00043" providerId="ADAL" clId="{C4A0F7F5-66D8-4F23-9BB1-6B709B234FC6}" dt="2025-01-23T18:39:23.165" v="2637" actId="1076"/>
          <ac:picMkLst>
            <pc:docMk/>
            <pc:sldMk cId="3617324560" sldId="360"/>
            <ac:picMk id="11" creationId="{74E66E16-7BA6-3C46-E4CE-5BDCC9F458AD}"/>
          </ac:picMkLst>
        </pc:picChg>
        <pc:picChg chg="add mod">
          <ac:chgData name="Natalie Godwin" userId="7148ece7-2736-4317-b722-38fcb9a00043" providerId="ADAL" clId="{C4A0F7F5-66D8-4F23-9BB1-6B709B234FC6}" dt="2025-01-23T18:39:27.795" v="2638" actId="1076"/>
          <ac:picMkLst>
            <pc:docMk/>
            <pc:sldMk cId="3617324560" sldId="360"/>
            <ac:picMk id="12" creationId="{E6DCF8DC-B1FA-7F2E-477C-E593F31ED2A6}"/>
          </ac:picMkLst>
        </pc:picChg>
        <pc:picChg chg="add mod">
          <ac:chgData name="Natalie Godwin" userId="7148ece7-2736-4317-b722-38fcb9a00043" providerId="ADAL" clId="{C4A0F7F5-66D8-4F23-9BB1-6B709B234FC6}" dt="2025-01-23T18:39:31.270" v="2639" actId="1076"/>
          <ac:picMkLst>
            <pc:docMk/>
            <pc:sldMk cId="3617324560" sldId="360"/>
            <ac:picMk id="13" creationId="{F14BA81E-5FF1-5905-8CA2-CE59132CCC8D}"/>
          </ac:picMkLst>
        </pc:picChg>
        <pc:picChg chg="add mod">
          <ac:chgData name="Natalie Godwin" userId="7148ece7-2736-4317-b722-38fcb9a00043" providerId="ADAL" clId="{C4A0F7F5-66D8-4F23-9BB1-6B709B234FC6}" dt="2025-01-23T18:39:47.706" v="2642" actId="14100"/>
          <ac:picMkLst>
            <pc:docMk/>
            <pc:sldMk cId="3617324560" sldId="360"/>
            <ac:picMk id="14" creationId="{7F1D166E-16E5-FEBC-8682-3850C9F9A36E}"/>
          </ac:picMkLst>
        </pc:picChg>
        <pc:picChg chg="add mod">
          <ac:chgData name="Natalie Godwin" userId="7148ece7-2736-4317-b722-38fcb9a00043" providerId="ADAL" clId="{C4A0F7F5-66D8-4F23-9BB1-6B709B234FC6}" dt="2025-01-23T18:38:57.048" v="2628" actId="1076"/>
          <ac:picMkLst>
            <pc:docMk/>
            <pc:sldMk cId="3617324560" sldId="360"/>
            <ac:picMk id="58" creationId="{7960CBA8-D287-92CD-D779-C6CD91F62567}"/>
          </ac:picMkLst>
        </pc:picChg>
        <pc:picChg chg="add mod">
          <ac:chgData name="Natalie Godwin" userId="7148ece7-2736-4317-b722-38fcb9a00043" providerId="ADAL" clId="{C4A0F7F5-66D8-4F23-9BB1-6B709B234FC6}" dt="2025-01-23T18:38:12.033" v="2616" actId="1076"/>
          <ac:picMkLst>
            <pc:docMk/>
            <pc:sldMk cId="3617324560" sldId="360"/>
            <ac:picMk id="60" creationId="{FF24CA69-2F03-6813-58F7-55C02283FC65}"/>
          </ac:picMkLst>
        </pc:picChg>
        <pc:picChg chg="add mod">
          <ac:chgData name="Natalie Godwin" userId="7148ece7-2736-4317-b722-38fcb9a00043" providerId="ADAL" clId="{C4A0F7F5-66D8-4F23-9BB1-6B709B234FC6}" dt="2025-01-23T18:38:51.167" v="2626" actId="1076"/>
          <ac:picMkLst>
            <pc:docMk/>
            <pc:sldMk cId="3617324560" sldId="360"/>
            <ac:picMk id="62" creationId="{450418F6-920D-373A-A35E-A76220AA46B6}"/>
          </ac:picMkLst>
        </pc:picChg>
      </pc:sldChg>
      <pc:sldChg chg="del">
        <pc:chgData name="Natalie Godwin" userId="7148ece7-2736-4317-b722-38fcb9a00043" providerId="ADAL" clId="{C4A0F7F5-66D8-4F23-9BB1-6B709B234FC6}" dt="2025-01-22T16:36:09.963" v="1" actId="47"/>
        <pc:sldMkLst>
          <pc:docMk/>
          <pc:sldMk cId="363988257" sldId="361"/>
        </pc:sldMkLst>
      </pc:sldChg>
      <pc:sldChg chg="addSp delSp modSp new mod">
        <pc:chgData name="Natalie Godwin" userId="7148ece7-2736-4317-b722-38fcb9a00043" providerId="ADAL" clId="{C4A0F7F5-66D8-4F23-9BB1-6B709B234FC6}" dt="2025-01-23T18:42:41.945" v="2682" actId="1076"/>
        <pc:sldMkLst>
          <pc:docMk/>
          <pc:sldMk cId="1617838807" sldId="361"/>
        </pc:sldMkLst>
        <pc:spChg chg="del">
          <ac:chgData name="Natalie Godwin" userId="7148ece7-2736-4317-b722-38fcb9a00043" providerId="ADAL" clId="{C4A0F7F5-66D8-4F23-9BB1-6B709B234FC6}" dt="2025-01-23T18:30:32.017" v="2533"/>
          <ac:spMkLst>
            <pc:docMk/>
            <pc:sldMk cId="1617838807" sldId="361"/>
            <ac:spMk id="2" creationId="{8ED9830F-B65D-21FE-58F3-0746ABC7A152}"/>
          </ac:spMkLst>
        </pc:spChg>
        <pc:spChg chg="del">
          <ac:chgData name="Natalie Godwin" userId="7148ece7-2736-4317-b722-38fcb9a00043" providerId="ADAL" clId="{C4A0F7F5-66D8-4F23-9BB1-6B709B234FC6}" dt="2025-01-23T18:29:12.849" v="2510"/>
          <ac:spMkLst>
            <pc:docMk/>
            <pc:sldMk cId="1617838807" sldId="361"/>
            <ac:spMk id="3" creationId="{9087B346-C35F-4006-43DB-D0382C88C72E}"/>
          </ac:spMkLst>
        </pc:spChg>
        <pc:spChg chg="del">
          <ac:chgData name="Natalie Godwin" userId="7148ece7-2736-4317-b722-38fcb9a00043" providerId="ADAL" clId="{C4A0F7F5-66D8-4F23-9BB1-6B709B234FC6}" dt="2025-01-23T18:29:21.420" v="2512"/>
          <ac:spMkLst>
            <pc:docMk/>
            <pc:sldMk cId="1617838807" sldId="361"/>
            <ac:spMk id="4" creationId="{E4A43ADB-7CE4-6AFE-7E4C-EEEA98D82ECE}"/>
          </ac:spMkLst>
        </pc:spChg>
        <pc:spChg chg="add mod">
          <ac:chgData name="Natalie Godwin" userId="7148ece7-2736-4317-b722-38fcb9a00043" providerId="ADAL" clId="{C4A0F7F5-66D8-4F23-9BB1-6B709B234FC6}" dt="2025-01-23T18:30:32.017" v="2533"/>
          <ac:spMkLst>
            <pc:docMk/>
            <pc:sldMk cId="1617838807" sldId="361"/>
            <ac:spMk id="7" creationId="{8BC2C0BB-402D-A461-EE9F-78DA32CC0209}"/>
          </ac:spMkLst>
        </pc:spChg>
        <pc:picChg chg="add mod">
          <ac:chgData name="Natalie Godwin" userId="7148ece7-2736-4317-b722-38fcb9a00043" providerId="ADAL" clId="{C4A0F7F5-66D8-4F23-9BB1-6B709B234FC6}" dt="2025-01-23T18:40:36.404" v="2650" actId="1076"/>
          <ac:picMkLst>
            <pc:docMk/>
            <pc:sldMk cId="1617838807" sldId="361"/>
            <ac:picMk id="5" creationId="{77DDD7F8-1EF6-6D85-B92F-8F82D5040298}"/>
          </ac:picMkLst>
        </pc:picChg>
        <pc:picChg chg="add mod">
          <ac:chgData name="Natalie Godwin" userId="7148ece7-2736-4317-b722-38fcb9a00043" providerId="ADAL" clId="{C4A0F7F5-66D8-4F23-9BB1-6B709B234FC6}" dt="2025-01-23T18:42:03.214" v="2674" actId="1076"/>
          <ac:picMkLst>
            <pc:docMk/>
            <pc:sldMk cId="1617838807" sldId="361"/>
            <ac:picMk id="6" creationId="{F1A0954A-ED37-29C6-D782-A571A9CB5156}"/>
          </ac:picMkLst>
        </pc:picChg>
        <pc:picChg chg="add del mod">
          <ac:chgData name="Natalie Godwin" userId="7148ece7-2736-4317-b722-38fcb9a00043" providerId="ADAL" clId="{C4A0F7F5-66D8-4F23-9BB1-6B709B234FC6}" dt="2025-01-23T18:37:38.857" v="2609" actId="21"/>
          <ac:picMkLst>
            <pc:docMk/>
            <pc:sldMk cId="1617838807" sldId="361"/>
            <ac:picMk id="9" creationId="{74E66E16-7BA6-3C46-E4CE-5BDCC9F458AD}"/>
          </ac:picMkLst>
        </pc:picChg>
        <pc:picChg chg="add mod">
          <ac:chgData name="Natalie Godwin" userId="7148ece7-2736-4317-b722-38fcb9a00043" providerId="ADAL" clId="{C4A0F7F5-66D8-4F23-9BB1-6B709B234FC6}" dt="2025-01-23T18:40:39.147" v="2651" actId="1076"/>
          <ac:picMkLst>
            <pc:docMk/>
            <pc:sldMk cId="1617838807" sldId="361"/>
            <ac:picMk id="10" creationId="{CC2AD424-2757-2E43-8700-DA68EF420364}"/>
          </ac:picMkLst>
        </pc:picChg>
        <pc:picChg chg="add mod">
          <ac:chgData name="Natalie Godwin" userId="7148ece7-2736-4317-b722-38fcb9a00043" providerId="ADAL" clId="{C4A0F7F5-66D8-4F23-9BB1-6B709B234FC6}" dt="2025-01-23T18:40:43.459" v="2653" actId="1076"/>
          <ac:picMkLst>
            <pc:docMk/>
            <pc:sldMk cId="1617838807" sldId="361"/>
            <ac:picMk id="11" creationId="{32E0EBBE-BA86-446E-3F58-D75D3BCBE9CE}"/>
          </ac:picMkLst>
        </pc:picChg>
        <pc:picChg chg="add mod">
          <ac:chgData name="Natalie Godwin" userId="7148ece7-2736-4317-b722-38fcb9a00043" providerId="ADAL" clId="{C4A0F7F5-66D8-4F23-9BB1-6B709B234FC6}" dt="2025-01-23T18:41:11.590" v="2659" actId="1076"/>
          <ac:picMkLst>
            <pc:docMk/>
            <pc:sldMk cId="1617838807" sldId="361"/>
            <ac:picMk id="12" creationId="{91554656-A507-6CDD-A797-4BFC39C39E74}"/>
          </ac:picMkLst>
        </pc:picChg>
        <pc:picChg chg="add mod">
          <ac:chgData name="Natalie Godwin" userId="7148ece7-2736-4317-b722-38fcb9a00043" providerId="ADAL" clId="{C4A0F7F5-66D8-4F23-9BB1-6B709B234FC6}" dt="2025-01-23T18:41:22.836" v="2661" actId="1076"/>
          <ac:picMkLst>
            <pc:docMk/>
            <pc:sldMk cId="1617838807" sldId="361"/>
            <ac:picMk id="13" creationId="{461195F3-1EAF-2EE6-52A4-965BE250C768}"/>
          </ac:picMkLst>
        </pc:picChg>
        <pc:picChg chg="add mod">
          <ac:chgData name="Natalie Godwin" userId="7148ece7-2736-4317-b722-38fcb9a00043" providerId="ADAL" clId="{C4A0F7F5-66D8-4F23-9BB1-6B709B234FC6}" dt="2025-01-23T18:41:31.713" v="2664" actId="1076"/>
          <ac:picMkLst>
            <pc:docMk/>
            <pc:sldMk cId="1617838807" sldId="361"/>
            <ac:picMk id="14" creationId="{F27DEEBB-1A7C-1E82-D911-4BD4DC0B06AF}"/>
          </ac:picMkLst>
        </pc:picChg>
        <pc:picChg chg="add mod">
          <ac:chgData name="Natalie Godwin" userId="7148ece7-2736-4317-b722-38fcb9a00043" providerId="ADAL" clId="{C4A0F7F5-66D8-4F23-9BB1-6B709B234FC6}" dt="2025-01-23T18:41:36.644" v="2666" actId="1076"/>
          <ac:picMkLst>
            <pc:docMk/>
            <pc:sldMk cId="1617838807" sldId="361"/>
            <ac:picMk id="15" creationId="{0334CA12-05E2-A5D2-8DB2-2E4FA6FDA485}"/>
          </ac:picMkLst>
        </pc:picChg>
        <pc:picChg chg="add mod">
          <ac:chgData name="Natalie Godwin" userId="7148ece7-2736-4317-b722-38fcb9a00043" providerId="ADAL" clId="{C4A0F7F5-66D8-4F23-9BB1-6B709B234FC6}" dt="2025-01-23T18:41:49.472" v="2670" actId="1076"/>
          <ac:picMkLst>
            <pc:docMk/>
            <pc:sldMk cId="1617838807" sldId="361"/>
            <ac:picMk id="16" creationId="{7E054ED8-6BA5-B559-83F4-F582FD213706}"/>
          </ac:picMkLst>
        </pc:picChg>
        <pc:picChg chg="add mod">
          <ac:chgData name="Natalie Godwin" userId="7148ece7-2736-4317-b722-38fcb9a00043" providerId="ADAL" clId="{C4A0F7F5-66D8-4F23-9BB1-6B709B234FC6}" dt="2025-01-23T18:41:54.308" v="2672" actId="1076"/>
          <ac:picMkLst>
            <pc:docMk/>
            <pc:sldMk cId="1617838807" sldId="361"/>
            <ac:picMk id="17" creationId="{3EF0527F-5964-8A55-34C0-9B4D190FC707}"/>
          </ac:picMkLst>
        </pc:picChg>
        <pc:picChg chg="add mod">
          <ac:chgData name="Natalie Godwin" userId="7148ece7-2736-4317-b722-38fcb9a00043" providerId="ADAL" clId="{C4A0F7F5-66D8-4F23-9BB1-6B709B234FC6}" dt="2025-01-23T18:42:10.603" v="2675" actId="1076"/>
          <ac:picMkLst>
            <pc:docMk/>
            <pc:sldMk cId="1617838807" sldId="361"/>
            <ac:picMk id="18" creationId="{500FBE44-4F16-6819-1EA0-FE0FFEBDC6A6}"/>
          </ac:picMkLst>
        </pc:picChg>
        <pc:picChg chg="add mod">
          <ac:chgData name="Natalie Godwin" userId="7148ece7-2736-4317-b722-38fcb9a00043" providerId="ADAL" clId="{C4A0F7F5-66D8-4F23-9BB1-6B709B234FC6}" dt="2025-01-23T18:42:17.576" v="2677" actId="1076"/>
          <ac:picMkLst>
            <pc:docMk/>
            <pc:sldMk cId="1617838807" sldId="361"/>
            <ac:picMk id="19" creationId="{D6974C50-1AA3-49BD-3AB0-B828470939D2}"/>
          </ac:picMkLst>
        </pc:picChg>
        <pc:picChg chg="add mod">
          <ac:chgData name="Natalie Godwin" userId="7148ece7-2736-4317-b722-38fcb9a00043" providerId="ADAL" clId="{C4A0F7F5-66D8-4F23-9BB1-6B709B234FC6}" dt="2025-01-23T18:42:34.656" v="2680" actId="1076"/>
          <ac:picMkLst>
            <pc:docMk/>
            <pc:sldMk cId="1617838807" sldId="361"/>
            <ac:picMk id="20" creationId="{549769D2-53ED-CE4F-2C5A-CE3F9893C98D}"/>
          </ac:picMkLst>
        </pc:picChg>
        <pc:picChg chg="add mod">
          <ac:chgData name="Natalie Godwin" userId="7148ece7-2736-4317-b722-38fcb9a00043" providerId="ADAL" clId="{C4A0F7F5-66D8-4F23-9BB1-6B709B234FC6}" dt="2025-01-23T18:42:41.945" v="2682" actId="1076"/>
          <ac:picMkLst>
            <pc:docMk/>
            <pc:sldMk cId="1617838807" sldId="361"/>
            <ac:picMk id="21" creationId="{11AC7697-100A-2BB3-0267-E22875E7939C}"/>
          </ac:picMkLst>
        </pc:picChg>
      </pc:sldChg>
      <pc:sldChg chg="del">
        <pc:chgData name="Natalie Godwin" userId="7148ece7-2736-4317-b722-38fcb9a00043" providerId="ADAL" clId="{C4A0F7F5-66D8-4F23-9BB1-6B709B234FC6}" dt="2025-01-22T16:36:09.963" v="1" actId="47"/>
        <pc:sldMkLst>
          <pc:docMk/>
          <pc:sldMk cId="1164606867" sldId="362"/>
        </pc:sldMkLst>
      </pc:sldChg>
      <pc:sldChg chg="delSp modSp new mod">
        <pc:chgData name="Natalie Godwin" userId="7148ece7-2736-4317-b722-38fcb9a00043" providerId="ADAL" clId="{C4A0F7F5-66D8-4F23-9BB1-6B709B234FC6}" dt="2025-01-23T19:42:32.741" v="7420" actId="1076"/>
        <pc:sldMkLst>
          <pc:docMk/>
          <pc:sldMk cId="3164092868" sldId="362"/>
        </pc:sldMkLst>
        <pc:spChg chg="mod">
          <ac:chgData name="Natalie Godwin" userId="7148ece7-2736-4317-b722-38fcb9a00043" providerId="ADAL" clId="{C4A0F7F5-66D8-4F23-9BB1-6B709B234FC6}" dt="2025-01-23T19:17:09.927" v="4552" actId="1076"/>
          <ac:spMkLst>
            <pc:docMk/>
            <pc:sldMk cId="3164092868" sldId="362"/>
            <ac:spMk id="2" creationId="{D57D373E-6255-5FCD-03A5-8B1D65AE36D8}"/>
          </ac:spMkLst>
        </pc:spChg>
        <pc:spChg chg="mod">
          <ac:chgData name="Natalie Godwin" userId="7148ece7-2736-4317-b722-38fcb9a00043" providerId="ADAL" clId="{C4A0F7F5-66D8-4F23-9BB1-6B709B234FC6}" dt="2025-01-23T19:42:32.741" v="7420" actId="1076"/>
          <ac:spMkLst>
            <pc:docMk/>
            <pc:sldMk cId="3164092868" sldId="362"/>
            <ac:spMk id="3" creationId="{A5E54B7C-42B3-92AC-558B-B5C769840396}"/>
          </ac:spMkLst>
        </pc:spChg>
        <pc:spChg chg="del">
          <ac:chgData name="Natalie Godwin" userId="7148ece7-2736-4317-b722-38fcb9a00043" providerId="ADAL" clId="{C4A0F7F5-66D8-4F23-9BB1-6B709B234FC6}" dt="2025-01-23T19:37:49.069" v="7276" actId="478"/>
          <ac:spMkLst>
            <pc:docMk/>
            <pc:sldMk cId="3164092868" sldId="362"/>
            <ac:spMk id="4" creationId="{98E86A8E-FDBB-9BBE-6D2F-433CEFF09796}"/>
          </ac:spMkLst>
        </pc:spChg>
      </pc:sldChg>
      <pc:sldChg chg="del">
        <pc:chgData name="Natalie Godwin" userId="7148ece7-2736-4317-b722-38fcb9a00043" providerId="ADAL" clId="{C4A0F7F5-66D8-4F23-9BB1-6B709B234FC6}" dt="2025-01-22T16:36:09.963" v="1" actId="47"/>
        <pc:sldMkLst>
          <pc:docMk/>
          <pc:sldMk cId="936134035" sldId="363"/>
        </pc:sldMkLst>
      </pc:sldChg>
      <pc:sldChg chg="delSp modSp new mod">
        <pc:chgData name="Natalie Godwin" userId="7148ece7-2736-4317-b722-38fcb9a00043" providerId="ADAL" clId="{C4A0F7F5-66D8-4F23-9BB1-6B709B234FC6}" dt="2025-01-23T19:42:37.444" v="7421" actId="1076"/>
        <pc:sldMkLst>
          <pc:docMk/>
          <pc:sldMk cId="980013272" sldId="363"/>
        </pc:sldMkLst>
        <pc:spChg chg="mod">
          <ac:chgData name="Natalie Godwin" userId="7148ece7-2736-4317-b722-38fcb9a00043" providerId="ADAL" clId="{C4A0F7F5-66D8-4F23-9BB1-6B709B234FC6}" dt="2025-01-23T19:17:20.578" v="4555" actId="1076"/>
          <ac:spMkLst>
            <pc:docMk/>
            <pc:sldMk cId="980013272" sldId="363"/>
            <ac:spMk id="2" creationId="{A2FBE089-FD9A-C3F3-544B-947423DAC1B0}"/>
          </ac:spMkLst>
        </pc:spChg>
        <pc:spChg chg="mod">
          <ac:chgData name="Natalie Godwin" userId="7148ece7-2736-4317-b722-38fcb9a00043" providerId="ADAL" clId="{C4A0F7F5-66D8-4F23-9BB1-6B709B234FC6}" dt="2025-01-23T19:42:37.444" v="7421" actId="1076"/>
          <ac:spMkLst>
            <pc:docMk/>
            <pc:sldMk cId="980013272" sldId="363"/>
            <ac:spMk id="3" creationId="{9584A102-E480-352C-8D14-87CF6FD53717}"/>
          </ac:spMkLst>
        </pc:spChg>
        <pc:spChg chg="del">
          <ac:chgData name="Natalie Godwin" userId="7148ece7-2736-4317-b722-38fcb9a00043" providerId="ADAL" clId="{C4A0F7F5-66D8-4F23-9BB1-6B709B234FC6}" dt="2025-01-23T19:38:18.654" v="7285" actId="478"/>
          <ac:spMkLst>
            <pc:docMk/>
            <pc:sldMk cId="980013272" sldId="363"/>
            <ac:spMk id="4" creationId="{20AAB3D7-65F6-19A1-132C-26C518B34DE4}"/>
          </ac:spMkLst>
        </pc:spChg>
      </pc:sldChg>
      <pc:sldChg chg="del">
        <pc:chgData name="Natalie Godwin" userId="7148ece7-2736-4317-b722-38fcb9a00043" providerId="ADAL" clId="{C4A0F7F5-66D8-4F23-9BB1-6B709B234FC6}" dt="2025-01-22T16:36:09.963" v="1" actId="47"/>
        <pc:sldMkLst>
          <pc:docMk/>
          <pc:sldMk cId="1113067741" sldId="364"/>
        </pc:sldMkLst>
      </pc:sldChg>
      <pc:sldChg chg="delSp modSp new mod">
        <pc:chgData name="Natalie Godwin" userId="7148ece7-2736-4317-b722-38fcb9a00043" providerId="ADAL" clId="{C4A0F7F5-66D8-4F23-9BB1-6B709B234FC6}" dt="2025-01-23T19:42:42.138" v="7422" actId="1076"/>
        <pc:sldMkLst>
          <pc:docMk/>
          <pc:sldMk cId="3573169478" sldId="364"/>
        </pc:sldMkLst>
        <pc:spChg chg="mod">
          <ac:chgData name="Natalie Godwin" userId="7148ece7-2736-4317-b722-38fcb9a00043" providerId="ADAL" clId="{C4A0F7F5-66D8-4F23-9BB1-6B709B234FC6}" dt="2025-01-23T19:19:58.679" v="5437" actId="1076"/>
          <ac:spMkLst>
            <pc:docMk/>
            <pc:sldMk cId="3573169478" sldId="364"/>
            <ac:spMk id="2" creationId="{0BBF57D5-DCB8-1A52-E140-3635C4DD33D9}"/>
          </ac:spMkLst>
        </pc:spChg>
        <pc:spChg chg="mod">
          <ac:chgData name="Natalie Godwin" userId="7148ece7-2736-4317-b722-38fcb9a00043" providerId="ADAL" clId="{C4A0F7F5-66D8-4F23-9BB1-6B709B234FC6}" dt="2025-01-23T19:42:42.138" v="7422" actId="1076"/>
          <ac:spMkLst>
            <pc:docMk/>
            <pc:sldMk cId="3573169478" sldId="364"/>
            <ac:spMk id="3" creationId="{6DACB201-C212-66B9-3C42-D8ADAF8C1B72}"/>
          </ac:spMkLst>
        </pc:spChg>
        <pc:spChg chg="del">
          <ac:chgData name="Natalie Godwin" userId="7148ece7-2736-4317-b722-38fcb9a00043" providerId="ADAL" clId="{C4A0F7F5-66D8-4F23-9BB1-6B709B234FC6}" dt="2025-01-23T19:38:41.899" v="7294" actId="478"/>
          <ac:spMkLst>
            <pc:docMk/>
            <pc:sldMk cId="3573169478" sldId="364"/>
            <ac:spMk id="4" creationId="{5A4FFB20-8F66-8FE6-798C-0CE4C7D95711}"/>
          </ac:spMkLst>
        </pc:spChg>
      </pc:sldChg>
      <pc:sldChg chg="del">
        <pc:chgData name="Natalie Godwin" userId="7148ece7-2736-4317-b722-38fcb9a00043" providerId="ADAL" clId="{C4A0F7F5-66D8-4F23-9BB1-6B709B234FC6}" dt="2025-01-22T16:36:09.963" v="1" actId="47"/>
        <pc:sldMkLst>
          <pc:docMk/>
          <pc:sldMk cId="2384692796" sldId="365"/>
        </pc:sldMkLst>
      </pc:sldChg>
      <pc:sldChg chg="addSp delSp modSp new mod">
        <pc:chgData name="Natalie Godwin" userId="7148ece7-2736-4317-b722-38fcb9a00043" providerId="ADAL" clId="{C4A0F7F5-66D8-4F23-9BB1-6B709B234FC6}" dt="2025-01-23T19:42:54.273" v="7427" actId="20577"/>
        <pc:sldMkLst>
          <pc:docMk/>
          <pc:sldMk cId="2887313932" sldId="365"/>
        </pc:sldMkLst>
        <pc:spChg chg="del">
          <ac:chgData name="Natalie Godwin" userId="7148ece7-2736-4317-b722-38fcb9a00043" providerId="ADAL" clId="{C4A0F7F5-66D8-4F23-9BB1-6B709B234FC6}" dt="2025-01-23T19:33:27.674" v="6075"/>
          <ac:spMkLst>
            <pc:docMk/>
            <pc:sldMk cId="2887313932" sldId="365"/>
            <ac:spMk id="2" creationId="{533E87C9-06A3-ED1B-2EB9-43C510F05633}"/>
          </ac:spMkLst>
        </pc:spChg>
        <pc:spChg chg="mod">
          <ac:chgData name="Natalie Godwin" userId="7148ece7-2736-4317-b722-38fcb9a00043" providerId="ADAL" clId="{C4A0F7F5-66D8-4F23-9BB1-6B709B234FC6}" dt="2025-01-23T19:42:54.273" v="7427" actId="20577"/>
          <ac:spMkLst>
            <pc:docMk/>
            <pc:sldMk cId="2887313932" sldId="365"/>
            <ac:spMk id="3" creationId="{D1F5D1D0-C9BA-B038-E67A-03C4F43126F8}"/>
          </ac:spMkLst>
        </pc:spChg>
        <pc:spChg chg="del">
          <ac:chgData name="Natalie Godwin" userId="7148ece7-2736-4317-b722-38fcb9a00043" providerId="ADAL" clId="{C4A0F7F5-66D8-4F23-9BB1-6B709B234FC6}" dt="2025-01-23T19:40:37.326" v="7391" actId="478"/>
          <ac:spMkLst>
            <pc:docMk/>
            <pc:sldMk cId="2887313932" sldId="365"/>
            <ac:spMk id="4" creationId="{75917B70-22A1-F60A-F2C6-C4CC507A68CB}"/>
          </ac:spMkLst>
        </pc:spChg>
        <pc:spChg chg="add mod">
          <ac:chgData name="Natalie Godwin" userId="7148ece7-2736-4317-b722-38fcb9a00043" providerId="ADAL" clId="{C4A0F7F5-66D8-4F23-9BB1-6B709B234FC6}" dt="2025-01-23T19:33:31.880" v="6077" actId="1076"/>
          <ac:spMkLst>
            <pc:docMk/>
            <pc:sldMk cId="2887313932" sldId="365"/>
            <ac:spMk id="5" creationId="{1BE5BF97-B256-3F99-413C-6DF86BA68E2D}"/>
          </ac:spMkLst>
        </pc:spChg>
      </pc:sldChg>
      <pc:sldChg chg="addSp delSp modSp new mod modClrScheme chgLayout">
        <pc:chgData name="Natalie Godwin" userId="7148ece7-2736-4317-b722-38fcb9a00043" providerId="ADAL" clId="{C4A0F7F5-66D8-4F23-9BB1-6B709B234FC6}" dt="2025-01-23T19:45:51.784" v="7745" actId="20577"/>
        <pc:sldMkLst>
          <pc:docMk/>
          <pc:sldMk cId="52151831" sldId="366"/>
        </pc:sldMkLst>
        <pc:spChg chg="del mod ord">
          <ac:chgData name="Natalie Godwin" userId="7148ece7-2736-4317-b722-38fcb9a00043" providerId="ADAL" clId="{C4A0F7F5-66D8-4F23-9BB1-6B709B234FC6}" dt="2025-01-23T19:43:43.948" v="7430" actId="700"/>
          <ac:spMkLst>
            <pc:docMk/>
            <pc:sldMk cId="52151831" sldId="366"/>
            <ac:spMk id="2" creationId="{1A59FCDB-1264-561C-471B-12399C82621E}"/>
          </ac:spMkLst>
        </pc:spChg>
        <pc:spChg chg="del mod ord">
          <ac:chgData name="Natalie Godwin" userId="7148ece7-2736-4317-b722-38fcb9a00043" providerId="ADAL" clId="{C4A0F7F5-66D8-4F23-9BB1-6B709B234FC6}" dt="2025-01-23T19:43:43.948" v="7430" actId="700"/>
          <ac:spMkLst>
            <pc:docMk/>
            <pc:sldMk cId="52151831" sldId="366"/>
            <ac:spMk id="3" creationId="{3C2F663B-F3C9-907B-253C-0202C4B2E5F5}"/>
          </ac:spMkLst>
        </pc:spChg>
        <pc:spChg chg="del mod ord">
          <ac:chgData name="Natalie Godwin" userId="7148ece7-2736-4317-b722-38fcb9a00043" providerId="ADAL" clId="{C4A0F7F5-66D8-4F23-9BB1-6B709B234FC6}" dt="2025-01-23T19:43:43.948" v="7430" actId="700"/>
          <ac:spMkLst>
            <pc:docMk/>
            <pc:sldMk cId="52151831" sldId="366"/>
            <ac:spMk id="4" creationId="{C8662B15-47C8-3265-96A4-B2C409E1B793}"/>
          </ac:spMkLst>
        </pc:spChg>
        <pc:spChg chg="add mod ord">
          <ac:chgData name="Natalie Godwin" userId="7148ece7-2736-4317-b722-38fcb9a00043" providerId="ADAL" clId="{C4A0F7F5-66D8-4F23-9BB1-6B709B234FC6}" dt="2025-01-23T19:44:02.015" v="7492" actId="20577"/>
          <ac:spMkLst>
            <pc:docMk/>
            <pc:sldMk cId="52151831" sldId="366"/>
            <ac:spMk id="5" creationId="{5803A84C-3BED-085D-8ED4-19C979BEBDCE}"/>
          </ac:spMkLst>
        </pc:spChg>
        <pc:spChg chg="add del mod ord">
          <ac:chgData name="Natalie Godwin" userId="7148ece7-2736-4317-b722-38fcb9a00043" providerId="ADAL" clId="{C4A0F7F5-66D8-4F23-9BB1-6B709B234FC6}" dt="2025-01-23T19:44:58.397" v="7655" actId="478"/>
          <ac:spMkLst>
            <pc:docMk/>
            <pc:sldMk cId="52151831" sldId="366"/>
            <ac:spMk id="6" creationId="{8EB3CF9B-2164-C863-9311-1CCBE91FC620}"/>
          </ac:spMkLst>
        </pc:spChg>
        <pc:spChg chg="add del mod ord">
          <ac:chgData name="Natalie Godwin" userId="7148ece7-2736-4317-b722-38fcb9a00043" providerId="ADAL" clId="{C4A0F7F5-66D8-4F23-9BB1-6B709B234FC6}" dt="2025-01-23T19:44:54.901" v="7653" actId="478"/>
          <ac:spMkLst>
            <pc:docMk/>
            <pc:sldMk cId="52151831" sldId="366"/>
            <ac:spMk id="7" creationId="{2DCEB909-A2F5-DF8E-16EE-7F8E04C55A0A}"/>
          </ac:spMkLst>
        </pc:spChg>
        <pc:spChg chg="add mod ord">
          <ac:chgData name="Natalie Godwin" userId="7148ece7-2736-4317-b722-38fcb9a00043" providerId="ADAL" clId="{C4A0F7F5-66D8-4F23-9BB1-6B709B234FC6}" dt="2025-01-23T19:45:51.784" v="7745" actId="20577"/>
          <ac:spMkLst>
            <pc:docMk/>
            <pc:sldMk cId="52151831" sldId="366"/>
            <ac:spMk id="8" creationId="{A2B6CD6E-A8A8-E150-C94A-D438C9872944}"/>
          </ac:spMkLst>
        </pc:spChg>
      </pc:sldChg>
      <pc:sldChg chg="del">
        <pc:chgData name="Natalie Godwin" userId="7148ece7-2736-4317-b722-38fcb9a00043" providerId="ADAL" clId="{C4A0F7F5-66D8-4F23-9BB1-6B709B234FC6}" dt="2025-01-22T16:36:09.963" v="1" actId="47"/>
        <pc:sldMkLst>
          <pc:docMk/>
          <pc:sldMk cId="1279099977" sldId="366"/>
        </pc:sldMkLst>
      </pc:sldChg>
      <pc:sldChg chg="del">
        <pc:chgData name="Natalie Godwin" userId="7148ece7-2736-4317-b722-38fcb9a00043" providerId="ADAL" clId="{C4A0F7F5-66D8-4F23-9BB1-6B709B234FC6}" dt="2025-01-22T16:36:09.963" v="1" actId="47"/>
        <pc:sldMkLst>
          <pc:docMk/>
          <pc:sldMk cId="2804486681" sldId="367"/>
        </pc:sldMkLst>
      </pc:sldChg>
      <pc:sldChg chg="del">
        <pc:chgData name="Natalie Godwin" userId="7148ece7-2736-4317-b722-38fcb9a00043" providerId="ADAL" clId="{C4A0F7F5-66D8-4F23-9BB1-6B709B234FC6}" dt="2025-01-22T16:36:09.963" v="1" actId="47"/>
        <pc:sldMkLst>
          <pc:docMk/>
          <pc:sldMk cId="3311537875" sldId="368"/>
        </pc:sldMkLst>
      </pc:sldChg>
      <pc:sldChg chg="del">
        <pc:chgData name="Natalie Godwin" userId="7148ece7-2736-4317-b722-38fcb9a00043" providerId="ADAL" clId="{C4A0F7F5-66D8-4F23-9BB1-6B709B234FC6}" dt="2025-01-22T16:36:09.963" v="1" actId="47"/>
        <pc:sldMkLst>
          <pc:docMk/>
          <pc:sldMk cId="3415525524" sldId="369"/>
        </pc:sldMkLst>
      </pc:sldChg>
      <pc:sldChg chg="del">
        <pc:chgData name="Natalie Godwin" userId="7148ece7-2736-4317-b722-38fcb9a00043" providerId="ADAL" clId="{C4A0F7F5-66D8-4F23-9BB1-6B709B234FC6}" dt="2025-01-22T16:36:09.963" v="1" actId="47"/>
        <pc:sldMkLst>
          <pc:docMk/>
          <pc:sldMk cId="1392284496" sldId="370"/>
        </pc:sldMkLst>
      </pc:sldChg>
      <pc:sldChg chg="del">
        <pc:chgData name="Natalie Godwin" userId="7148ece7-2736-4317-b722-38fcb9a00043" providerId="ADAL" clId="{C4A0F7F5-66D8-4F23-9BB1-6B709B234FC6}" dt="2025-01-22T16:36:09.963" v="1" actId="47"/>
        <pc:sldMkLst>
          <pc:docMk/>
          <pc:sldMk cId="751442088" sldId="371"/>
        </pc:sldMkLst>
      </pc:sldChg>
      <pc:sldChg chg="del">
        <pc:chgData name="Natalie Godwin" userId="7148ece7-2736-4317-b722-38fcb9a00043" providerId="ADAL" clId="{C4A0F7F5-66D8-4F23-9BB1-6B709B234FC6}" dt="2025-01-22T16:36:09.963" v="1" actId="47"/>
        <pc:sldMkLst>
          <pc:docMk/>
          <pc:sldMk cId="722095879" sldId="372"/>
        </pc:sldMkLst>
      </pc:sldChg>
      <pc:sldChg chg="del">
        <pc:chgData name="Natalie Godwin" userId="7148ece7-2736-4317-b722-38fcb9a00043" providerId="ADAL" clId="{C4A0F7F5-66D8-4F23-9BB1-6B709B234FC6}" dt="2025-01-22T16:36:09.963" v="1" actId="47"/>
        <pc:sldMkLst>
          <pc:docMk/>
          <pc:sldMk cId="1304123569" sldId="373"/>
        </pc:sldMkLst>
      </pc:sldChg>
      <pc:sldChg chg="del">
        <pc:chgData name="Natalie Godwin" userId="7148ece7-2736-4317-b722-38fcb9a00043" providerId="ADAL" clId="{C4A0F7F5-66D8-4F23-9BB1-6B709B234FC6}" dt="2025-01-22T16:36:09.963" v="1" actId="47"/>
        <pc:sldMkLst>
          <pc:docMk/>
          <pc:sldMk cId="605696797" sldId="374"/>
        </pc:sldMkLst>
      </pc:sldChg>
      <pc:sldChg chg="del">
        <pc:chgData name="Natalie Godwin" userId="7148ece7-2736-4317-b722-38fcb9a00043" providerId="ADAL" clId="{C4A0F7F5-66D8-4F23-9BB1-6B709B234FC6}" dt="2025-01-22T16:36:09.963" v="1" actId="47"/>
        <pc:sldMkLst>
          <pc:docMk/>
          <pc:sldMk cId="2226364788" sldId="375"/>
        </pc:sldMkLst>
      </pc:sldChg>
      <pc:sldChg chg="del">
        <pc:chgData name="Natalie Godwin" userId="7148ece7-2736-4317-b722-38fcb9a00043" providerId="ADAL" clId="{C4A0F7F5-66D8-4F23-9BB1-6B709B234FC6}" dt="2025-01-22T16:36:09.963" v="1" actId="47"/>
        <pc:sldMkLst>
          <pc:docMk/>
          <pc:sldMk cId="1290976160" sldId="376"/>
        </pc:sldMkLst>
      </pc:sldChg>
      <pc:sldChg chg="del">
        <pc:chgData name="Natalie Godwin" userId="7148ece7-2736-4317-b722-38fcb9a00043" providerId="ADAL" clId="{C4A0F7F5-66D8-4F23-9BB1-6B709B234FC6}" dt="2025-01-22T16:36:09.963" v="1" actId="47"/>
        <pc:sldMkLst>
          <pc:docMk/>
          <pc:sldMk cId="1059321518" sldId="377"/>
        </pc:sldMkLst>
      </pc:sldChg>
      <pc:sldChg chg="del">
        <pc:chgData name="Natalie Godwin" userId="7148ece7-2736-4317-b722-38fcb9a00043" providerId="ADAL" clId="{C4A0F7F5-66D8-4F23-9BB1-6B709B234FC6}" dt="2025-01-22T16:36:09.963" v="1" actId="47"/>
        <pc:sldMkLst>
          <pc:docMk/>
          <pc:sldMk cId="3252897124" sldId="378"/>
        </pc:sldMkLst>
      </pc:sldChg>
      <pc:sldChg chg="del">
        <pc:chgData name="Natalie Godwin" userId="7148ece7-2736-4317-b722-38fcb9a00043" providerId="ADAL" clId="{C4A0F7F5-66D8-4F23-9BB1-6B709B234FC6}" dt="2025-01-22T16:36:09.963" v="1" actId="47"/>
        <pc:sldMkLst>
          <pc:docMk/>
          <pc:sldMk cId="3035187064" sldId="379"/>
        </pc:sldMkLst>
      </pc:sldChg>
      <pc:sldChg chg="del">
        <pc:chgData name="Natalie Godwin" userId="7148ece7-2736-4317-b722-38fcb9a00043" providerId="ADAL" clId="{C4A0F7F5-66D8-4F23-9BB1-6B709B234FC6}" dt="2025-01-22T16:36:09.963" v="1" actId="47"/>
        <pc:sldMkLst>
          <pc:docMk/>
          <pc:sldMk cId="2091138901" sldId="380"/>
        </pc:sldMkLst>
      </pc:sldChg>
      <pc:sldChg chg="del">
        <pc:chgData name="Natalie Godwin" userId="7148ece7-2736-4317-b722-38fcb9a00043" providerId="ADAL" clId="{C4A0F7F5-66D8-4F23-9BB1-6B709B234FC6}" dt="2025-01-22T16:36:09.963" v="1" actId="47"/>
        <pc:sldMkLst>
          <pc:docMk/>
          <pc:sldMk cId="2841465502" sldId="381"/>
        </pc:sldMkLst>
      </pc:sldChg>
      <pc:sldChg chg="del">
        <pc:chgData name="Natalie Godwin" userId="7148ece7-2736-4317-b722-38fcb9a00043" providerId="ADAL" clId="{C4A0F7F5-66D8-4F23-9BB1-6B709B234FC6}" dt="2025-01-22T16:36:09.963" v="1" actId="47"/>
        <pc:sldMkLst>
          <pc:docMk/>
          <pc:sldMk cId="120317171" sldId="382"/>
        </pc:sldMkLst>
      </pc:sldChg>
      <pc:sldChg chg="del">
        <pc:chgData name="Natalie Godwin" userId="7148ece7-2736-4317-b722-38fcb9a00043" providerId="ADAL" clId="{C4A0F7F5-66D8-4F23-9BB1-6B709B234FC6}" dt="2025-01-22T16:36:09.963" v="1" actId="47"/>
        <pc:sldMkLst>
          <pc:docMk/>
          <pc:sldMk cId="54283406" sldId="383"/>
        </pc:sldMkLst>
      </pc:sldChg>
      <pc:sldChg chg="del">
        <pc:chgData name="Natalie Godwin" userId="7148ece7-2736-4317-b722-38fcb9a00043" providerId="ADAL" clId="{C4A0F7F5-66D8-4F23-9BB1-6B709B234FC6}" dt="2025-01-22T16:36:09.963" v="1" actId="47"/>
        <pc:sldMkLst>
          <pc:docMk/>
          <pc:sldMk cId="1169957510" sldId="384"/>
        </pc:sldMkLst>
      </pc:sldChg>
      <pc:sldChg chg="del">
        <pc:chgData name="Natalie Godwin" userId="7148ece7-2736-4317-b722-38fcb9a00043" providerId="ADAL" clId="{C4A0F7F5-66D8-4F23-9BB1-6B709B234FC6}" dt="2025-01-22T16:36:09.963" v="1" actId="47"/>
        <pc:sldMkLst>
          <pc:docMk/>
          <pc:sldMk cId="1748308096" sldId="385"/>
        </pc:sldMkLst>
      </pc:sldChg>
      <pc:sldChg chg="del">
        <pc:chgData name="Natalie Godwin" userId="7148ece7-2736-4317-b722-38fcb9a00043" providerId="ADAL" clId="{C4A0F7F5-66D8-4F23-9BB1-6B709B234FC6}" dt="2025-01-22T16:36:09.963" v="1" actId="47"/>
        <pc:sldMkLst>
          <pc:docMk/>
          <pc:sldMk cId="1684448426" sldId="386"/>
        </pc:sldMkLst>
      </pc:sldChg>
      <pc:sldChg chg="del">
        <pc:chgData name="Natalie Godwin" userId="7148ece7-2736-4317-b722-38fcb9a00043" providerId="ADAL" clId="{C4A0F7F5-66D8-4F23-9BB1-6B709B234FC6}" dt="2025-01-22T16:36:09.963" v="1" actId="47"/>
        <pc:sldMkLst>
          <pc:docMk/>
          <pc:sldMk cId="1510723246" sldId="387"/>
        </pc:sldMkLst>
      </pc:sldChg>
      <pc:sldChg chg="del">
        <pc:chgData name="Natalie Godwin" userId="7148ece7-2736-4317-b722-38fcb9a00043" providerId="ADAL" clId="{C4A0F7F5-66D8-4F23-9BB1-6B709B234FC6}" dt="2025-01-22T16:36:09.963" v="1" actId="47"/>
        <pc:sldMkLst>
          <pc:docMk/>
          <pc:sldMk cId="2594067106" sldId="388"/>
        </pc:sldMkLst>
      </pc:sldChg>
      <pc:sldChg chg="del">
        <pc:chgData name="Natalie Godwin" userId="7148ece7-2736-4317-b722-38fcb9a00043" providerId="ADAL" clId="{C4A0F7F5-66D8-4F23-9BB1-6B709B234FC6}" dt="2025-01-22T16:36:09.963" v="1" actId="47"/>
        <pc:sldMkLst>
          <pc:docMk/>
          <pc:sldMk cId="2909859507" sldId="389"/>
        </pc:sldMkLst>
      </pc:sldChg>
      <pc:sldChg chg="del">
        <pc:chgData name="Natalie Godwin" userId="7148ece7-2736-4317-b722-38fcb9a00043" providerId="ADAL" clId="{C4A0F7F5-66D8-4F23-9BB1-6B709B234FC6}" dt="2025-01-22T16:36:09.963" v="1" actId="47"/>
        <pc:sldMkLst>
          <pc:docMk/>
          <pc:sldMk cId="2325934547" sldId="390"/>
        </pc:sldMkLst>
      </pc:sldChg>
      <pc:sldChg chg="del">
        <pc:chgData name="Natalie Godwin" userId="7148ece7-2736-4317-b722-38fcb9a00043" providerId="ADAL" clId="{C4A0F7F5-66D8-4F23-9BB1-6B709B234FC6}" dt="2025-01-22T16:36:09.963" v="1" actId="47"/>
        <pc:sldMkLst>
          <pc:docMk/>
          <pc:sldMk cId="995284345" sldId="391"/>
        </pc:sldMkLst>
      </pc:sldChg>
      <pc:sldChg chg="del">
        <pc:chgData name="Natalie Godwin" userId="7148ece7-2736-4317-b722-38fcb9a00043" providerId="ADAL" clId="{C4A0F7F5-66D8-4F23-9BB1-6B709B234FC6}" dt="2025-01-22T16:36:09.963" v="1" actId="47"/>
        <pc:sldMkLst>
          <pc:docMk/>
          <pc:sldMk cId="3218177389" sldId="392"/>
        </pc:sldMkLst>
      </pc:sldChg>
      <pc:sldChg chg="del">
        <pc:chgData name="Natalie Godwin" userId="7148ece7-2736-4317-b722-38fcb9a00043" providerId="ADAL" clId="{C4A0F7F5-66D8-4F23-9BB1-6B709B234FC6}" dt="2025-01-22T16:36:09.963" v="1" actId="47"/>
        <pc:sldMkLst>
          <pc:docMk/>
          <pc:sldMk cId="306082141" sldId="393"/>
        </pc:sldMkLst>
      </pc:sldChg>
      <pc:sldChg chg="del">
        <pc:chgData name="Natalie Godwin" userId="7148ece7-2736-4317-b722-38fcb9a00043" providerId="ADAL" clId="{C4A0F7F5-66D8-4F23-9BB1-6B709B234FC6}" dt="2025-01-22T16:36:09.963" v="1" actId="47"/>
        <pc:sldMkLst>
          <pc:docMk/>
          <pc:sldMk cId="511123613" sldId="394"/>
        </pc:sldMkLst>
      </pc:sldChg>
      <pc:sldChg chg="del">
        <pc:chgData name="Natalie Godwin" userId="7148ece7-2736-4317-b722-38fcb9a00043" providerId="ADAL" clId="{C4A0F7F5-66D8-4F23-9BB1-6B709B234FC6}" dt="2025-01-22T16:36:09.963" v="1" actId="47"/>
        <pc:sldMkLst>
          <pc:docMk/>
          <pc:sldMk cId="4022406858" sldId="395"/>
        </pc:sldMkLst>
      </pc:sldChg>
      <pc:sldChg chg="del">
        <pc:chgData name="Natalie Godwin" userId="7148ece7-2736-4317-b722-38fcb9a00043" providerId="ADAL" clId="{C4A0F7F5-66D8-4F23-9BB1-6B709B234FC6}" dt="2025-01-22T16:36:09.963" v="1" actId="47"/>
        <pc:sldMkLst>
          <pc:docMk/>
          <pc:sldMk cId="975809570" sldId="396"/>
        </pc:sldMkLst>
      </pc:sldChg>
      <pc:sldChg chg="del">
        <pc:chgData name="Natalie Godwin" userId="7148ece7-2736-4317-b722-38fcb9a00043" providerId="ADAL" clId="{C4A0F7F5-66D8-4F23-9BB1-6B709B234FC6}" dt="2025-01-22T16:36:09.963" v="1" actId="47"/>
        <pc:sldMkLst>
          <pc:docMk/>
          <pc:sldMk cId="2990161584" sldId="397"/>
        </pc:sldMkLst>
      </pc:sldChg>
      <pc:sldChg chg="del">
        <pc:chgData name="Natalie Godwin" userId="7148ece7-2736-4317-b722-38fcb9a00043" providerId="ADAL" clId="{C4A0F7F5-66D8-4F23-9BB1-6B709B234FC6}" dt="2025-01-22T16:36:09.963" v="1" actId="47"/>
        <pc:sldMkLst>
          <pc:docMk/>
          <pc:sldMk cId="1452267823" sldId="398"/>
        </pc:sldMkLst>
      </pc:sldChg>
      <pc:sldChg chg="del">
        <pc:chgData name="Natalie Godwin" userId="7148ece7-2736-4317-b722-38fcb9a00043" providerId="ADAL" clId="{C4A0F7F5-66D8-4F23-9BB1-6B709B234FC6}" dt="2025-01-22T16:36:09.963" v="1" actId="47"/>
        <pc:sldMkLst>
          <pc:docMk/>
          <pc:sldMk cId="1218416173" sldId="399"/>
        </pc:sldMkLst>
      </pc:sldChg>
      <pc:sldChg chg="del">
        <pc:chgData name="Natalie Godwin" userId="7148ece7-2736-4317-b722-38fcb9a00043" providerId="ADAL" clId="{C4A0F7F5-66D8-4F23-9BB1-6B709B234FC6}" dt="2025-01-22T16:36:09.963" v="1" actId="47"/>
        <pc:sldMkLst>
          <pc:docMk/>
          <pc:sldMk cId="1477078137" sldId="400"/>
        </pc:sldMkLst>
      </pc:sldChg>
      <pc:sldChg chg="del">
        <pc:chgData name="Natalie Godwin" userId="7148ece7-2736-4317-b722-38fcb9a00043" providerId="ADAL" clId="{C4A0F7F5-66D8-4F23-9BB1-6B709B234FC6}" dt="2025-01-22T16:36:09.963" v="1" actId="47"/>
        <pc:sldMkLst>
          <pc:docMk/>
          <pc:sldMk cId="794803692" sldId="401"/>
        </pc:sldMkLst>
      </pc:sldChg>
      <pc:sldChg chg="del">
        <pc:chgData name="Natalie Godwin" userId="7148ece7-2736-4317-b722-38fcb9a00043" providerId="ADAL" clId="{C4A0F7F5-66D8-4F23-9BB1-6B709B234FC6}" dt="2025-01-22T16:36:09.963" v="1" actId="47"/>
        <pc:sldMkLst>
          <pc:docMk/>
          <pc:sldMk cId="1857021089" sldId="402"/>
        </pc:sldMkLst>
      </pc:sldChg>
      <pc:sldChg chg="del">
        <pc:chgData name="Natalie Godwin" userId="7148ece7-2736-4317-b722-38fcb9a00043" providerId="ADAL" clId="{C4A0F7F5-66D8-4F23-9BB1-6B709B234FC6}" dt="2025-01-22T16:36:09.963" v="1" actId="47"/>
        <pc:sldMkLst>
          <pc:docMk/>
          <pc:sldMk cId="465438782" sldId="403"/>
        </pc:sldMkLst>
      </pc:sldChg>
      <pc:sldChg chg="del">
        <pc:chgData name="Natalie Godwin" userId="7148ece7-2736-4317-b722-38fcb9a00043" providerId="ADAL" clId="{C4A0F7F5-66D8-4F23-9BB1-6B709B234FC6}" dt="2025-01-22T16:36:09.963" v="1" actId="47"/>
        <pc:sldMkLst>
          <pc:docMk/>
          <pc:sldMk cId="938908191" sldId="404"/>
        </pc:sldMkLst>
      </pc:sldChg>
      <pc:sldChg chg="del">
        <pc:chgData name="Natalie Godwin" userId="7148ece7-2736-4317-b722-38fcb9a00043" providerId="ADAL" clId="{C4A0F7F5-66D8-4F23-9BB1-6B709B234FC6}" dt="2025-01-22T16:36:09.963" v="1" actId="47"/>
        <pc:sldMkLst>
          <pc:docMk/>
          <pc:sldMk cId="1499770726" sldId="405"/>
        </pc:sldMkLst>
      </pc:sldChg>
      <pc:sldChg chg="del">
        <pc:chgData name="Natalie Godwin" userId="7148ece7-2736-4317-b722-38fcb9a00043" providerId="ADAL" clId="{C4A0F7F5-66D8-4F23-9BB1-6B709B234FC6}" dt="2025-01-22T16:36:09.963" v="1" actId="47"/>
        <pc:sldMkLst>
          <pc:docMk/>
          <pc:sldMk cId="1374934455" sldId="406"/>
        </pc:sldMkLst>
      </pc:sldChg>
      <pc:sldChg chg="del">
        <pc:chgData name="Natalie Godwin" userId="7148ece7-2736-4317-b722-38fcb9a00043" providerId="ADAL" clId="{C4A0F7F5-66D8-4F23-9BB1-6B709B234FC6}" dt="2025-01-22T16:36:09.963" v="1" actId="47"/>
        <pc:sldMkLst>
          <pc:docMk/>
          <pc:sldMk cId="395504320" sldId="407"/>
        </pc:sldMkLst>
      </pc:sldChg>
      <pc:sldChg chg="del">
        <pc:chgData name="Natalie Godwin" userId="7148ece7-2736-4317-b722-38fcb9a00043" providerId="ADAL" clId="{C4A0F7F5-66D8-4F23-9BB1-6B709B234FC6}" dt="2025-01-22T16:36:09.963" v="1" actId="47"/>
        <pc:sldMkLst>
          <pc:docMk/>
          <pc:sldMk cId="207589842" sldId="408"/>
        </pc:sldMkLst>
      </pc:sldChg>
      <pc:sldChg chg="del">
        <pc:chgData name="Natalie Godwin" userId="7148ece7-2736-4317-b722-38fcb9a00043" providerId="ADAL" clId="{C4A0F7F5-66D8-4F23-9BB1-6B709B234FC6}" dt="2025-01-22T16:36:09.963" v="1" actId="47"/>
        <pc:sldMkLst>
          <pc:docMk/>
          <pc:sldMk cId="3354946080" sldId="409"/>
        </pc:sldMkLst>
      </pc:sldChg>
      <pc:sldChg chg="del">
        <pc:chgData name="Natalie Godwin" userId="7148ece7-2736-4317-b722-38fcb9a00043" providerId="ADAL" clId="{C4A0F7F5-66D8-4F23-9BB1-6B709B234FC6}" dt="2025-01-22T16:36:09.963" v="1" actId="47"/>
        <pc:sldMkLst>
          <pc:docMk/>
          <pc:sldMk cId="1701253875" sldId="410"/>
        </pc:sldMkLst>
      </pc:sldChg>
      <pc:sldChg chg="del">
        <pc:chgData name="Natalie Godwin" userId="7148ece7-2736-4317-b722-38fcb9a00043" providerId="ADAL" clId="{C4A0F7F5-66D8-4F23-9BB1-6B709B234FC6}" dt="2025-01-22T16:36:09.963" v="1" actId="47"/>
        <pc:sldMkLst>
          <pc:docMk/>
          <pc:sldMk cId="694807187" sldId="411"/>
        </pc:sldMkLst>
      </pc:sldChg>
      <pc:sldChg chg="del">
        <pc:chgData name="Natalie Godwin" userId="7148ece7-2736-4317-b722-38fcb9a00043" providerId="ADAL" clId="{C4A0F7F5-66D8-4F23-9BB1-6B709B234FC6}" dt="2025-01-22T16:36:09.963" v="1" actId="47"/>
        <pc:sldMkLst>
          <pc:docMk/>
          <pc:sldMk cId="2811518608" sldId="412"/>
        </pc:sldMkLst>
      </pc:sldChg>
      <pc:sldChg chg="del">
        <pc:chgData name="Natalie Godwin" userId="7148ece7-2736-4317-b722-38fcb9a00043" providerId="ADAL" clId="{C4A0F7F5-66D8-4F23-9BB1-6B709B234FC6}" dt="2025-01-22T16:36:09.963" v="1" actId="47"/>
        <pc:sldMkLst>
          <pc:docMk/>
          <pc:sldMk cId="3763465659" sldId="413"/>
        </pc:sldMkLst>
      </pc:sldChg>
      <pc:sldChg chg="del">
        <pc:chgData name="Natalie Godwin" userId="7148ece7-2736-4317-b722-38fcb9a00043" providerId="ADAL" clId="{C4A0F7F5-66D8-4F23-9BB1-6B709B234FC6}" dt="2025-01-22T16:36:09.963" v="1" actId="47"/>
        <pc:sldMkLst>
          <pc:docMk/>
          <pc:sldMk cId="2612947718" sldId="414"/>
        </pc:sldMkLst>
      </pc:sldChg>
      <pc:sldChg chg="del">
        <pc:chgData name="Natalie Godwin" userId="7148ece7-2736-4317-b722-38fcb9a00043" providerId="ADAL" clId="{C4A0F7F5-66D8-4F23-9BB1-6B709B234FC6}" dt="2025-01-22T16:36:09.963" v="1" actId="47"/>
        <pc:sldMkLst>
          <pc:docMk/>
          <pc:sldMk cId="3642309619" sldId="415"/>
        </pc:sldMkLst>
      </pc:sldChg>
      <pc:sldChg chg="del">
        <pc:chgData name="Natalie Godwin" userId="7148ece7-2736-4317-b722-38fcb9a00043" providerId="ADAL" clId="{C4A0F7F5-66D8-4F23-9BB1-6B709B234FC6}" dt="2025-01-22T16:36:09.963" v="1" actId="47"/>
        <pc:sldMkLst>
          <pc:docMk/>
          <pc:sldMk cId="810732851" sldId="416"/>
        </pc:sldMkLst>
      </pc:sldChg>
      <pc:sldChg chg="del">
        <pc:chgData name="Natalie Godwin" userId="7148ece7-2736-4317-b722-38fcb9a00043" providerId="ADAL" clId="{C4A0F7F5-66D8-4F23-9BB1-6B709B234FC6}" dt="2025-01-22T16:36:09.963" v="1" actId="47"/>
        <pc:sldMkLst>
          <pc:docMk/>
          <pc:sldMk cId="2676541297" sldId="417"/>
        </pc:sldMkLst>
      </pc:sldChg>
      <pc:sldChg chg="del">
        <pc:chgData name="Natalie Godwin" userId="7148ece7-2736-4317-b722-38fcb9a00043" providerId="ADAL" clId="{C4A0F7F5-66D8-4F23-9BB1-6B709B234FC6}" dt="2025-01-22T16:36:09.963" v="1" actId="47"/>
        <pc:sldMkLst>
          <pc:docMk/>
          <pc:sldMk cId="1306285754" sldId="418"/>
        </pc:sldMkLst>
      </pc:sldChg>
      <pc:sldChg chg="del">
        <pc:chgData name="Natalie Godwin" userId="7148ece7-2736-4317-b722-38fcb9a00043" providerId="ADAL" clId="{C4A0F7F5-66D8-4F23-9BB1-6B709B234FC6}" dt="2025-01-22T16:36:09.963" v="1" actId="47"/>
        <pc:sldMkLst>
          <pc:docMk/>
          <pc:sldMk cId="3330375478" sldId="419"/>
        </pc:sldMkLst>
      </pc:sldChg>
      <pc:sldChg chg="del">
        <pc:chgData name="Natalie Godwin" userId="7148ece7-2736-4317-b722-38fcb9a00043" providerId="ADAL" clId="{C4A0F7F5-66D8-4F23-9BB1-6B709B234FC6}" dt="2025-01-22T16:36:09.963" v="1" actId="47"/>
        <pc:sldMkLst>
          <pc:docMk/>
          <pc:sldMk cId="642552061" sldId="42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99E25-5B65-D93A-3010-8B947D67E6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EB28A-33CC-6CF5-1214-F2C3205F6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888634-FBA9-41D6-8B35-EE3A7D816B7C}" type="datetimeFigureOut">
              <a:rPr lang="en-US" smtClean="0"/>
              <a:t>1/22/2025</a:t>
            </a:fld>
            <a:endParaRPr lang="en-US" dirty="0"/>
          </a:p>
        </p:txBody>
      </p:sp>
      <p:sp>
        <p:nvSpPr>
          <p:cNvPr id="4" name="Footer Placeholder 3">
            <a:extLst>
              <a:ext uri="{FF2B5EF4-FFF2-40B4-BE49-F238E27FC236}">
                <a16:creationId xmlns:a16="http://schemas.microsoft.com/office/drawing/2014/main" id="{43D63414-6160-FF79-B3F6-CD615625C8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83E93F-BDEC-C5F7-2553-8324882C41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7C78D2-97D1-4B37-BDD1-08A09BD4CA99}" type="slidenum">
              <a:rPr lang="en-US" smtClean="0"/>
              <a:t>‹#›</a:t>
            </a:fld>
            <a:endParaRPr lang="en-US" dirty="0"/>
          </a:p>
        </p:txBody>
      </p:sp>
    </p:spTree>
    <p:extLst>
      <p:ext uri="{BB962C8B-B14F-4D97-AF65-F5344CB8AC3E}">
        <p14:creationId xmlns:p14="http://schemas.microsoft.com/office/powerpoint/2010/main" val="236913595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3T18:24:53.088"/>
    </inkml:context>
    <inkml:brush xml:id="br0">
      <inkml:brushProperty name="width" value="0.05" units="cm"/>
      <inkml:brushProperty name="height" value="0.05" units="cm"/>
      <inkml:brushProperty name="color" value="#AE198D"/>
      <inkml:brushProperty name="inkEffects" value="galaxy"/>
      <inkml:brushProperty name="anchorX" value="-53931.72656"/>
      <inkml:brushProperty name="anchorY" value="-5335.37549"/>
      <inkml:brushProperty name="scaleFactor" value="0.5"/>
    </inkml:brush>
  </inkml:definitions>
  <inkml:trace contextRef="#ctx0" brushRef="#br0">0 1475 24575,'0'0'0,"17"6"0,39 21 0,45 7 0,43 18 0,10 3 0,0 5 0,-2-3-1623,-13 1 2087,1 2-696,16 20 232,-14-3 0,-9 7 0,-17-8 0,-17-10 395,0-11-508,-10-9 169,6-12-56,-5-6 0,1-9 0,-5 0 0,7-6 0,-3 3 0,-5-3 1229,1-4-1580,2-2 526,-4-3-175,-4-2 0,2-2 0,16 0 0,11-7 0,4 0 0,8-13 0,-4-6 0,-8-5 0,8-10 0,2-1 0,5-7 0,-2-11 0,-12 7 0,-12 4 0,-11 6 0,-16 4 0,-7 10 0,-4 2 0,-7 2 0,-7-2 0,-5-1 0,-10-1 0,-4-2 0,-8-1 0,1 6 0,-6 0 0,3-1 0,3 0 0,4-3 0,-4 0 0,-3-2 0,1-1 0,9-6 0,4-1 0,-3-7 0,-6 1 0,-7 2 0,-14 40 0,0-1 0,0 0 0,-1 0 0,0-10 0,-1-17 0,0 30 0,0-1 0,0 1 0,0-1 0,0 1 0,-1-1 0,1 1 0,-3-4 0,-15-16 0,-6 6 0,-11 5 0,-3 4 0,-2 4 0,1 2 0,1 1 0,-11 1 0,1 0 0,2-1 0,2 1 0,4 0 0,3-1 0,3 0 0,1 0 0,1 0 0,7 6 0,7 8 0,1-1 0,4 6 0,5 3 0,3 5 0,3 3 0,2 1 0,1 2 0,0 1 0,1 0 0,0 0 0,-1-1 0,7 1 0,6-8 0,7-6 0,6-7 0,4-5 0,-5 1 0,2-1 0,7 5 0,28-2 0,9 4 0,13 6 0,1 3 0,5 4 0,-3 3 0,15-5 0,-10 1 0,-12-7 0,-14-5 0,-6-5 0,-3-5 0,0 4 0,2-2 0,2 0 0,21-3 0,-4-1 0,14-1 0,-3-1 0,-2-1 0,-13 0 0,-4 0 0,8-1 0,-2-6 0,13 0 0,-1-7 0,11-5 0,-5-5 0,1 2 0,-5-2 0,7-2 0,-6-2 0,8-2 0,-5-2 0,-13 0 0,-6-1 0,-6 0 0,-10-1 0,-8 1 0,-8 0 0,1-1 0,-2 7 0,-3 1 0,-2 7 0,-2-2 0,6 5 0,-1-2 0,-1 4 0,0-4 0,-3 4 0,-1-3 0,0 2 0,-2-2 0,13-5 0,0 4 0,0 3 0,-2-2 0,-3 4 0,-10-4 0,-28 13 0,0 2 0,0-1 0,-1 1 0,1-1 0,-1 0 0,0 0 0,3-4 0,15-17 0,1-4 0,2-1 0,3 5 0,3 6 0,1-1 0,2 5 0,-5-3 0,-1-3 0,7-4 0,-4-3 0,6-3 0,-5-1 0,1 4 0,-2-6 0,8-1 0,1-1 0,0-13 0,0 0 0,-1 0 0,-2 3 0,-7 3 0,-1 10 0,-8 3 0,-5 2 0,-5-1 0,2 0 0,4-2 0,12-1 0,5-8 0,3 0 0,2-1 0,-7 2 0,-7 1 0,-1 7 0,-6 3 0,-12 6 0,-4 22 0,0-2 0,0 1 0,0 0 0,0-1 0,0 1 0,0 0 0,0-1 0,-1 1 0,1 0 0,0-1 0,0 1 0,0 0 0,0-1 0,0 1 0,-1 0 0,1-1 0,0 1 0,0 0 0,-1 0 0,1-1 0,0 1 0,0 0 0,-1 0 0,1 0 0,0-1 0,-1 1 0,1 0 0,0 0 0,0 0 0,-1 0 0,1 0 0,-1-1 0,-9 6 0,-8 5 0,2 7 0,-12-1 0,-2 5 0,3 3 0,-2-3 0,0-5 0,0 2 0,-2-4 0,-1-4 0,0-3 0,-1-3 0,0-2 0,0-1 0,0-2 0,0 1 0,0-1 0,-7 0 0,0 1 0,0-1 0,2 8 0,1 0 0,1 0 0,2-2 0,0 0 0,1-3 0,0 0 0,7 5 0,0-1 0,0 1 0,-1-2 0,11-2 0,18-3 0,-2 0 0,0 0 0,0 0 0,0 0 0,0 0 0,0 0 0,1 0 0,-1 0 0,0 0 0,0 0 0,0 1 0,0-1 0,0 0 0,0 0 0,0 0 0,0 0 0,0 0 0,0 0 0,0 0 0,0 0 0,0 0 0,0 0 0,0 0 0,0 0 0,0 0 0,0 0 0,0 0 0,0 0 0,0 1 0,0-1 0,0 0 0,0 0 0,0 0 0,0 0 0,0 0 0,0 0 0,0 0 0,0 0 0,0 0 0,0 0 0,0 0 0,16 2 0,16-2 0,7 0 0,3 0 0,1 0 0,-3-7 0,-2 0 0,5 1 0,-1-7 0,-1 2 0,-2 2 0,-3-5 0,0 3 0,-2 1 0,-1 3 0,0 3 0,-7-5 0,0 2 0,0 0 0,1 2 0,-5-5 0,1 1 0,2 1 0,2 2 0,-5-4 0,2-6 0,1 2 0,2 1 0,3 4 0,-6-4 0,1 2 0,1 3 0,-5 8 0,-20 1 0,1-1 0,-1 1 0,0-1 0,0 1 0,1 0 0,-1-1 0,0 1 0,0 0 0,0 0 0,0-1 0,2 3 0,8 15 0,-5 7 0,-10 5 0,-1 2 0,-2 3 0,-6-1 0,1 1 0,2 0 0,2-2 0,3 1 0,2 0 0,1-1 0,2 0 0,7-7 0,0 7 0,1 0 0,-2 1 0,5 0 0,-2 1 0,-1-1 0,-2 0 0,-2-1 0,-2 0 0,-1 1 0,0-1 0,-2 0 0,1 0 0,0-1 0,-1 1 0,1 0 0,0 7 0,0 0 0,0-1 0,0 0 0,0-2 0,0-8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3T18:24:57.341"/>
    </inkml:context>
    <inkml:brush xml:id="br0">
      <inkml:brushProperty name="width" value="0.05" units="cm"/>
      <inkml:brushProperty name="height" value="0.05" units="cm"/>
      <inkml:brushProperty name="color" value="#AE198D"/>
      <inkml:brushProperty name="inkEffects" value="galaxy"/>
      <inkml:brushProperty name="anchorX" value="-64278.78125"/>
      <inkml:brushProperty name="anchorY" value="-5913.25"/>
      <inkml:brushProperty name="scaleFactor" value="0.5"/>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3T18:25:01.149"/>
    </inkml:context>
    <inkml:brush xml:id="br0">
      <inkml:brushProperty name="width" value="0.05" units="cm"/>
      <inkml:brushProperty name="height" value="0.05" units="cm"/>
      <inkml:brushProperty name="color" value="#AE198D"/>
      <inkml:brushProperty name="inkEffects" value="galaxy"/>
      <inkml:brushProperty name="anchorX" value="-65125.44922"/>
      <inkml:brushProperty name="anchorY" value="-6759.91748"/>
      <inkml:brushProperty name="scaleFactor" value="0.5"/>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1/22/2025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a:t>
            </a:fld>
            <a:endParaRPr lang="en-US" dirty="0"/>
          </a:p>
        </p:txBody>
      </p:sp>
    </p:spTree>
    <p:extLst>
      <p:ext uri="{BB962C8B-B14F-4D97-AF65-F5344CB8AC3E}">
        <p14:creationId xmlns:p14="http://schemas.microsoft.com/office/powerpoint/2010/main" val="180179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401077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10</a:t>
            </a:fld>
            <a:endParaRPr lang="en-US" dirty="0"/>
          </a:p>
        </p:txBody>
      </p:sp>
    </p:spTree>
    <p:extLst>
      <p:ext uri="{BB962C8B-B14F-4D97-AF65-F5344CB8AC3E}">
        <p14:creationId xmlns:p14="http://schemas.microsoft.com/office/powerpoint/2010/main" val="229288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15</a:t>
            </a:fld>
            <a:endParaRPr lang="en-US" dirty="0"/>
          </a:p>
        </p:txBody>
      </p:sp>
    </p:spTree>
    <p:extLst>
      <p:ext uri="{BB962C8B-B14F-4D97-AF65-F5344CB8AC3E}">
        <p14:creationId xmlns:p14="http://schemas.microsoft.com/office/powerpoint/2010/main" val="37399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939589-3E79-4C82-AA4A-FE78234FAA59}" type="slidenum">
              <a:rPr lang="en-US" smtClean="0"/>
              <a:t>16</a:t>
            </a:fld>
            <a:endParaRPr lang="en-US" dirty="0"/>
          </a:p>
        </p:txBody>
      </p:sp>
    </p:spTree>
    <p:extLst>
      <p:ext uri="{BB962C8B-B14F-4D97-AF65-F5344CB8AC3E}">
        <p14:creationId xmlns:p14="http://schemas.microsoft.com/office/powerpoint/2010/main" val="3613364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Slid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57809"/>
            <a:ext cx="7983110" cy="3080335"/>
          </a:xfrm>
        </p:spPr>
        <p:txBody>
          <a:bodyPr lIns="0" tIns="0" rIns="0" bIns="0" anchor="b"/>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8161510" y="2744546"/>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3790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1280159" y="640080"/>
            <a:ext cx="4815836" cy="2103120"/>
          </a:xfrm>
        </p:spPr>
        <p:txBody>
          <a:bodyPr lIns="0" tIns="0" rIns="0" bIns="0" anchor="ctr" anchorCtr="0"/>
          <a:lstStyle>
            <a:lvl1pPr algn="l">
              <a:defRPr sz="4000" b="1" cap="all" spc="0" baseline="0">
                <a:solidFill>
                  <a:schemeClr val="tx1"/>
                </a:solidFill>
              </a:defRPr>
            </a:lvl1pPr>
          </a:lstStyle>
          <a:p>
            <a:r>
              <a:rPr lang="en-US" dirty="0"/>
              <a:t>Click to add title</a:t>
            </a:r>
          </a:p>
        </p:txBody>
      </p:sp>
      <p:sp>
        <p:nvSpPr>
          <p:cNvPr id="16" name="Slide Number Placeholder 15">
            <a:extLst>
              <a:ext uri="{FF2B5EF4-FFF2-40B4-BE49-F238E27FC236}">
                <a16:creationId xmlns:a16="http://schemas.microsoft.com/office/drawing/2014/main" id="{6183E8BD-29F0-8F9F-FC7D-73F8067BCDDF}"/>
              </a:ext>
            </a:extLst>
          </p:cNvPr>
          <p:cNvSpPr>
            <a:spLocks noGrp="1"/>
          </p:cNvSpPr>
          <p:nvPr>
            <p:ph type="sldNum" sz="quarter" idx="20"/>
          </p:nvPr>
        </p:nvSpPr>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15" name="Content Placeholder 2">
            <a:extLst>
              <a:ext uri="{FF2B5EF4-FFF2-40B4-BE49-F238E27FC236}">
                <a16:creationId xmlns:a16="http://schemas.microsoft.com/office/drawing/2014/main" id="{5C983CA3-739C-6C20-AFE0-0997370354B4}"/>
              </a:ext>
            </a:extLst>
          </p:cNvPr>
          <p:cNvSpPr>
            <a:spLocks noGrp="1"/>
          </p:cNvSpPr>
          <p:nvPr>
            <p:ph idx="1" hasCustomPrompt="1"/>
          </p:nvPr>
        </p:nvSpPr>
        <p:spPr>
          <a:xfrm>
            <a:off x="6531427" y="640080"/>
            <a:ext cx="5122889" cy="2103120"/>
          </a:xfrm>
        </p:spPr>
        <p:txBody>
          <a:bodyPr lIns="0" tIns="0" rIns="0" bIns="0" anchor="ctr" anchorCtr="0">
            <a:normAutofit/>
          </a:bodyPr>
          <a:lstStyle>
            <a:lvl1pPr marL="0" indent="0">
              <a:lnSpc>
                <a:spcPct val="110000"/>
              </a:lnSpc>
              <a:buNone/>
              <a:defRPr sz="1800">
                <a:solidFill>
                  <a:schemeClr val="tx1"/>
                </a:solidFill>
              </a:defRPr>
            </a:lvl1pPr>
            <a:lvl2pPr marL="228600">
              <a:lnSpc>
                <a:spcPct val="100000"/>
              </a:lnSpc>
              <a:defRPr sz="1600">
                <a:solidFill>
                  <a:schemeClr val="tx1"/>
                </a:solidFill>
              </a:defRPr>
            </a:lvl2pPr>
            <a:lvl3pPr marL="457200">
              <a:lnSpc>
                <a:spcPct val="100000"/>
              </a:lnSpc>
              <a:defRPr sz="1400">
                <a:solidFill>
                  <a:schemeClr val="tx1"/>
                </a:solidFill>
              </a:defRPr>
            </a:lvl3pPr>
            <a:lvl4pPr marL="685800">
              <a:lnSpc>
                <a:spcPct val="100000"/>
              </a:lnSpc>
              <a:defRPr sz="1200">
                <a:solidFill>
                  <a:schemeClr val="tx1"/>
                </a:solidFill>
              </a:defRPr>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cxnSp>
        <p:nvCxnSpPr>
          <p:cNvPr id="4" name="Straight Connector 3">
            <a:extLst>
              <a:ext uri="{FF2B5EF4-FFF2-40B4-BE49-F238E27FC236}">
                <a16:creationId xmlns:a16="http://schemas.microsoft.com/office/drawing/2014/main" id="{4BC9F29C-BBE9-AFB4-AFC6-30BCA4EB2AFA}"/>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C4D286-C480-B4CF-4406-CACC323F9FAD}"/>
              </a:ext>
            </a:extLst>
          </p:cNvPr>
          <p:cNvSpPr>
            <a:spLocks noGrp="1"/>
          </p:cNvSpPr>
          <p:nvPr>
            <p:ph idx="21" hasCustomPrompt="1"/>
          </p:nvPr>
        </p:nvSpPr>
        <p:spPr>
          <a:xfrm>
            <a:off x="1280160" y="3017520"/>
            <a:ext cx="10374152" cy="320886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0BEE2817-4518-D59A-BD13-29A3D4FE64F0}"/>
              </a:ext>
            </a:extLst>
          </p:cNvPr>
          <p:cNvSpPr>
            <a:spLocks noGrp="1"/>
          </p:cNvSpPr>
          <p:nvPr>
            <p:ph type="ftr" sz="quarter" idx="19"/>
          </p:nvPr>
        </p:nvSpPr>
        <p:spPr>
          <a:xfrm>
            <a:off x="7539516" y="6356350"/>
            <a:ext cx="4114800" cy="365125"/>
          </a:xfrm>
        </p:spPr>
        <p:txBody>
          <a:bodyPr/>
          <a:lstStyle/>
          <a:p>
            <a:endParaRPr lang="en-US" dirty="0"/>
          </a:p>
        </p:txBody>
      </p:sp>
    </p:spTree>
    <p:extLst>
      <p:ext uri="{BB962C8B-B14F-4D97-AF65-F5344CB8AC3E}">
        <p14:creationId xmlns:p14="http://schemas.microsoft.com/office/powerpoint/2010/main" val="1068905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1280159" y="4970638"/>
            <a:ext cx="9144000" cy="1280160"/>
          </a:xfrm>
        </p:spPr>
        <p:txBody>
          <a:bodyPr lIns="0" tIns="0" rIns="0" bIns="0" anchor="b" anchorCtr="0"/>
          <a:lstStyle>
            <a:lvl1pPr algn="l">
              <a:defRPr sz="4000" b="1" cap="all" spc="0" baseline="0">
                <a:solidFill>
                  <a:schemeClr val="tx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F0626849-9D2D-3C95-8C10-FA8F325FE9AA}"/>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685800"/>
            <a:ext cx="4937760" cy="4023360"/>
          </a:xfrm>
        </p:spPr>
        <p:txBody>
          <a:bodyPr lIns="0" tIns="0" rIns="0" bIns="0">
            <a:noAutofit/>
          </a:bodyPr>
          <a:lstStyle>
            <a:lvl1pPr marL="0" indent="0">
              <a:spcBef>
                <a:spcPts val="1200"/>
              </a:spcBef>
              <a:buNone/>
              <a:defRPr sz="1800"/>
            </a:lvl1pPr>
            <a:lvl2pPr marL="457200">
              <a:spcBef>
                <a:spcPts val="1200"/>
              </a:spcBef>
              <a:defRPr sz="1800"/>
            </a:lvl2pPr>
            <a:lvl3pPr marL="914400">
              <a:spcBef>
                <a:spcPts val="1200"/>
              </a:spcBef>
              <a:defRPr sz="1800"/>
            </a:lvl3pPr>
            <a:lvl4pPr marL="1371600">
              <a:spcBef>
                <a:spcPts val="1200"/>
              </a:spcBef>
              <a:defRPr sz="1800"/>
            </a:lvl4pPr>
            <a:lvl5pPr marL="18288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04755" y="685800"/>
            <a:ext cx="4937760" cy="4023360"/>
          </a:xfrm>
        </p:spPr>
        <p:txBody>
          <a:bodyPr lIns="0" tIns="0" rIns="0" bIns="0">
            <a:noAutofit/>
          </a:bodyPr>
          <a:lstStyle>
            <a:lvl1pPr>
              <a:spcBef>
                <a:spcPts val="1200"/>
              </a:spcBef>
              <a:defRPr sz="1800"/>
            </a:lvl1pPr>
            <a:lvl2pPr>
              <a:spcBef>
                <a:spcPts val="1200"/>
              </a:spcBef>
              <a:defRPr sz="1800"/>
            </a:lvl2pPr>
            <a:lvl3pPr>
              <a:spcBef>
                <a:spcPts val="1200"/>
              </a:spcBef>
              <a:defRPr sz="1800"/>
            </a:lvl3pPr>
            <a:lvl4pPr>
              <a:spcBef>
                <a:spcPts val="1200"/>
              </a:spcBef>
              <a:defRPr sz="1800"/>
            </a:lvl4pPr>
            <a:lvl5pPr>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4717D91C-F78C-0E4C-FB27-7112AB840A1C}"/>
              </a:ext>
              <a:ext uri="{C183D7F6-B498-43B3-948B-1728B52AA6E4}">
                <adec:decorative xmlns:adec="http://schemas.microsoft.com/office/drawing/2017/decorative" val="1"/>
              </a:ext>
            </a:extLst>
          </p:cNvPr>
          <p:cNvGrpSpPr/>
          <p:nvPr userDrawn="1"/>
        </p:nvGrpSpPr>
        <p:grpSpPr>
          <a:xfrm>
            <a:off x="5322570" y="5680647"/>
            <a:ext cx="465456" cy="581432"/>
            <a:chOff x="7843462" y="2744546"/>
            <a:chExt cx="465456" cy="581432"/>
          </a:xfrm>
        </p:grpSpPr>
        <p:sp>
          <p:nvSpPr>
            <p:cNvPr id="15" name="Graphic 12">
              <a:extLst>
                <a:ext uri="{FF2B5EF4-FFF2-40B4-BE49-F238E27FC236}">
                  <a16:creationId xmlns:a16="http://schemas.microsoft.com/office/drawing/2014/main" id="{CC935CF3-75DF-0DC7-1B2A-E0E0205DF64B}"/>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7" name="Graphic 13">
              <a:extLst>
                <a:ext uri="{FF2B5EF4-FFF2-40B4-BE49-F238E27FC236}">
                  <a16:creationId xmlns:a16="http://schemas.microsoft.com/office/drawing/2014/main" id="{D5782BEB-6319-DEC1-F9ED-BA9201C6B9B7}"/>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18" name="Graphic 15">
              <a:extLst>
                <a:ext uri="{FF2B5EF4-FFF2-40B4-BE49-F238E27FC236}">
                  <a16:creationId xmlns:a16="http://schemas.microsoft.com/office/drawing/2014/main" id="{6E59DFAF-9794-BD12-D89A-422FFFFCE023}"/>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21" name="Footer Placeholder 20">
            <a:extLst>
              <a:ext uri="{FF2B5EF4-FFF2-40B4-BE49-F238E27FC236}">
                <a16:creationId xmlns:a16="http://schemas.microsoft.com/office/drawing/2014/main" id="{36444A47-BCB3-5C86-F2B8-25092BE8D9FF}"/>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C648C53D-49AB-C003-70E8-5117AF079715}"/>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96BC1DE-6696-3408-564E-2D73B1266326}"/>
              </a:ext>
              <a:ext uri="{C183D7F6-B498-43B3-948B-1728B52AA6E4}">
                <adec:decorative xmlns:adec="http://schemas.microsoft.com/office/drawing/2017/decorative" val="1"/>
              </a:ext>
            </a:extLst>
          </p:cNvPr>
          <p:cNvGrpSpPr/>
          <p:nvPr userDrawn="1"/>
        </p:nvGrpSpPr>
        <p:grpSpPr>
          <a:xfrm rot="5400000">
            <a:off x="10711518" y="5393214"/>
            <a:ext cx="1097341" cy="736658"/>
            <a:chOff x="10508317" y="446637"/>
            <a:chExt cx="1097341" cy="736658"/>
          </a:xfrm>
        </p:grpSpPr>
        <p:sp>
          <p:nvSpPr>
            <p:cNvPr id="25" name="Graphic 15">
              <a:extLst>
                <a:ext uri="{FF2B5EF4-FFF2-40B4-BE49-F238E27FC236}">
                  <a16:creationId xmlns:a16="http://schemas.microsoft.com/office/drawing/2014/main" id="{268EB1E4-29D6-C3F5-BCBB-FB7E7EE5C25C}"/>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26" name="Graphic 16">
              <a:extLst>
                <a:ext uri="{FF2B5EF4-FFF2-40B4-BE49-F238E27FC236}">
                  <a16:creationId xmlns:a16="http://schemas.microsoft.com/office/drawing/2014/main" id="{09524D46-140F-2F4F-430B-F59815A07CF1}"/>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27" name="Graphic 14">
              <a:extLst>
                <a:ext uri="{FF2B5EF4-FFF2-40B4-BE49-F238E27FC236}">
                  <a16:creationId xmlns:a16="http://schemas.microsoft.com/office/drawing/2014/main" id="{AC75143B-C717-8D04-743C-B40FB5EFB21C}"/>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87376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1280160" y="640080"/>
            <a:ext cx="10087699" cy="1280160"/>
          </a:xfrm>
        </p:spPr>
        <p:txBody>
          <a:bodyPr lIns="0" tIns="0" rIns="0" bIns="0" anchor="b" anchorCtr="0"/>
          <a:lstStyle>
            <a:lvl1pPr>
              <a:defRPr sz="4000" b="1" cap="all" baseline="0"/>
            </a:lvl1pPr>
          </a:lstStyle>
          <a:p>
            <a:r>
              <a:rPr lang="en-US" dirty="0"/>
              <a:t>Click to add title</a:t>
            </a:r>
          </a:p>
        </p:txBody>
      </p:sp>
      <p:sp>
        <p:nvSpPr>
          <p:cNvPr id="10" name="Slide Number Placeholder 9">
            <a:extLst>
              <a:ext uri="{FF2B5EF4-FFF2-40B4-BE49-F238E27FC236}">
                <a16:creationId xmlns:a16="http://schemas.microsoft.com/office/drawing/2014/main" id="{116B8DF0-B7E6-5032-C3C7-E457E793BE37}"/>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1280160" y="2103119"/>
            <a:ext cx="10087699" cy="4114800"/>
          </a:xfrm>
        </p:spPr>
        <p:txBody>
          <a:bodyPr lIns="0" tIns="0" rIns="0" bIns="0"/>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DC5F4D40-ADE4-5EEB-436C-8563A49C55F8}"/>
              </a:ext>
            </a:extLst>
          </p:cNvPr>
          <p:cNvSpPr>
            <a:spLocks noGrp="1"/>
          </p:cNvSpPr>
          <p:nvPr>
            <p:ph type="ftr" sz="quarter" idx="11"/>
          </p:nvPr>
        </p:nvSpPr>
        <p:spPr>
          <a:xfrm>
            <a:off x="1280160" y="6356350"/>
            <a:ext cx="4114800" cy="365125"/>
          </a:xfrm>
        </p:spPr>
        <p:txBody>
          <a:bodyPr lIns="0"/>
          <a:lstStyle>
            <a:lvl1pPr algn="l">
              <a:defRPr/>
            </a:lvl1pPr>
          </a:lstStyle>
          <a:p>
            <a:endParaRPr lang="en-US" dirty="0"/>
          </a:p>
        </p:txBody>
      </p:sp>
    </p:spTree>
    <p:extLst>
      <p:ext uri="{BB962C8B-B14F-4D97-AF65-F5344CB8AC3E}">
        <p14:creationId xmlns:p14="http://schemas.microsoft.com/office/powerpoint/2010/main" val="3321745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Bubbles and Title 1">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2792897" y="585216"/>
            <a:ext cx="8965094" cy="2276856"/>
          </a:xfrm>
        </p:spPr>
        <p:txBody>
          <a:bodyPr lIns="0" tIns="0" rIns="0" anchor="b"/>
          <a:lstStyle>
            <a:lvl1pPr algn="r">
              <a:lnSpc>
                <a:spcPts val="4800"/>
              </a:lnSpc>
              <a:defRPr sz="4800" b="1" cap="all" spc="0" baseline="0">
                <a:solidFill>
                  <a:schemeClr val="bg1"/>
                </a:solidFill>
              </a:defRPr>
            </a:lvl1pPr>
          </a:lstStyle>
          <a:p>
            <a:r>
              <a:rPr lang="en-US"/>
              <a:t>Click to edit Master title style</a:t>
            </a:r>
            <a:endParaRPr lang="en-US" dirty="0"/>
          </a:p>
        </p:txBody>
      </p:sp>
      <p:sp>
        <p:nvSpPr>
          <p:cNvPr id="7" name="Picture Placeholder 14">
            <a:extLst>
              <a:ext uri="{FF2B5EF4-FFF2-40B4-BE49-F238E27FC236}">
                <a16:creationId xmlns:a16="http://schemas.microsoft.com/office/drawing/2014/main" id="{FC9B12A4-113B-B3F6-5926-5C2A6F504ABA}"/>
              </a:ext>
            </a:extLst>
          </p:cNvPr>
          <p:cNvSpPr>
            <a:spLocks noGrp="1"/>
          </p:cNvSpPr>
          <p:nvPr>
            <p:ph type="pic" sz="quarter" idx="14" hasCustomPrompt="1"/>
          </p:nvPr>
        </p:nvSpPr>
        <p:spPr>
          <a:xfrm>
            <a:off x="1371606"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5640609" y="3127248"/>
            <a:ext cx="6117381" cy="3017520"/>
          </a:xfrm>
        </p:spPr>
        <p:txBody>
          <a:bodyPr lIns="0" tIns="0" rIns="0" bIns="0">
            <a:normAutofit/>
          </a:bodyPr>
          <a:lstStyle>
            <a:lvl1pPr marL="0" indent="0" algn="r">
              <a:spcBef>
                <a:spcPts val="1200"/>
              </a:spcBef>
              <a:buNone/>
              <a:defRPr sz="2400">
                <a:solidFill>
                  <a:schemeClr val="bg1"/>
                </a:solidFill>
              </a:defRPr>
            </a:lvl1pPr>
          </a:lstStyle>
          <a:p>
            <a:pPr lvl="0"/>
            <a:r>
              <a:rPr lang="en-US" dirty="0"/>
              <a:t>Click to add text</a:t>
            </a:r>
          </a:p>
        </p:txBody>
      </p:sp>
      <p:grpSp>
        <p:nvGrpSpPr>
          <p:cNvPr id="3" name="Group 2">
            <a:extLst>
              <a:ext uri="{FF2B5EF4-FFF2-40B4-BE49-F238E27FC236}">
                <a16:creationId xmlns:a16="http://schemas.microsoft.com/office/drawing/2014/main" id="{8AF51D36-DB19-27CD-47E0-A4261648DA12}"/>
              </a:ext>
              <a:ext uri="{C183D7F6-B498-43B3-948B-1728B52AA6E4}">
                <adec:decorative xmlns:adec="http://schemas.microsoft.com/office/drawing/2017/decorative" val="1"/>
              </a:ext>
            </a:extLst>
          </p:cNvPr>
          <p:cNvGrpSpPr/>
          <p:nvPr userDrawn="1"/>
        </p:nvGrpSpPr>
        <p:grpSpPr>
          <a:xfrm rot="18614240">
            <a:off x="3975343" y="2819532"/>
            <a:ext cx="465456" cy="581432"/>
            <a:chOff x="7843462" y="2744546"/>
            <a:chExt cx="465456" cy="581432"/>
          </a:xfrm>
        </p:grpSpPr>
        <p:sp>
          <p:nvSpPr>
            <p:cNvPr id="4" name="Graphic 12">
              <a:extLst>
                <a:ext uri="{FF2B5EF4-FFF2-40B4-BE49-F238E27FC236}">
                  <a16:creationId xmlns:a16="http://schemas.microsoft.com/office/drawing/2014/main" id="{3EFED0E0-17D4-C5B0-09D0-B43338A856B3}"/>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5" name="Graphic 13">
              <a:extLst>
                <a:ext uri="{FF2B5EF4-FFF2-40B4-BE49-F238E27FC236}">
                  <a16:creationId xmlns:a16="http://schemas.microsoft.com/office/drawing/2014/main" id="{8F798BBE-9B6F-700D-08A1-09ABC5388CCE}"/>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6" name="Graphic 15">
              <a:extLst>
                <a:ext uri="{FF2B5EF4-FFF2-40B4-BE49-F238E27FC236}">
                  <a16:creationId xmlns:a16="http://schemas.microsoft.com/office/drawing/2014/main" id="{4AE2D1C5-9D85-9049-690C-3AFCE7E2DA56}"/>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13" name="Straight Connector 12">
            <a:extLst>
              <a:ext uri="{FF2B5EF4-FFF2-40B4-BE49-F238E27FC236}">
                <a16:creationId xmlns:a16="http://schemas.microsoft.com/office/drawing/2014/main" id="{9D0FE75D-ACD3-655E-58A7-8F2C182760B4}"/>
              </a:ext>
              <a:ext uri="{C183D7F6-B498-43B3-948B-1728B52AA6E4}">
                <adec:decorative xmlns:adec="http://schemas.microsoft.com/office/drawing/2017/decorative" val="1"/>
              </a:ext>
            </a:extLst>
          </p:cNvPr>
          <p:cNvCxnSpPr>
            <a:cxnSpLocks/>
          </p:cNvCxnSpPr>
          <p:nvPr userDrawn="1"/>
        </p:nvCxnSpPr>
        <p:spPr>
          <a:xfrm>
            <a:off x="74066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362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838200" y="136525"/>
            <a:ext cx="10515600" cy="1509713"/>
          </a:xfrm>
        </p:spPr>
        <p:txBody>
          <a:bodyPr/>
          <a:lstStyle/>
          <a:p>
            <a:r>
              <a:rPr lang="en-US" dirty="0"/>
              <a:t>Click to add title</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a:off x="72390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484632" y="726630"/>
            <a:ext cx="520991" cy="517379"/>
          </a:xfrm>
        </p:spPr>
        <p:txBody>
          <a:bodyPr/>
          <a:lstStyle/>
          <a:p>
            <a:fld id="{D8DA9DAA-006C-4F4B-980E-E3DF019B24E2}" type="slidenum">
              <a:rPr lang="en-US" smtClean="0"/>
              <a:t>‹#›</a:t>
            </a:fld>
            <a:endParaRPr lang="en-US" dirty="0"/>
          </a:p>
        </p:txBody>
      </p:sp>
      <p:cxnSp>
        <p:nvCxnSpPr>
          <p:cNvPr id="3" name="Straight Connector 2">
            <a:extLst>
              <a:ext uri="{FF2B5EF4-FFF2-40B4-BE49-F238E27FC236}">
                <a16:creationId xmlns:a16="http://schemas.microsoft.com/office/drawing/2014/main" id="{B5B2B208-F5B9-0151-C982-A389CB0B299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29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0EEA6CA-DE1E-18ED-E69E-54A1372FE216}"/>
              </a:ext>
              <a:ext uri="{C183D7F6-B498-43B3-948B-1728B52AA6E4}">
                <adec:decorative xmlns:adec="http://schemas.microsoft.com/office/drawing/2017/decorative" val="1"/>
              </a:ext>
            </a:extLst>
          </p:cNvPr>
          <p:cNvCxnSpPr>
            <a:cxnSpLocks/>
          </p:cNvCxnSpPr>
          <p:nvPr userDrawn="1"/>
        </p:nvCxnSpPr>
        <p:spPr>
          <a:xfrm>
            <a:off x="715890"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2F973C81-5E94-41F6-CE15-3B4763B3ABE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835B5C-F994-9D57-3118-919EE90F57E1}"/>
              </a:ext>
            </a:extLst>
          </p:cNvPr>
          <p:cNvSpPr>
            <a:spLocks noGrp="1"/>
          </p:cNvSpPr>
          <p:nvPr>
            <p:ph type="sldNum" sz="quarter" idx="12"/>
          </p:nvPr>
        </p:nvSpPr>
        <p:spPr/>
        <p:txBody>
          <a:bodyPr/>
          <a:lstStyle/>
          <a:p>
            <a:fld id="{D8DA9DAA-006C-4F4B-980E-E3DF019B24E2}" type="slidenum">
              <a:rPr lang="en-US" smtClean="0"/>
              <a:pPr/>
              <a:t>‹#›</a:t>
            </a:fld>
            <a:endParaRPr lang="en-US" dirty="0"/>
          </a:p>
        </p:txBody>
      </p:sp>
    </p:spTree>
    <p:extLst>
      <p:ext uri="{BB962C8B-B14F-4D97-AF65-F5344CB8AC3E}">
        <p14:creationId xmlns:p14="http://schemas.microsoft.com/office/powerpoint/2010/main" val="384086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image">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116544" y="614202"/>
            <a:ext cx="5918072" cy="2276856"/>
          </a:xfrm>
        </p:spPr>
        <p:txBody>
          <a:bodyPr lIns="0" tIns="0" rIns="0" bIns="0" anchor="b"/>
          <a:lstStyle>
            <a:lvl1pPr algn="r">
              <a:lnSpc>
                <a:spcPts val="4000"/>
              </a:lnSpc>
              <a:defRPr sz="4000" b="1" cap="all" spc="0" baseline="0">
                <a:solidFill>
                  <a:schemeClr val="bg1"/>
                </a:solidFill>
              </a:defRPr>
            </a:lvl1pPr>
          </a:lstStyle>
          <a:p>
            <a:r>
              <a:rPr lang="en-US" dirty="0"/>
              <a:t>Click to add title</a:t>
            </a:r>
          </a:p>
        </p:txBody>
      </p:sp>
      <p:sp>
        <p:nvSpPr>
          <p:cNvPr id="8" name="Slide Number Placeholder 7">
            <a:extLst>
              <a:ext uri="{FF2B5EF4-FFF2-40B4-BE49-F238E27FC236}">
                <a16:creationId xmlns:a16="http://schemas.microsoft.com/office/drawing/2014/main" id="{1C738AB3-8054-6E21-C34C-36AF3A31AC4E}"/>
              </a:ext>
            </a:extLst>
          </p:cNvPr>
          <p:cNvSpPr>
            <a:spLocks noGrp="1"/>
          </p:cNvSpPr>
          <p:nvPr>
            <p:ph type="sldNum" sz="quarter" idx="20"/>
          </p:nvPr>
        </p:nvSpPr>
        <p:spPr/>
        <p:txBody>
          <a:bodyPr/>
          <a:lstStyle>
            <a:lvl1pPr>
              <a:defRPr>
                <a:solidFill>
                  <a:schemeClr val="bg1"/>
                </a:solidFill>
              </a:defRPr>
            </a:lvl1pPr>
          </a:lstStyle>
          <a:p>
            <a:fld id="{D8DA9DAA-006C-4F4B-980E-E3DF019B24E2}" type="slidenum">
              <a:rPr lang="en-US" smtClean="0"/>
              <a:pPr/>
              <a:t>‹#›</a:t>
            </a:fld>
            <a:endParaRPr lang="en-US" dirty="0"/>
          </a:p>
        </p:txBody>
      </p:sp>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hasCustomPrompt="1"/>
          </p:nvPr>
        </p:nvSpPr>
        <p:spPr>
          <a:xfrm>
            <a:off x="1280160"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tIns="914400" anchor="t">
            <a:noAutofit/>
          </a:bodyPr>
          <a:lstStyle>
            <a:lvl1pPr algn="ctr">
              <a:buNone/>
              <a:defRPr sz="1600" b="1">
                <a:solidFill>
                  <a:schemeClr val="bg1"/>
                </a:solidFill>
              </a:defRPr>
            </a:lvl1pPr>
          </a:lstStyle>
          <a:p>
            <a:r>
              <a:rPr lang="en-US" dirty="0"/>
              <a:t>Click to add picture</a:t>
            </a:r>
          </a:p>
        </p:txBody>
      </p:sp>
      <p:sp>
        <p:nvSpPr>
          <p:cNvPr id="4" name="Text Placeholder 3">
            <a:extLst>
              <a:ext uri="{FF2B5EF4-FFF2-40B4-BE49-F238E27FC236}">
                <a16:creationId xmlns:a16="http://schemas.microsoft.com/office/drawing/2014/main" id="{94FD1B85-4BEF-C1C1-5619-B82E9E44A9F8}"/>
              </a:ext>
            </a:extLst>
          </p:cNvPr>
          <p:cNvSpPr>
            <a:spLocks noGrp="1"/>
          </p:cNvSpPr>
          <p:nvPr>
            <p:ph type="body" sz="quarter" idx="17"/>
          </p:nvPr>
        </p:nvSpPr>
        <p:spPr>
          <a:xfrm>
            <a:off x="5116548" y="3161752"/>
            <a:ext cx="5918068" cy="3144965"/>
          </a:xfrm>
        </p:spPr>
        <p:txBody>
          <a:bodyPr lIns="0" tIns="0" rIns="0" bIns="0">
            <a:normAutofit/>
          </a:bodyPr>
          <a:lstStyle>
            <a:lvl1pPr marL="0" indent="0" algn="r">
              <a:spcBef>
                <a:spcPts val="1200"/>
              </a:spcBef>
              <a:buNone/>
              <a:defRPr sz="2400">
                <a:solidFill>
                  <a:schemeClr val="bg1"/>
                </a:solidFill>
              </a:defRPr>
            </a:lvl1pPr>
            <a:lvl2pPr marL="457200" indent="0" algn="r">
              <a:spcBef>
                <a:spcPts val="1200"/>
              </a:spcBef>
              <a:buNone/>
              <a:defRPr sz="2400">
                <a:solidFill>
                  <a:schemeClr val="bg1"/>
                </a:solidFill>
              </a:defRPr>
            </a:lvl2pPr>
            <a:lvl3pPr marL="914400" indent="0" algn="r">
              <a:spcBef>
                <a:spcPts val="1200"/>
              </a:spcBef>
              <a:buNone/>
              <a:defRPr sz="2400">
                <a:solidFill>
                  <a:schemeClr val="bg1"/>
                </a:solidFill>
              </a:defRPr>
            </a:lvl3pPr>
            <a:lvl4pPr marL="1371600" indent="0" algn="r">
              <a:spcBef>
                <a:spcPts val="1200"/>
              </a:spcBef>
              <a:buNone/>
              <a:defRPr sz="2400">
                <a:solidFill>
                  <a:schemeClr val="bg1"/>
                </a:solidFill>
              </a:defRPr>
            </a:lvl4pPr>
            <a:lvl5pPr marL="1828800" indent="0" algn="r">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13AE7F8D-AE68-4A83-BAB5-3A97D473CE3C}"/>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1" name="Graphic 12">
            <a:extLst>
              <a:ext uri="{FF2B5EF4-FFF2-40B4-BE49-F238E27FC236}">
                <a16:creationId xmlns:a16="http://schemas.microsoft.com/office/drawing/2014/main" id="{EA1B6985-3E5A-40F4-9268-D4AB3BBF8C91}"/>
              </a:ext>
              <a:ext uri="{C183D7F6-B498-43B3-948B-1728B52AA6E4}">
                <adec:decorative xmlns:adec="http://schemas.microsoft.com/office/drawing/2017/decorative" val="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 uri="{C183D7F6-B498-43B3-948B-1728B52AA6E4}">
                <adec:decorative xmlns:adec="http://schemas.microsoft.com/office/drawing/2017/decorative" val="1"/>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 uri="{C183D7F6-B498-43B3-948B-1728B52AA6E4}">
                <adec:decorative xmlns:adec="http://schemas.microsoft.com/office/drawing/2017/decorative" val="1"/>
              </a:ext>
            </a:extLst>
          </p:cNvPr>
          <p:cNvSpPr/>
          <p:nvPr userDrawn="1"/>
        </p:nvSpPr>
        <p:spPr>
          <a:xfrm>
            <a:off x="1652402"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7" name="Footer Placeholder 6">
            <a:extLst>
              <a:ext uri="{FF2B5EF4-FFF2-40B4-BE49-F238E27FC236}">
                <a16:creationId xmlns:a16="http://schemas.microsoft.com/office/drawing/2014/main" id="{CE9872E9-2F0D-2FEB-0974-F0BBBC5E0331}"/>
              </a:ext>
            </a:extLst>
          </p:cNvPr>
          <p:cNvSpPr>
            <a:spLocks noGrp="1"/>
          </p:cNvSpPr>
          <p:nvPr>
            <p:ph type="ftr" sz="quarter" idx="19"/>
          </p:nvPr>
        </p:nvSpPr>
        <p:spPr>
          <a:xfrm>
            <a:off x="7238999" y="6356350"/>
            <a:ext cx="3795615" cy="365125"/>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490768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bg>
      <p:bgPr>
        <a:gradFill>
          <a:gsLst>
            <a:gs pos="100000">
              <a:schemeClr val="accent4"/>
            </a:gs>
            <a:gs pos="0">
              <a:schemeClr val="accent2"/>
            </a:gs>
          </a:gsLst>
          <a:lin ang="189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59" y="3386775"/>
            <a:ext cx="8311102" cy="3080335"/>
          </a:xfrm>
        </p:spPr>
        <p:txBody>
          <a:bodyPr lIns="0" tIns="274320" rIns="0" bIns="0" anchor="t" anchorCtr="0"/>
          <a:lstStyle>
            <a:lvl1pPr algn="l">
              <a:lnSpc>
                <a:spcPts val="5400"/>
              </a:lnSpc>
              <a:defRPr sz="5400" b="1" i="0" cap="all" spc="0" baseline="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rot="19670435">
            <a:off x="7632743" y="794953"/>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3" name="Picture Placeholder 14">
            <a:extLst>
              <a:ext uri="{FF2B5EF4-FFF2-40B4-BE49-F238E27FC236}">
                <a16:creationId xmlns:a16="http://schemas.microsoft.com/office/drawing/2014/main" id="{01D87F51-D69B-9038-0566-4FDC355AB6F0}"/>
              </a:ext>
            </a:extLst>
          </p:cNvPr>
          <p:cNvSpPr>
            <a:spLocks noGrp="1"/>
          </p:cNvSpPr>
          <p:nvPr>
            <p:ph type="pic" sz="quarter" idx="13" hasCustomPrompt="1"/>
          </p:nvPr>
        </p:nvSpPr>
        <p:spPr>
          <a:xfrm>
            <a:off x="8197587" y="411831"/>
            <a:ext cx="3521337" cy="3521344"/>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195123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gradFill>
          <a:gsLst>
            <a:gs pos="100000">
              <a:schemeClr val="accent4"/>
            </a:gs>
            <a:gs pos="0">
              <a:schemeClr val="accent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640080"/>
            <a:ext cx="10302240" cy="1852046"/>
          </a:xfrm>
        </p:spPr>
        <p:txBody>
          <a:bodyPr lIns="0" tIns="0" rIns="0" bIns="0" anchor="b"/>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588447"/>
            <a:ext cx="7853678" cy="726645"/>
          </a:xfrm>
        </p:spPr>
        <p:txBody>
          <a:bodyPr lIns="0" tIns="0" rIns="0" bIns="0" anchor="t"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cxnSp>
        <p:nvCxnSpPr>
          <p:cNvPr id="9" name="Straight Connector 8">
            <a:extLst>
              <a:ext uri="{FF2B5EF4-FFF2-40B4-BE49-F238E27FC236}">
                <a16:creationId xmlns:a16="http://schemas.microsoft.com/office/drawing/2014/main" id="{8E825845-66DD-4B77-A729-CD97D156FE6C}"/>
              </a:ext>
              <a:ext uri="{C183D7F6-B498-43B3-948B-1728B52AA6E4}">
                <adec:decorative xmlns:adec="http://schemas.microsoft.com/office/drawing/2017/decorative" val="1"/>
              </a:ext>
            </a:extLst>
          </p:cNvPr>
          <p:cNvCxnSpPr>
            <a:cxnSpLocks/>
          </p:cNvCxnSpPr>
          <p:nvPr userDrawn="1"/>
        </p:nvCxnSpPr>
        <p:spPr>
          <a:xfrm>
            <a:off x="1280160" y="3496322"/>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flipH="1">
            <a:off x="7659974" y="445645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sp>
        <p:nvSpPr>
          <p:cNvPr id="5" name="Picture Placeholder 14">
            <a:extLst>
              <a:ext uri="{FF2B5EF4-FFF2-40B4-BE49-F238E27FC236}">
                <a16:creationId xmlns:a16="http://schemas.microsoft.com/office/drawing/2014/main" id="{5DDB7824-50BA-B12F-AD49-CA8953CA3A0E}"/>
              </a:ext>
            </a:extLst>
          </p:cNvPr>
          <p:cNvSpPr>
            <a:spLocks noGrp="1"/>
          </p:cNvSpPr>
          <p:nvPr>
            <p:ph type="pic" sz="quarter" idx="13" hasCustomPrompt="1"/>
          </p:nvPr>
        </p:nvSpPr>
        <p:spPr>
          <a:xfrm>
            <a:off x="8536252" y="3205313"/>
            <a:ext cx="3043077" cy="3043083"/>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0" anchor="t" anchorCtr="0">
            <a:noAutofit/>
          </a:bodyPr>
          <a:lstStyle>
            <a:lvl1pPr algn="ctr">
              <a:buNone/>
              <a:defRPr sz="1800">
                <a:solidFill>
                  <a:schemeClr val="bg1"/>
                </a:solidFill>
              </a:defRPr>
            </a:lvl1pPr>
          </a:lstStyle>
          <a:p>
            <a:r>
              <a:rPr lang="en-US" dirty="0"/>
              <a:t>Click to add picture</a:t>
            </a:r>
          </a:p>
        </p:txBody>
      </p:sp>
    </p:spTree>
    <p:extLst>
      <p:ext uri="{BB962C8B-B14F-4D97-AF65-F5344CB8AC3E}">
        <p14:creationId xmlns:p14="http://schemas.microsoft.com/office/powerpoint/2010/main" val="6526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4114800" y="640080"/>
            <a:ext cx="7498080" cy="1280160"/>
          </a:xfrm>
        </p:spPr>
        <p:txBody>
          <a:bodyPr lIns="0" tIns="0" rIns="0" bIns="0" anchor="b" anchorCtr="0"/>
          <a:lstStyle>
            <a:lvl1pPr>
              <a:defRPr sz="4000" b="1" cap="all" spc="0" baseline="0"/>
            </a:lvl1pPr>
          </a:lstStyle>
          <a:p>
            <a:r>
              <a:rPr lang="en-US" dirty="0"/>
              <a:t>Click to add title</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a:xfrm>
            <a:off x="484632" y="722376"/>
            <a:ext cx="520991" cy="517379"/>
          </a:xfrm>
        </p:spPr>
        <p:txBody>
          <a:bodyPr anchor="t" anchorCtr="0"/>
          <a:lstStyle>
            <a:lvl1pPr>
              <a:defRPr>
                <a:solidFill>
                  <a:schemeClr val="accent2"/>
                </a:solidFill>
              </a:defRPr>
            </a:lvl1pPr>
          </a:lstStyle>
          <a:p>
            <a:fld id="{D8DA9DAA-006C-4F4B-980E-E3DF019B24E2}" type="slidenum">
              <a:rPr lang="en-US" smtClean="0"/>
              <a:pPr/>
              <a:t>‹#›</a:t>
            </a:fld>
            <a:endParaRPr lang="en-US" dirty="0"/>
          </a:p>
        </p:txBody>
      </p:sp>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hasCustomPrompt="1"/>
          </p:nvPr>
        </p:nvSpPr>
        <p:spPr>
          <a:xfrm>
            <a:off x="1317615" y="895646"/>
            <a:ext cx="1956925" cy="195692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tIns="91440" anchor="t" anchorCtr="0">
            <a:noAutofit/>
          </a:bodyPr>
          <a:lstStyle>
            <a:lvl1pPr algn="ctr">
              <a:buNone/>
              <a:defRPr sz="1800"/>
            </a:lvl1pPr>
          </a:lstStyle>
          <a:p>
            <a:r>
              <a:rPr lang="en-US" dirty="0"/>
              <a:t>Click to add picture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hasCustomPrompt="1"/>
          </p:nvPr>
        </p:nvSpPr>
        <p:spPr>
          <a:xfrm>
            <a:off x="4114800" y="2194560"/>
            <a:ext cx="7498080" cy="4023360"/>
          </a:xfrm>
        </p:spPr>
        <p:txBody>
          <a:bodyPr lIns="0" tIns="0" rIns="0" bIns="0">
            <a:noAutofit/>
          </a:bodyPr>
          <a:lstStyle>
            <a:lvl1pPr marL="0" indent="0">
              <a:lnSpc>
                <a:spcPct val="110000"/>
              </a:lnSpc>
              <a:buNone/>
              <a:defRPr sz="1800"/>
            </a:lvl1pPr>
            <a:lvl2pPr marL="228600">
              <a:defRPr sz="1600"/>
            </a:lvl2pPr>
            <a:lvl3pPr marL="457200">
              <a:defRPr sz="1400"/>
            </a:lvl3pPr>
            <a:lvl4pPr marL="685800">
              <a:defRPr sz="1200"/>
            </a:lvl4pPr>
            <a:lvl5pPr>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grpSp>
        <p:nvGrpSpPr>
          <p:cNvPr id="7" name="Group 6">
            <a:extLst>
              <a:ext uri="{FF2B5EF4-FFF2-40B4-BE49-F238E27FC236}">
                <a16:creationId xmlns:a16="http://schemas.microsoft.com/office/drawing/2014/main" id="{758B5E78-A531-681D-1312-F21B52D066B8}"/>
              </a:ext>
              <a:ext uri="{C183D7F6-B498-43B3-948B-1728B52AA6E4}">
                <adec:decorative xmlns:adec="http://schemas.microsoft.com/office/drawing/2017/decorative" val="1"/>
              </a:ext>
            </a:extLst>
          </p:cNvPr>
          <p:cNvGrpSpPr/>
          <p:nvPr userDrawn="1"/>
        </p:nvGrpSpPr>
        <p:grpSpPr>
          <a:xfrm>
            <a:off x="2970685" y="620661"/>
            <a:ext cx="403448" cy="381782"/>
            <a:chOff x="10969280" y="1780012"/>
            <a:chExt cx="403448" cy="381782"/>
          </a:xfrm>
        </p:grpSpPr>
        <p:sp>
          <p:nvSpPr>
            <p:cNvPr id="17" name="Graphic 10">
              <a:extLst>
                <a:ext uri="{FF2B5EF4-FFF2-40B4-BE49-F238E27FC236}">
                  <a16:creationId xmlns:a16="http://schemas.microsoft.com/office/drawing/2014/main" id="{AAD06B87-D9B2-4F94-B734-A8F039A2033F}"/>
                </a:ext>
                <a:ext uri="{C183D7F6-B498-43B3-948B-1728B52AA6E4}">
                  <adec:decorative xmlns:adec="http://schemas.microsoft.com/office/drawing/2017/decorative" val="1"/>
                </a:ext>
              </a:extLst>
            </p:cNvPr>
            <p:cNvSpPr/>
            <p:nvPr userDrawn="1"/>
          </p:nvSpPr>
          <p:spPr>
            <a:xfrm>
              <a:off x="11281590" y="2070656"/>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9" name="Graphic 11">
              <a:extLst>
                <a:ext uri="{FF2B5EF4-FFF2-40B4-BE49-F238E27FC236}">
                  <a16:creationId xmlns:a16="http://schemas.microsoft.com/office/drawing/2014/main" id="{BB13A13C-36EA-4B13-9175-C5FE95B34D33}"/>
                </a:ext>
                <a:ext uri="{C183D7F6-B498-43B3-948B-1728B52AA6E4}">
                  <adec:decorative xmlns:adec="http://schemas.microsoft.com/office/drawing/2017/decorative" val="1"/>
                </a:ext>
              </a:extLst>
            </p:cNvPr>
            <p:cNvSpPr/>
            <p:nvPr userDrawn="1"/>
          </p:nvSpPr>
          <p:spPr>
            <a:xfrm>
              <a:off x="10969280" y="178001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grpSp>
      <p:sp>
        <p:nvSpPr>
          <p:cNvPr id="4" name="Footer Placeholder 8">
            <a:extLst>
              <a:ext uri="{FF2B5EF4-FFF2-40B4-BE49-F238E27FC236}">
                <a16:creationId xmlns:a16="http://schemas.microsoft.com/office/drawing/2014/main" id="{5189CAD3-7011-6481-11F8-05B5CB106F01}"/>
              </a:ext>
            </a:extLst>
          </p:cNvPr>
          <p:cNvSpPr>
            <a:spLocks noGrp="1"/>
          </p:cNvSpPr>
          <p:nvPr>
            <p:ph type="ftr" sz="quarter" idx="17"/>
          </p:nvPr>
        </p:nvSpPr>
        <p:spPr>
          <a:xfrm>
            <a:off x="1280160" y="6356350"/>
            <a:ext cx="4114800" cy="365125"/>
          </a:xfrm>
        </p:spPr>
        <p:txBody>
          <a:bodyPr lIns="0" rIns="91440"/>
          <a:lstStyle>
            <a:lvl1pPr algn="l">
              <a:defRPr/>
            </a:lvl1pPr>
          </a:lstStyle>
          <a:p>
            <a:endParaRPr lang="en-US" dirty="0"/>
          </a:p>
        </p:txBody>
      </p:sp>
      <p:cxnSp>
        <p:nvCxnSpPr>
          <p:cNvPr id="10" name="Straight Connector 9">
            <a:extLst>
              <a:ext uri="{FF2B5EF4-FFF2-40B4-BE49-F238E27FC236}">
                <a16:creationId xmlns:a16="http://schemas.microsoft.com/office/drawing/2014/main" id="{CB7CB27F-7A56-A747-A4D6-5627C24638D9}"/>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711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 Subtitle slide">
    <p:bg>
      <p:bgPr>
        <a:gradFill>
          <a:gsLst>
            <a:gs pos="100000">
              <a:schemeClr val="accent4"/>
            </a:gs>
            <a:gs pos="0">
              <a:schemeClr val="accent2"/>
            </a:gs>
          </a:gsLst>
          <a:lin ang="18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80159" y="3383280"/>
            <a:ext cx="10302240" cy="1852046"/>
          </a:xfrm>
        </p:spPr>
        <p:txBody>
          <a:bodyPr lIns="0" tIns="274320" rIns="0" bIns="0" anchor="t" anchorCtr="0"/>
          <a:lstStyle>
            <a:lvl1pPr algn="l">
              <a:lnSpc>
                <a:spcPts val="5400"/>
              </a:lnSpc>
              <a:defRPr sz="5400" b="1" i="0" cap="all" spc="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80158" y="2966886"/>
            <a:ext cx="10302237" cy="397191"/>
          </a:xfrm>
        </p:spPr>
        <p:txBody>
          <a:bodyPr lIns="0" tIns="0" rIns="0" bIns="0" anchor="b" anchorCtr="0">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grpSp>
        <p:nvGrpSpPr>
          <p:cNvPr id="4" name="Group 3">
            <a:extLst>
              <a:ext uri="{FF2B5EF4-FFF2-40B4-BE49-F238E27FC236}">
                <a16:creationId xmlns:a16="http://schemas.microsoft.com/office/drawing/2014/main" id="{22749162-63A5-5BF9-895E-B0577A6C47E0}"/>
              </a:ext>
              <a:ext uri="{C183D7F6-B498-43B3-948B-1728B52AA6E4}">
                <adec:decorative xmlns:adec="http://schemas.microsoft.com/office/drawing/2017/decorative" val="1"/>
              </a:ext>
            </a:extLst>
          </p:cNvPr>
          <p:cNvGrpSpPr/>
          <p:nvPr userDrawn="1"/>
        </p:nvGrpSpPr>
        <p:grpSpPr>
          <a:xfrm>
            <a:off x="10897692" y="620298"/>
            <a:ext cx="465456" cy="581432"/>
            <a:chOff x="7843462" y="2744546"/>
            <a:chExt cx="465456" cy="581432"/>
          </a:xfrm>
        </p:grpSpPr>
        <p:sp>
          <p:nvSpPr>
            <p:cNvPr id="19" name="Graphic 12">
              <a:extLst>
                <a:ext uri="{FF2B5EF4-FFF2-40B4-BE49-F238E27FC236}">
                  <a16:creationId xmlns:a16="http://schemas.microsoft.com/office/drawing/2014/main" id="{818B4386-1FCF-4ACE-BE25-AF9CC5E2256F}"/>
                </a:ext>
              </a:extLst>
            </p:cNvPr>
            <p:cNvSpPr/>
            <p:nvPr userDrawn="1"/>
          </p:nvSpPr>
          <p:spPr>
            <a:xfrm>
              <a:off x="82177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21" name="Graphic 13">
              <a:extLst>
                <a:ext uri="{FF2B5EF4-FFF2-40B4-BE49-F238E27FC236}">
                  <a16:creationId xmlns:a16="http://schemas.microsoft.com/office/drawing/2014/main" id="{19319560-50ED-4963-A2CF-74663239D426}"/>
                </a:ext>
              </a:extLst>
            </p:cNvPr>
            <p:cNvSpPr/>
            <p:nvPr userDrawn="1"/>
          </p:nvSpPr>
          <p:spPr>
            <a:xfrm>
              <a:off x="78590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23" name="Graphic 15">
              <a:extLst>
                <a:ext uri="{FF2B5EF4-FFF2-40B4-BE49-F238E27FC236}">
                  <a16:creationId xmlns:a16="http://schemas.microsoft.com/office/drawing/2014/main" id="{E5ABBDAD-943D-48F3-9C80-B29C48966C79}"/>
                </a:ext>
              </a:extLst>
            </p:cNvPr>
            <p:cNvSpPr/>
            <p:nvPr userDrawn="1"/>
          </p:nvSpPr>
          <p:spPr>
            <a:xfrm>
              <a:off x="78434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grpSp>
      <p:cxnSp>
        <p:nvCxnSpPr>
          <p:cNvPr id="5" name="Straight Connector 4">
            <a:extLst>
              <a:ext uri="{FF2B5EF4-FFF2-40B4-BE49-F238E27FC236}">
                <a16:creationId xmlns:a16="http://schemas.microsoft.com/office/drawing/2014/main" id="{57912362-D30D-7B0B-BA94-0993B1EBC4E4}"/>
              </a:ext>
              <a:ext uri="{C183D7F6-B498-43B3-948B-1728B52AA6E4}">
                <adec:decorative xmlns:adec="http://schemas.microsoft.com/office/drawing/2017/decorative" val="1"/>
              </a:ext>
            </a:extLst>
          </p:cNvPr>
          <p:cNvCxnSpPr>
            <a:cxnSpLocks/>
          </p:cNvCxnSpPr>
          <p:nvPr userDrawn="1"/>
        </p:nvCxnSpPr>
        <p:spPr>
          <a:xfrm>
            <a:off x="1280160" y="0"/>
            <a:ext cx="0" cy="2775857"/>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64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hasCustomPrompt="1"/>
          </p:nvPr>
        </p:nvSpPr>
        <p:spPr>
          <a:xfrm>
            <a:off x="1280160" y="685800"/>
            <a:ext cx="9137012" cy="1280160"/>
          </a:xfrm>
        </p:spPr>
        <p:txBody>
          <a:bodyPr lIns="0" tIns="0" rIns="0" bIns="0"/>
          <a:lstStyle>
            <a:lvl1pPr>
              <a:defRPr sz="4000" b="1" cap="all" spc="0" baseline="0"/>
            </a:lvl1pPr>
          </a:lstStyle>
          <a:p>
            <a:r>
              <a:rPr lang="en-US" dirty="0"/>
              <a:t>Click to add title</a:t>
            </a:r>
          </a:p>
        </p:txBody>
      </p:sp>
      <p:sp>
        <p:nvSpPr>
          <p:cNvPr id="15" name="Slide Number Placeholder 14">
            <a:extLst>
              <a:ext uri="{FF2B5EF4-FFF2-40B4-BE49-F238E27FC236}">
                <a16:creationId xmlns:a16="http://schemas.microsoft.com/office/drawing/2014/main" id="{0F91A5DB-A2CA-1D70-9A06-3869A288C924}"/>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hasCustomPrompt="1"/>
          </p:nvPr>
        </p:nvSpPr>
        <p:spPr>
          <a:xfrm>
            <a:off x="1280160" y="2327440"/>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6723402" y="2327441"/>
            <a:ext cx="4846320" cy="4040574"/>
          </a:xfrm>
        </p:spPr>
        <p:txBody>
          <a:bodyPr lIns="0" tIns="0" rIns="0" bIns="0">
            <a:normAutofit/>
          </a:bodyPr>
          <a:lstStyle>
            <a:lvl1pPr marL="0" indent="0">
              <a:spcAft>
                <a:spcPts val="0"/>
              </a:spcAft>
              <a:buNone/>
              <a:defRPr sz="1800"/>
            </a:lvl1pPr>
            <a:lvl2pPr marL="228600">
              <a:spcBef>
                <a:spcPts val="1200"/>
              </a:spcBef>
              <a:defRPr sz="1800"/>
            </a:lvl2pPr>
            <a:lvl3pPr marL="685800">
              <a:spcBef>
                <a:spcPts val="1200"/>
              </a:spcBef>
              <a:defRPr sz="1800"/>
            </a:lvl3pPr>
            <a:lvl4pPr marL="1143000">
              <a:spcBef>
                <a:spcPts val="1200"/>
              </a:spcBef>
              <a:defRPr sz="1800"/>
            </a:lvl4pPr>
            <a:lvl5pPr marL="1600200">
              <a:spcBef>
                <a:spcPts val="12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60F34ED-DA60-4CC2-B735-B0EC5D9FEA35}"/>
              </a:ext>
              <a:ext uri="{C183D7F6-B498-43B3-948B-1728B52AA6E4}">
                <adec:decorative xmlns:adec="http://schemas.microsoft.com/office/drawing/2017/decorative" val="1"/>
              </a:ext>
            </a:extLst>
          </p:cNvPr>
          <p:cNvCxnSpPr>
            <a:cxnSpLocks/>
          </p:cNvCxnSpPr>
          <p:nvPr/>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2" name="Graphic 15">
            <a:extLst>
              <a:ext uri="{FF2B5EF4-FFF2-40B4-BE49-F238E27FC236}">
                <a16:creationId xmlns:a16="http://schemas.microsoft.com/office/drawing/2014/main" id="{A9475260-301F-4744-B1DA-7B00F6FB4342}"/>
              </a:ext>
              <a:ext uri="{C183D7F6-B498-43B3-948B-1728B52AA6E4}">
                <adec:decorative xmlns:adec="http://schemas.microsoft.com/office/drawing/2017/decorative" val="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4" name="Graphic 16">
            <a:extLst>
              <a:ext uri="{FF2B5EF4-FFF2-40B4-BE49-F238E27FC236}">
                <a16:creationId xmlns:a16="http://schemas.microsoft.com/office/drawing/2014/main" id="{9BBD3F4B-0836-48C5-AC68-747456D1DD50}"/>
              </a:ext>
              <a:ext uri="{C183D7F6-B498-43B3-948B-1728B52AA6E4}">
                <adec:decorative xmlns:adec="http://schemas.microsoft.com/office/drawing/2017/decorative" val="1"/>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6" name="Graphic 14">
            <a:extLst>
              <a:ext uri="{FF2B5EF4-FFF2-40B4-BE49-F238E27FC236}">
                <a16:creationId xmlns:a16="http://schemas.microsoft.com/office/drawing/2014/main" id="{9B4398D5-99F4-4F83-AA77-9B4177648CAF}"/>
              </a:ext>
              <a:ext uri="{C183D7F6-B498-43B3-948B-1728B52AA6E4}">
                <adec:decorative xmlns:adec="http://schemas.microsoft.com/office/drawing/2017/decorative" val="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
        <p:nvSpPr>
          <p:cNvPr id="13" name="Footer Placeholder 12">
            <a:extLst>
              <a:ext uri="{FF2B5EF4-FFF2-40B4-BE49-F238E27FC236}">
                <a16:creationId xmlns:a16="http://schemas.microsoft.com/office/drawing/2014/main" id="{6D6A69CF-70D6-AB12-CD8B-FD75B7EE1420}"/>
              </a:ext>
            </a:extLst>
          </p:cNvPr>
          <p:cNvSpPr>
            <a:spLocks noGrp="1"/>
          </p:cNvSpPr>
          <p:nvPr>
            <p:ph type="ftr" sz="quarter" idx="11"/>
          </p:nvPr>
        </p:nvSpPr>
        <p:spPr>
          <a:xfrm>
            <a:off x="1280160" y="6356350"/>
            <a:ext cx="4114800" cy="365125"/>
          </a:xfrm>
        </p:spPr>
        <p:txBody>
          <a:bodyPr/>
          <a:lstStyle>
            <a:lvl1pPr algn="l">
              <a:defRPr/>
            </a:lvl1pPr>
          </a:lstStyle>
          <a:p>
            <a:endParaRPr lang="en-US" dirty="0"/>
          </a:p>
        </p:txBody>
      </p:sp>
    </p:spTree>
    <p:extLst>
      <p:ext uri="{BB962C8B-B14F-4D97-AF65-F5344CB8AC3E}">
        <p14:creationId xmlns:p14="http://schemas.microsoft.com/office/powerpoint/2010/main" val="93759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EFE408-BFE1-16DC-F7C6-47F55C171AC6}"/>
              </a:ext>
              <a:ext uri="{C183D7F6-B498-43B3-948B-1728B52AA6E4}">
                <adec:decorative xmlns:adec="http://schemas.microsoft.com/office/drawing/2017/decorative" val="1"/>
              </a:ext>
            </a:extLst>
          </p:cNvPr>
          <p:cNvSpPr/>
          <p:nvPr userDrawn="1"/>
        </p:nvSpPr>
        <p:spPr>
          <a:xfrm>
            <a:off x="6412992" y="0"/>
            <a:ext cx="5779008" cy="6858000"/>
          </a:xfrm>
          <a:prstGeom prst="rect">
            <a:avLst/>
          </a:prstGeom>
          <a:gradFill flip="none" rotWithShape="1">
            <a:gsLst>
              <a:gs pos="100000">
                <a:schemeClr val="accent4"/>
              </a:gs>
              <a:gs pos="0">
                <a:schemeClr val="accent2"/>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6915572" y="685800"/>
            <a:ext cx="4754880" cy="5670550"/>
          </a:xfrm>
        </p:spPr>
        <p:txBody>
          <a:bodyPr lIns="0" tIns="0" rIns="0" bIns="0" anchor="ctr" anchorCtr="0"/>
          <a:lstStyle>
            <a:lvl1pPr algn="l">
              <a:defRPr sz="4000" b="1" cap="all" spc="0" baseline="0">
                <a:solidFill>
                  <a:schemeClr val="bg1"/>
                </a:solidFill>
              </a:defRPr>
            </a:lvl1pPr>
          </a:lstStyle>
          <a:p>
            <a:r>
              <a:rPr lang="en-US"/>
              <a:t>Click to edit Master title style</a:t>
            </a:r>
            <a:endParaRPr lang="en-US" dirty="0"/>
          </a:p>
        </p:txBody>
      </p:sp>
      <p:sp>
        <p:nvSpPr>
          <p:cNvPr id="22" name="Slide Number Placeholder 21">
            <a:extLst>
              <a:ext uri="{FF2B5EF4-FFF2-40B4-BE49-F238E27FC236}">
                <a16:creationId xmlns:a16="http://schemas.microsoft.com/office/drawing/2014/main" id="{4C0ED5DD-6381-0FFD-7B45-D21179A390B5}"/>
              </a:ext>
            </a:extLst>
          </p:cNvPr>
          <p:cNvSpPr>
            <a:spLocks noGrp="1"/>
          </p:cNvSpPr>
          <p:nvPr>
            <p:ph type="sldNum" sz="quarter" idx="12"/>
          </p:nvPr>
        </p:nvSpPr>
        <p:spPr/>
        <p:txBody>
          <a:bodyPr/>
          <a:lstStyle/>
          <a:p>
            <a:fld id="{D8DA9DAA-006C-4F4B-980E-E3DF019B24E2}" type="slidenum">
              <a:rPr lang="en-US" smtClean="0"/>
              <a:pPr/>
              <a:t>‹#›</a:t>
            </a:fld>
            <a:endParaRPr lang="en-US" dirty="0"/>
          </a:p>
        </p:txBody>
      </p:sp>
      <p:sp>
        <p:nvSpPr>
          <p:cNvPr id="4" name="Content Placeholder 5">
            <a:extLst>
              <a:ext uri="{FF2B5EF4-FFF2-40B4-BE49-F238E27FC236}">
                <a16:creationId xmlns:a16="http://schemas.microsoft.com/office/drawing/2014/main" id="{F042E432-AE48-385B-DEA1-32129394CE76}"/>
              </a:ext>
            </a:extLst>
          </p:cNvPr>
          <p:cNvSpPr>
            <a:spLocks noGrp="1"/>
          </p:cNvSpPr>
          <p:nvPr>
            <p:ph sz="quarter" idx="15" hasCustomPrompt="1"/>
          </p:nvPr>
        </p:nvSpPr>
        <p:spPr>
          <a:xfrm>
            <a:off x="1279526" y="1533524"/>
            <a:ext cx="4663440" cy="1895475"/>
          </a:xfrm>
        </p:spPr>
        <p:txBody>
          <a:bodyPr lIns="0" tIns="0" rIns="0" bIns="0" anchor="t" anchorCtr="0">
            <a:noAutofit/>
          </a:bodyPr>
          <a:lstStyle>
            <a:lvl1pPr marL="342900" indent="-512064">
              <a:spcBef>
                <a:spcPts val="1000"/>
              </a:spcBef>
              <a:buFont typeface="+mj-lt"/>
              <a:buAutoNum type="arabicPeriod"/>
              <a:defRPr sz="1800"/>
            </a:lvl1pPr>
            <a:lvl2pPr marL="1028700" indent="-342900">
              <a:spcBef>
                <a:spcPts val="1200"/>
              </a:spcBef>
              <a:buFont typeface="+mj-lt"/>
              <a:buAutoNum type="alphaLcPeriod"/>
              <a:defRPr sz="1800"/>
            </a:lvl2pPr>
            <a:lvl3pPr marL="1257300" indent="-342900">
              <a:spcBef>
                <a:spcPts val="1200"/>
              </a:spcBef>
              <a:buFont typeface="+mj-lt"/>
              <a:buAutoNum type="arabicParenR"/>
              <a:defRPr sz="1800"/>
            </a:lvl3pPr>
            <a:lvl4pPr marL="1714500" indent="-342900">
              <a:spcBef>
                <a:spcPts val="1200"/>
              </a:spcBef>
              <a:buFont typeface="+mj-lt"/>
              <a:buAutoNum type="alphaLcParenR"/>
              <a:defRPr sz="1800"/>
            </a:lvl4pPr>
            <a:lvl5pPr marL="2228850" indent="-400050">
              <a:spcBef>
                <a:spcPts val="1200"/>
              </a:spcBef>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DF111B2E-0535-57E2-FE92-620F9307A956}"/>
              </a:ext>
            </a:extLst>
          </p:cNvPr>
          <p:cNvSpPr>
            <a:spLocks noGrp="1"/>
          </p:cNvSpPr>
          <p:nvPr>
            <p:ph sz="quarter" idx="13" hasCustomPrompt="1"/>
          </p:nvPr>
        </p:nvSpPr>
        <p:spPr>
          <a:xfrm>
            <a:off x="1280160" y="3482974"/>
            <a:ext cx="4663440" cy="1190033"/>
          </a:xfrm>
        </p:spPr>
        <p:txBody>
          <a:bodyPr lIns="0" tIns="0" rIns="0" bIns="0" anchor="t" anchorCtr="0">
            <a:noAutofit/>
          </a:bodyPr>
          <a:lstStyle>
            <a:lvl1pPr marL="0" indent="0">
              <a:spcBef>
                <a:spcPts val="1200"/>
              </a:spcBef>
              <a:buNone/>
              <a:defRPr sz="1800"/>
            </a:lvl1pPr>
            <a:lvl2pPr marL="457200" indent="0">
              <a:spcBef>
                <a:spcPts val="1200"/>
              </a:spcBef>
              <a:buNone/>
              <a:defRPr sz="1600"/>
            </a:lvl2pPr>
            <a:lvl3pPr marL="914400" indent="0">
              <a:spcBef>
                <a:spcPts val="1200"/>
              </a:spcBef>
              <a:buNone/>
              <a:defRPr sz="1400"/>
            </a:lvl3pPr>
            <a:lvl4pPr marL="1371600" indent="0">
              <a:spcBef>
                <a:spcPts val="1200"/>
              </a:spcBef>
              <a:buNone/>
              <a:defRPr sz="1200"/>
            </a:lvl4pPr>
            <a:lvl5pPr marL="1828800" indent="0">
              <a:spcBef>
                <a:spcPts val="1200"/>
              </a:spcBef>
              <a:buNone/>
              <a:defRPr sz="1200"/>
            </a:lvl5pPr>
          </a:lstStyle>
          <a:p>
            <a:pPr lvl="0"/>
            <a:r>
              <a:rPr lang="en-US" dirty="0"/>
              <a:t>Click to add text</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hasCustomPrompt="1"/>
          </p:nvPr>
        </p:nvSpPr>
        <p:spPr>
          <a:xfrm>
            <a:off x="1280160" y="4692058"/>
            <a:ext cx="4663440" cy="1584918"/>
          </a:xfrm>
        </p:spPr>
        <p:txBody>
          <a:bodyPr lIns="0" tIns="0" rIns="0" bIns="0" anchor="t" anchorCtr="0">
            <a:noAutofit/>
          </a:bodyPr>
          <a:lstStyle>
            <a:lvl1pPr>
              <a:spcBef>
                <a:spcPts val="1200"/>
              </a:spcBef>
              <a:defRPr sz="1800"/>
            </a:lvl1pPr>
            <a:lvl2pPr>
              <a:spcBef>
                <a:spcPts val="1200"/>
              </a:spcBef>
              <a:defRPr sz="1600"/>
            </a:lvl2pPr>
            <a:lvl3pPr>
              <a:spcBef>
                <a:spcPts val="1200"/>
              </a:spcBef>
              <a:defRPr sz="1400"/>
            </a:lvl3pPr>
            <a:lvl4pPr>
              <a:spcBef>
                <a:spcPts val="1200"/>
              </a:spcBef>
              <a:defRPr sz="1200"/>
            </a:lvl4pPr>
            <a:lvl5pPr>
              <a:spcBef>
                <a:spcPts val="1200"/>
              </a:spcBef>
              <a:defRPr sz="12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Footer Placeholder 20">
            <a:extLst>
              <a:ext uri="{FF2B5EF4-FFF2-40B4-BE49-F238E27FC236}">
                <a16:creationId xmlns:a16="http://schemas.microsoft.com/office/drawing/2014/main" id="{34C23E1A-9E5E-DA12-8E11-83F486766E16}"/>
              </a:ext>
            </a:extLst>
          </p:cNvPr>
          <p:cNvSpPr>
            <a:spLocks noGrp="1"/>
          </p:cNvSpPr>
          <p:nvPr>
            <p:ph type="ftr" sz="quarter" idx="11"/>
          </p:nvPr>
        </p:nvSpPr>
        <p:spPr>
          <a:xfrm>
            <a:off x="1280160" y="6356350"/>
            <a:ext cx="4114800" cy="365125"/>
          </a:xfrm>
        </p:spPr>
        <p:txBody>
          <a:bodyPr lIns="0" rIns="91440"/>
          <a:lstStyle>
            <a:lvl1pPr algn="l">
              <a:defRPr/>
            </a:lvl1pPr>
          </a:lstStyle>
          <a:p>
            <a:endParaRPr lang="en-US" dirty="0"/>
          </a:p>
        </p:txBody>
      </p:sp>
      <p:cxnSp>
        <p:nvCxnSpPr>
          <p:cNvPr id="23" name="Straight Connector 22">
            <a:extLst>
              <a:ext uri="{FF2B5EF4-FFF2-40B4-BE49-F238E27FC236}">
                <a16:creationId xmlns:a16="http://schemas.microsoft.com/office/drawing/2014/main" id="{E3FE6E42-6A8F-C459-87EE-E2A5BAFA852B}"/>
              </a:ext>
              <a:ext uri="{C183D7F6-B498-43B3-948B-1728B52AA6E4}">
                <adec:decorative xmlns:adec="http://schemas.microsoft.com/office/drawing/2017/decorative" val="1"/>
              </a:ext>
            </a:extLst>
          </p:cNvPr>
          <p:cNvCxnSpPr>
            <a:cxnSpLocks/>
          </p:cNvCxnSpPr>
          <p:nvPr userDrawn="1"/>
        </p:nvCxnSpPr>
        <p:spPr>
          <a:xfrm>
            <a:off x="740664"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32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280160" y="301752"/>
            <a:ext cx="4663438" cy="2441448"/>
          </a:xfrm>
        </p:spPr>
        <p:txBody>
          <a:bodyPr lIns="0" tIns="0" rIns="0" bIns="0" anchor="ctr" anchorCtr="0"/>
          <a:lstStyle>
            <a:lvl1pPr algn="l">
              <a:lnSpc>
                <a:spcPts val="4000"/>
              </a:lnSpc>
              <a:spcBef>
                <a:spcPts val="1000"/>
              </a:spcBef>
              <a:defRPr sz="4000" b="1" i="0" cap="all" spc="0" baseline="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a:xfrm>
            <a:off x="484632" y="726630"/>
            <a:ext cx="520991" cy="517379"/>
          </a:xfrm>
        </p:spPr>
        <p:txBody>
          <a:bodyPr/>
          <a:lstStyle>
            <a:lvl1pPr>
              <a:defRPr>
                <a:solidFill>
                  <a:schemeClr val="accent2"/>
                </a:solidFill>
              </a:defRPr>
            </a:lvl1pPr>
          </a:lstStyle>
          <a:p>
            <a:fld id="{D8DA9DAA-006C-4F4B-980E-E3DF019B24E2}" type="slidenum">
              <a:rPr lang="en-US" smtClean="0"/>
              <a:pPr/>
              <a:t>‹#›</a:t>
            </a:fld>
            <a:endParaRPr lang="en-US" dirty="0"/>
          </a:p>
        </p:txBody>
      </p:sp>
      <p:sp>
        <p:nvSpPr>
          <p:cNvPr id="8" name="Text Placeholder 4">
            <a:extLst>
              <a:ext uri="{FF2B5EF4-FFF2-40B4-BE49-F238E27FC236}">
                <a16:creationId xmlns:a16="http://schemas.microsoft.com/office/drawing/2014/main" id="{9FB40175-FA51-DA14-A5B2-CD06DE6ECC31}"/>
              </a:ext>
            </a:extLst>
          </p:cNvPr>
          <p:cNvSpPr>
            <a:spLocks noGrp="1"/>
          </p:cNvSpPr>
          <p:nvPr>
            <p:ph type="body" sz="quarter" idx="14"/>
          </p:nvPr>
        </p:nvSpPr>
        <p:spPr>
          <a:xfrm>
            <a:off x="1280161" y="2777067"/>
            <a:ext cx="4663440" cy="3550581"/>
          </a:xfrm>
        </p:spPr>
        <p:txBody>
          <a:bodyPr lIns="0" tIns="0" rIns="0" bIns="0">
            <a:noAutofit/>
          </a:bodyPr>
          <a:lstStyle>
            <a:lvl1pPr marL="0" indent="0">
              <a:lnSpc>
                <a:spcPct val="110000"/>
              </a:lnSpc>
              <a:buNone/>
              <a:defRPr sz="1800"/>
            </a:lvl1pPr>
            <a:lvl2pPr marL="228600">
              <a:lnSpc>
                <a:spcPct val="110000"/>
              </a:lnSpc>
              <a:defRPr sz="1600"/>
            </a:lvl2pPr>
            <a:lvl3pPr marL="457200">
              <a:lnSpc>
                <a:spcPct val="110000"/>
              </a:lnSpc>
              <a:defRPr sz="1400"/>
            </a:lvl3pPr>
            <a:lvl4pPr marL="685800">
              <a:lnSpc>
                <a:spcPct val="110000"/>
              </a:lnSpc>
              <a:defRPr sz="1200"/>
            </a:lvl4pPr>
            <a:lvl5pPr marL="914400">
              <a:lnSpc>
                <a:spcPct val="110000"/>
              </a:lnSpc>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a:extLst>
              <a:ext uri="{FF2B5EF4-FFF2-40B4-BE49-F238E27FC236}">
                <a16:creationId xmlns:a16="http://schemas.microsoft.com/office/drawing/2014/main" id="{515930B2-E36D-4D05-A6B3-CA1BF61D50CC}"/>
              </a:ext>
              <a:ext uri="{C183D7F6-B498-43B3-948B-1728B52AA6E4}">
                <adec:decorative xmlns:adec="http://schemas.microsoft.com/office/drawing/2017/decorative" val="1"/>
              </a:ext>
            </a:extLst>
          </p:cNvPr>
          <p:cNvSpPr/>
          <p:nvPr userDrawn="1"/>
        </p:nvSpPr>
        <p:spPr>
          <a:xfrm>
            <a:off x="6412089"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hasCustomPrompt="1"/>
          </p:nvPr>
        </p:nvSpPr>
        <p:spPr>
          <a:xfrm>
            <a:off x="6695553" y="301752"/>
            <a:ext cx="5221224" cy="6263640"/>
          </a:xfrm>
        </p:spPr>
        <p:txBody>
          <a:bodyPr tIns="914400" anchor="t" anchorCtr="0"/>
          <a:lstStyle>
            <a:lvl1pPr algn="ctr">
              <a:buNone/>
              <a:defRPr>
                <a:solidFill>
                  <a:schemeClr val="bg1"/>
                </a:solidFill>
              </a:defRPr>
            </a:lvl1pPr>
          </a:lstStyle>
          <a:p>
            <a:r>
              <a:rPr lang="en-US" dirty="0"/>
              <a:t>Click to add picture</a:t>
            </a:r>
          </a:p>
        </p:txBody>
      </p:sp>
      <p:sp>
        <p:nvSpPr>
          <p:cNvPr id="10" name="Footer Placeholder 8">
            <a:extLst>
              <a:ext uri="{FF2B5EF4-FFF2-40B4-BE49-F238E27FC236}">
                <a16:creationId xmlns:a16="http://schemas.microsoft.com/office/drawing/2014/main" id="{7A4AE671-C203-0370-2888-FC8F7D444D11}"/>
              </a:ext>
            </a:extLst>
          </p:cNvPr>
          <p:cNvSpPr>
            <a:spLocks noGrp="1"/>
          </p:cNvSpPr>
          <p:nvPr>
            <p:ph type="ftr" sz="quarter" idx="17"/>
          </p:nvPr>
        </p:nvSpPr>
        <p:spPr>
          <a:xfrm>
            <a:off x="1280160" y="6356350"/>
            <a:ext cx="4434825" cy="365125"/>
          </a:xfrm>
        </p:spPr>
        <p:txBody>
          <a:bodyPr/>
          <a:lstStyle>
            <a:lvl1pPr algn="l">
              <a:defRPr/>
            </a:lvl1pPr>
          </a:lstStyle>
          <a:p>
            <a:endParaRPr lang="en-US" dirty="0"/>
          </a:p>
        </p:txBody>
      </p:sp>
      <p:cxnSp>
        <p:nvCxnSpPr>
          <p:cNvPr id="3" name="Straight Connector 2">
            <a:extLst>
              <a:ext uri="{FF2B5EF4-FFF2-40B4-BE49-F238E27FC236}">
                <a16:creationId xmlns:a16="http://schemas.microsoft.com/office/drawing/2014/main" id="{1792BFA8-57AD-0B5C-2534-1E862B58DAB3}"/>
              </a:ext>
              <a:ext uri="{C183D7F6-B498-43B3-948B-1728B52AA6E4}">
                <adec:decorative xmlns:adec="http://schemas.microsoft.com/office/drawing/2017/decorative" val="1"/>
              </a:ext>
            </a:extLst>
          </p:cNvPr>
          <p:cNvCxnSpPr>
            <a:cxnSpLocks/>
          </p:cNvCxnSpPr>
          <p:nvPr userDrawn="1"/>
        </p:nvCxnSpPr>
        <p:spPr>
          <a:xfrm>
            <a:off x="745127" y="1371600"/>
            <a:ext cx="0" cy="548640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80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1435394" y="1"/>
            <a:ext cx="9918405" cy="164623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1435394" y="1825625"/>
            <a:ext cx="991840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486121" y="726630"/>
            <a:ext cx="520991" cy="517379"/>
          </a:xfrm>
          <a:prstGeom prst="rect">
            <a:avLst/>
          </a:prstGeom>
        </p:spPr>
        <p:txBody>
          <a:bodyPr vert="horz" lIns="0" tIns="0" rIns="0" bIns="0" rtlCol="0" anchor="t" anchorCtr="0"/>
          <a:lstStyle>
            <a:lvl1pPr algn="ctr">
              <a:defRPr sz="1800" b="1" i="0" cap="all" spc="100" baseline="0">
                <a:solidFill>
                  <a:schemeClr val="accent2"/>
                </a:solidFill>
              </a:defRPr>
            </a:lvl1pPr>
          </a:lstStyle>
          <a:p>
            <a:fld id="{D8DA9DAA-006C-4F4B-980E-E3DF019B24E2}" type="slidenum">
              <a:rPr lang="en-US" smtClean="0"/>
              <a:pPr/>
              <a:t>‹#›</a:t>
            </a:fld>
            <a:endParaRPr lang="en-US" dirty="0"/>
          </a:p>
        </p:txBody>
      </p:sp>
      <p:sp>
        <p:nvSpPr>
          <p:cNvPr id="4" name="Date Placeholder 3">
            <a:extLst>
              <a:ext uri="{FF2B5EF4-FFF2-40B4-BE49-F238E27FC236}">
                <a16:creationId xmlns:a16="http://schemas.microsoft.com/office/drawing/2014/main" id="{B1EF1C86-6A9C-D287-D381-5634A69BF1C8}"/>
              </a:ext>
            </a:extLst>
          </p:cNvPr>
          <p:cNvSpPr>
            <a:spLocks noGrp="1"/>
          </p:cNvSpPr>
          <p:nvPr>
            <p:ph type="dt" sz="half" idx="2"/>
          </p:nvPr>
        </p:nvSpPr>
        <p:spPr>
          <a:xfrm>
            <a:off x="1435394" y="635635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21B8477-3F24-EDCB-C8AC-84336363918B}"/>
              </a:ext>
            </a:extLst>
          </p:cNvPr>
          <p:cNvSpPr>
            <a:spLocks noGrp="1"/>
          </p:cNvSpPr>
          <p:nvPr>
            <p:ph type="ftr" sz="quarter" idx="3"/>
          </p:nvPr>
        </p:nvSpPr>
        <p:spPr>
          <a:xfrm>
            <a:off x="7238999" y="6356350"/>
            <a:ext cx="4114800" cy="365125"/>
          </a:xfrm>
          <a:prstGeom prst="rect">
            <a:avLst/>
          </a:prstGeom>
        </p:spPr>
        <p:txBody>
          <a:bodyPr vert="horz" lIns="91440" tIns="45720" rIns="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999713800"/>
      </p:ext>
    </p:extLst>
  </p:cSld>
  <p:clrMap bg1="lt1" tx1="dk1" bg2="lt2" tx2="dk2" accent1="accent1" accent2="accent2" accent3="accent3" accent4="accent4" accent5="accent5" accent6="accent6" hlink="hlink" folHlink="folHlink"/>
  <p:sldLayoutIdLst>
    <p:sldLayoutId id="2147483708" r:id="rId1"/>
    <p:sldLayoutId id="2147483717" r:id="rId2"/>
    <p:sldLayoutId id="2147483728" r:id="rId3"/>
    <p:sldLayoutId id="2147483729" r:id="rId4"/>
    <p:sldLayoutId id="2147483710" r:id="rId5"/>
    <p:sldLayoutId id="2147483727" r:id="rId6"/>
    <p:sldLayoutId id="2147483701" r:id="rId7"/>
    <p:sldLayoutId id="2147483721" r:id="rId8"/>
    <p:sldLayoutId id="2147483720" r:id="rId9"/>
    <p:sldLayoutId id="2147483730" r:id="rId10"/>
    <p:sldLayoutId id="2147483722" r:id="rId11"/>
    <p:sldLayoutId id="2147483698" r:id="rId12"/>
    <p:sldLayoutId id="2147483732" r:id="rId13"/>
    <p:sldLayoutId id="2147483702" r:id="rId14"/>
    <p:sldLayoutId id="2147483703" r:id="rId15"/>
  </p:sldLayoutIdLst>
  <p:hf sldNum="0" hdr="0" ftr="0"/>
  <p:txStyles>
    <p:titleStyle>
      <a:lvl1pPr algn="l" defTabSz="914400" rtl="0" eaLnBrk="1" latinLnBrk="0" hangingPunct="1">
        <a:lnSpc>
          <a:spcPts val="4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mailto:negodwin@vsb.bc.c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customXml" Target="../ink/ink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1.xml"/><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customXml" Target="../ink/ink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9.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1393175" y="1250877"/>
            <a:ext cx="7678906" cy="2178123"/>
          </a:xfrm>
        </p:spPr>
        <p:txBody>
          <a:bodyPr/>
          <a:lstStyle/>
          <a:p>
            <a:r>
              <a:rPr lang="en-US" dirty="0"/>
              <a:t>YOGA FOR LIFE 11/12</a:t>
            </a:r>
            <a:br>
              <a:rPr lang="en-US" dirty="0"/>
            </a:br>
            <a:br>
              <a:rPr lang="en-US" dirty="0"/>
            </a:br>
            <a:endParaRPr lang="en-US" dirty="0"/>
          </a:p>
        </p:txBody>
      </p:sp>
      <p:sp>
        <p:nvSpPr>
          <p:cNvPr id="3" name="Title 1">
            <a:extLst>
              <a:ext uri="{FF2B5EF4-FFF2-40B4-BE49-F238E27FC236}">
                <a16:creationId xmlns:a16="http://schemas.microsoft.com/office/drawing/2014/main" id="{55BA0600-4291-DCCE-6076-6E133962ACC8}"/>
              </a:ext>
            </a:extLst>
          </p:cNvPr>
          <p:cNvSpPr txBox="1">
            <a:spLocks/>
          </p:cNvSpPr>
          <p:nvPr/>
        </p:nvSpPr>
        <p:spPr>
          <a:xfrm>
            <a:off x="4186034" y="5013791"/>
            <a:ext cx="7678906" cy="1484616"/>
          </a:xfrm>
          <a:prstGeom prst="rect">
            <a:avLst/>
          </a:prstGeom>
        </p:spPr>
        <p:txBody>
          <a:bodyPr vert="horz" lIns="0" tIns="0" rIns="0" bIns="0" rtlCol="0" anchor="b" anchorCtr="0">
            <a:noAutofit/>
          </a:bodyPr>
          <a:lstStyle>
            <a:lvl1pPr algn="l" defTabSz="914400" rtl="0" eaLnBrk="1" latinLnBrk="0" hangingPunct="1">
              <a:lnSpc>
                <a:spcPts val="5400"/>
              </a:lnSpc>
              <a:spcBef>
                <a:spcPct val="0"/>
              </a:spcBef>
              <a:buNone/>
              <a:defRPr sz="5400" b="1" i="0" kern="1200" cap="all" spc="0" baseline="0">
                <a:solidFill>
                  <a:schemeClr val="bg1"/>
                </a:solidFill>
                <a:latin typeface="+mj-lt"/>
                <a:ea typeface="+mj-ea"/>
                <a:cs typeface="+mj-cs"/>
              </a:defRPr>
            </a:lvl1pPr>
          </a:lstStyle>
          <a:p>
            <a:pPr algn="r"/>
            <a:r>
              <a:rPr lang="en-US" sz="3600" dirty="0"/>
              <a:t>Ms. N. </a:t>
            </a:r>
            <a:r>
              <a:rPr lang="en-US" sz="3600" dirty="0" err="1"/>
              <a:t>godwin</a:t>
            </a:r>
            <a:endParaRPr lang="en-US" sz="3600" dirty="0"/>
          </a:p>
          <a:p>
            <a:pPr algn="r"/>
            <a:r>
              <a:rPr lang="en-US" sz="3600" dirty="0"/>
              <a:t>Killarney secondary</a:t>
            </a:r>
          </a:p>
        </p:txBody>
      </p:sp>
      <p:pic>
        <p:nvPicPr>
          <p:cNvPr id="4" name="Picture Placeholder 8" descr="Mountains at sunset">
            <a:extLst>
              <a:ext uri="{FF2B5EF4-FFF2-40B4-BE49-F238E27FC236}">
                <a16:creationId xmlns:a16="http://schemas.microsoft.com/office/drawing/2014/main" id="{D89C7401-3A7F-F182-5675-4261343A921A}"/>
              </a:ext>
            </a:extLst>
          </p:cNvPr>
          <p:cNvPicPr>
            <a:picLocks noChangeAspect="1"/>
          </p:cNvPicPr>
          <p:nvPr/>
        </p:nvPicPr>
        <p:blipFill rotWithShape="1">
          <a:blip r:embed="rId3"/>
          <a:srcRect l="23" r="23"/>
          <a:stretch/>
        </p:blipFill>
        <p:spPr>
          <a:xfrm>
            <a:off x="9072081" y="1250877"/>
            <a:ext cx="2646843" cy="264684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pic>
      <p:pic>
        <p:nvPicPr>
          <p:cNvPr id="12" name="Graphic 11" descr="Yoga with solid fill">
            <a:extLst>
              <a:ext uri="{FF2B5EF4-FFF2-40B4-BE49-F238E27FC236}">
                <a16:creationId xmlns:a16="http://schemas.microsoft.com/office/drawing/2014/main" id="{284181AA-417F-D315-1F00-F12930BD54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866" y="3750020"/>
            <a:ext cx="2921257" cy="2921257"/>
          </a:xfrm>
          <a:prstGeom prst="rect">
            <a:avLst/>
          </a:prstGeom>
        </p:spPr>
      </p:pic>
      <p:pic>
        <p:nvPicPr>
          <p:cNvPr id="14" name="Graphic 13" descr="Lotus Flower outline">
            <a:extLst>
              <a:ext uri="{FF2B5EF4-FFF2-40B4-BE49-F238E27FC236}">
                <a16:creationId xmlns:a16="http://schemas.microsoft.com/office/drawing/2014/main" id="{6E1A509A-D1FB-9F7B-23CC-B3C2A48ECB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9126" y="2896910"/>
            <a:ext cx="1532906" cy="1532906"/>
          </a:xfrm>
          <a:prstGeom prst="rect">
            <a:avLst/>
          </a:prstGeom>
        </p:spPr>
      </p:pic>
      <p:pic>
        <p:nvPicPr>
          <p:cNvPr id="16" name="Graphic 15" descr="Yoga with solid fill">
            <a:extLst>
              <a:ext uri="{FF2B5EF4-FFF2-40B4-BE49-F238E27FC236}">
                <a16:creationId xmlns:a16="http://schemas.microsoft.com/office/drawing/2014/main" id="{D47ADF72-E410-2CD3-2255-34B8BF5269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5520" y="4012975"/>
            <a:ext cx="1137413" cy="1137413"/>
          </a:xfrm>
          <a:prstGeom prst="rect">
            <a:avLst/>
          </a:prstGeom>
        </p:spPr>
      </p:pic>
    </p:spTree>
    <p:extLst>
      <p:ext uri="{BB962C8B-B14F-4D97-AF65-F5344CB8AC3E}">
        <p14:creationId xmlns:p14="http://schemas.microsoft.com/office/powerpoint/2010/main" val="2955403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393C-E5E7-912B-A8B4-6575E32B16E7}"/>
              </a:ext>
            </a:extLst>
          </p:cNvPr>
          <p:cNvSpPr>
            <a:spLocks noGrp="1"/>
          </p:cNvSpPr>
          <p:nvPr>
            <p:ph type="ctrTitle"/>
          </p:nvPr>
        </p:nvSpPr>
        <p:spPr>
          <a:xfrm>
            <a:off x="1280158" y="842210"/>
            <a:ext cx="10302240" cy="964115"/>
          </a:xfrm>
        </p:spPr>
        <p:txBody>
          <a:bodyPr/>
          <a:lstStyle/>
          <a:p>
            <a:r>
              <a:rPr lang="en-US" dirty="0"/>
              <a:t>6. Student testimonials</a:t>
            </a:r>
          </a:p>
        </p:txBody>
      </p:sp>
      <p:sp>
        <p:nvSpPr>
          <p:cNvPr id="3" name="Subtitle 2">
            <a:extLst>
              <a:ext uri="{FF2B5EF4-FFF2-40B4-BE49-F238E27FC236}">
                <a16:creationId xmlns:a16="http://schemas.microsoft.com/office/drawing/2014/main" id="{8337189B-A251-112D-71A1-542C2F6C4751}"/>
              </a:ext>
            </a:extLst>
          </p:cNvPr>
          <p:cNvSpPr>
            <a:spLocks noGrp="1"/>
          </p:cNvSpPr>
          <p:nvPr>
            <p:ph type="subTitle" idx="1"/>
          </p:nvPr>
        </p:nvSpPr>
        <p:spPr>
          <a:xfrm>
            <a:off x="1387036" y="2576572"/>
            <a:ext cx="10390474" cy="3629473"/>
          </a:xfrm>
        </p:spPr>
        <p:txBody>
          <a:bodyPr>
            <a:normAutofit lnSpcReduction="10000"/>
          </a:bodyPr>
          <a:lstStyle/>
          <a:p>
            <a:r>
              <a:rPr lang="en-US" sz="3200" dirty="0"/>
              <a:t>I asked my yoga students </a:t>
            </a:r>
            <a:r>
              <a:rPr lang="en-US" sz="3200" b="1" dirty="0">
                <a:solidFill>
                  <a:srgbClr val="002060"/>
                </a:solidFill>
              </a:rPr>
              <a:t>“would you recommend this course to future students? What would you say to them if you wanted to give them a preview of what they will experience as a result of class?”</a:t>
            </a:r>
          </a:p>
          <a:p>
            <a:endParaRPr lang="en-US" sz="3200" dirty="0"/>
          </a:p>
          <a:p>
            <a:endParaRPr lang="en-US" sz="3200" dirty="0"/>
          </a:p>
          <a:p>
            <a:r>
              <a:rPr lang="en-US" dirty="0"/>
              <a:t>So don’t take it from me! Read what the first ever Killarney Yoga 11/12 (2024-2025 school year) students had to say over the next few slides. </a:t>
            </a:r>
          </a:p>
        </p:txBody>
      </p:sp>
    </p:spTree>
    <p:extLst>
      <p:ext uri="{BB962C8B-B14F-4D97-AF65-F5344CB8AC3E}">
        <p14:creationId xmlns:p14="http://schemas.microsoft.com/office/powerpoint/2010/main" val="2576757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D373E-6255-5FCD-03A5-8B1D65AE36D8}"/>
              </a:ext>
            </a:extLst>
          </p:cNvPr>
          <p:cNvSpPr>
            <a:spLocks noGrp="1"/>
          </p:cNvSpPr>
          <p:nvPr>
            <p:ph type="ctrTitle"/>
          </p:nvPr>
        </p:nvSpPr>
        <p:spPr>
          <a:xfrm>
            <a:off x="1277089" y="830178"/>
            <a:ext cx="10302240" cy="819737"/>
          </a:xfrm>
        </p:spPr>
        <p:txBody>
          <a:bodyPr/>
          <a:lstStyle/>
          <a:p>
            <a:r>
              <a:rPr lang="en-US" dirty="0"/>
              <a:t>Student testimonials</a:t>
            </a:r>
          </a:p>
        </p:txBody>
      </p:sp>
      <p:sp>
        <p:nvSpPr>
          <p:cNvPr id="3" name="Subtitle 2">
            <a:extLst>
              <a:ext uri="{FF2B5EF4-FFF2-40B4-BE49-F238E27FC236}">
                <a16:creationId xmlns:a16="http://schemas.microsoft.com/office/drawing/2014/main" id="{A5E54B7C-42B3-92AC-558B-B5C769840396}"/>
              </a:ext>
            </a:extLst>
          </p:cNvPr>
          <p:cNvSpPr>
            <a:spLocks noGrp="1"/>
          </p:cNvSpPr>
          <p:nvPr>
            <p:ph type="subTitle" idx="1"/>
          </p:nvPr>
        </p:nvSpPr>
        <p:spPr>
          <a:xfrm>
            <a:off x="1413446" y="1900678"/>
            <a:ext cx="10029526" cy="4764506"/>
          </a:xfrm>
        </p:spPr>
        <p:txBody>
          <a:bodyPr>
            <a:normAutofit lnSpcReduction="10000"/>
          </a:bodyPr>
          <a:lstStyle/>
          <a:p>
            <a:r>
              <a:rPr lang="en-US" dirty="0"/>
              <a:t>“Yoga class is a safe space to </a:t>
            </a:r>
            <a:r>
              <a:rPr lang="en-US" dirty="0" err="1"/>
              <a:t>zen</a:t>
            </a:r>
            <a:r>
              <a:rPr lang="en-US" dirty="0"/>
              <a:t> out, connect with people and channel your inner self. Live love laugh Ms. Godwin’s Yoga class. Become a yogi today!”</a:t>
            </a:r>
          </a:p>
          <a:p>
            <a:r>
              <a:rPr lang="en-US" dirty="0">
                <a:solidFill>
                  <a:srgbClr val="002060"/>
                </a:solidFill>
              </a:rPr>
              <a:t>“Fun relaxing class. It’s very chill, and I bet you will </a:t>
            </a:r>
            <a:r>
              <a:rPr lang="en-US" dirty="0" err="1">
                <a:solidFill>
                  <a:srgbClr val="002060"/>
                </a:solidFill>
              </a:rPr>
              <a:t>ejoy</a:t>
            </a:r>
            <a:r>
              <a:rPr lang="en-US" dirty="0">
                <a:solidFill>
                  <a:srgbClr val="002060"/>
                </a:solidFill>
              </a:rPr>
              <a:t> following yoga sequences and learning new types of poses. In this </a:t>
            </a:r>
            <a:r>
              <a:rPr lang="en-US" dirty="0" err="1">
                <a:solidFill>
                  <a:srgbClr val="002060"/>
                </a:solidFill>
              </a:rPr>
              <a:t>calss</a:t>
            </a:r>
            <a:r>
              <a:rPr lang="en-US" dirty="0">
                <a:solidFill>
                  <a:srgbClr val="002060"/>
                </a:solidFill>
              </a:rPr>
              <a:t> I improved my flexibility, my mental and my physical health, and learned breathing techniques. I really recommend taking this course, everyone enjoys it.”</a:t>
            </a:r>
          </a:p>
          <a:p>
            <a:r>
              <a:rPr lang="en-US" dirty="0"/>
              <a:t>“Nice environment. Yoga really taught me that not all physical activities need to be vigorous.”</a:t>
            </a:r>
          </a:p>
          <a:p>
            <a:r>
              <a:rPr lang="en-US" dirty="0">
                <a:solidFill>
                  <a:srgbClr val="002060"/>
                </a:solidFill>
              </a:rPr>
              <a:t>“I would tell people to join yoga if they want or need a relaxing class to clear their mind about anything. It’s not active in the same way as PE class. It still gets the body moving and makes you feel better. It’s a good course to take.”</a:t>
            </a:r>
          </a:p>
          <a:p>
            <a:endParaRPr lang="en-US" dirty="0"/>
          </a:p>
          <a:p>
            <a:endParaRPr lang="en-US" dirty="0"/>
          </a:p>
        </p:txBody>
      </p:sp>
    </p:spTree>
    <p:extLst>
      <p:ext uri="{BB962C8B-B14F-4D97-AF65-F5344CB8AC3E}">
        <p14:creationId xmlns:p14="http://schemas.microsoft.com/office/powerpoint/2010/main" val="316409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E089-FD9A-C3F3-544B-947423DAC1B0}"/>
              </a:ext>
            </a:extLst>
          </p:cNvPr>
          <p:cNvSpPr>
            <a:spLocks noGrp="1"/>
          </p:cNvSpPr>
          <p:nvPr>
            <p:ph type="ctrTitle"/>
          </p:nvPr>
        </p:nvSpPr>
        <p:spPr>
          <a:xfrm>
            <a:off x="1277089" y="609604"/>
            <a:ext cx="10302240" cy="1000210"/>
          </a:xfrm>
        </p:spPr>
        <p:txBody>
          <a:bodyPr/>
          <a:lstStyle/>
          <a:p>
            <a:r>
              <a:rPr lang="en-US" dirty="0"/>
              <a:t>Student testimonials</a:t>
            </a:r>
          </a:p>
        </p:txBody>
      </p:sp>
      <p:sp>
        <p:nvSpPr>
          <p:cNvPr id="3" name="Subtitle 2">
            <a:extLst>
              <a:ext uri="{FF2B5EF4-FFF2-40B4-BE49-F238E27FC236}">
                <a16:creationId xmlns:a16="http://schemas.microsoft.com/office/drawing/2014/main" id="{9584A102-E480-352C-8D14-87CF6FD53717}"/>
              </a:ext>
            </a:extLst>
          </p:cNvPr>
          <p:cNvSpPr>
            <a:spLocks noGrp="1"/>
          </p:cNvSpPr>
          <p:nvPr>
            <p:ph type="subTitle" idx="1"/>
          </p:nvPr>
        </p:nvSpPr>
        <p:spPr>
          <a:xfrm>
            <a:off x="1441519" y="1816767"/>
            <a:ext cx="10137810" cy="4812633"/>
          </a:xfrm>
        </p:spPr>
        <p:txBody>
          <a:bodyPr>
            <a:normAutofit/>
          </a:bodyPr>
          <a:lstStyle/>
          <a:p>
            <a:r>
              <a:rPr lang="en-US" dirty="0"/>
              <a:t>“I recommend yoga to any senior student because it really helps manage stress levels and teaches a type of movement that can be done after graduation.”</a:t>
            </a:r>
          </a:p>
          <a:p>
            <a:r>
              <a:rPr lang="en-US" dirty="0">
                <a:solidFill>
                  <a:srgbClr val="002060"/>
                </a:solidFill>
              </a:rPr>
              <a:t>“Yoga is a great course to take if you wish to improve your mental health while being active in the process. Yoga is not just about stretching. There are many more aspects to it that opens your perspective within that realm while bringing it into reality. Recommended for senior students who have completed PE 10 and seek for a stress relieving course to have in their schedule”</a:t>
            </a:r>
          </a:p>
          <a:p>
            <a:r>
              <a:rPr lang="en-US" dirty="0"/>
              <a:t>“I really enjoyed yoga class so much </a:t>
            </a:r>
            <a:r>
              <a:rPr lang="en-US" dirty="0">
                <a:sym typeface="Wingdings" panose="05000000000000000000" pitchFamily="2" charset="2"/>
              </a:rPr>
              <a:t> If you want a chill class I recommend taking yoga class. Not just it was chill, fun, but also it will improve your mental well-being. Let’s go YOGA  “</a:t>
            </a:r>
          </a:p>
          <a:p>
            <a:r>
              <a:rPr lang="en-US" dirty="0">
                <a:solidFill>
                  <a:srgbClr val="002060"/>
                </a:solidFill>
                <a:sym typeface="Wingdings" panose="05000000000000000000" pitchFamily="2" charset="2"/>
              </a:rPr>
              <a:t>“Yoga teaches us about relaxing and balancing ourselves”</a:t>
            </a:r>
          </a:p>
        </p:txBody>
      </p:sp>
    </p:spTree>
    <p:extLst>
      <p:ext uri="{BB962C8B-B14F-4D97-AF65-F5344CB8AC3E}">
        <p14:creationId xmlns:p14="http://schemas.microsoft.com/office/powerpoint/2010/main" val="980013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F57D5-DCB8-1A52-E140-3635C4DD33D9}"/>
              </a:ext>
            </a:extLst>
          </p:cNvPr>
          <p:cNvSpPr>
            <a:spLocks noGrp="1"/>
          </p:cNvSpPr>
          <p:nvPr>
            <p:ph type="ctrTitle"/>
          </p:nvPr>
        </p:nvSpPr>
        <p:spPr>
          <a:xfrm>
            <a:off x="1277089" y="717143"/>
            <a:ext cx="10302240" cy="1048337"/>
          </a:xfrm>
        </p:spPr>
        <p:txBody>
          <a:bodyPr/>
          <a:lstStyle/>
          <a:p>
            <a:r>
              <a:rPr lang="en-US" dirty="0"/>
              <a:t>Student testimonials</a:t>
            </a:r>
          </a:p>
        </p:txBody>
      </p:sp>
      <p:sp>
        <p:nvSpPr>
          <p:cNvPr id="3" name="Subtitle 2">
            <a:extLst>
              <a:ext uri="{FF2B5EF4-FFF2-40B4-BE49-F238E27FC236}">
                <a16:creationId xmlns:a16="http://schemas.microsoft.com/office/drawing/2014/main" id="{6DACB201-C212-66B9-3C42-D8ADAF8C1B72}"/>
              </a:ext>
            </a:extLst>
          </p:cNvPr>
          <p:cNvSpPr>
            <a:spLocks noGrp="1"/>
          </p:cNvSpPr>
          <p:nvPr>
            <p:ph type="subTitle" idx="1"/>
          </p:nvPr>
        </p:nvSpPr>
        <p:spPr>
          <a:xfrm>
            <a:off x="1401414" y="2044899"/>
            <a:ext cx="10053589" cy="4343400"/>
          </a:xfrm>
        </p:spPr>
        <p:txBody>
          <a:bodyPr>
            <a:normAutofit/>
          </a:bodyPr>
          <a:lstStyle/>
          <a:p>
            <a:r>
              <a:rPr lang="en-US" dirty="0"/>
              <a:t>“As a senior student, I would absolutely recommend yoga to fellow senior students. This course gives you the best mental break that any senior student needs. It makes you feel </a:t>
            </a:r>
            <a:r>
              <a:rPr lang="en-US" dirty="0" err="1"/>
              <a:t>goodw</a:t>
            </a:r>
            <a:r>
              <a:rPr lang="en-US" dirty="0"/>
              <a:t> </a:t>
            </a:r>
            <a:r>
              <a:rPr lang="en-US" dirty="0" err="1"/>
              <a:t>ith</a:t>
            </a:r>
            <a:r>
              <a:rPr lang="en-US" dirty="0"/>
              <a:t> your body. You can move easier and become physically stronger. It’s a casual gym course, that challenges you and makes you happy.”</a:t>
            </a:r>
          </a:p>
          <a:p>
            <a:endParaRPr lang="en-US" dirty="0"/>
          </a:p>
          <a:p>
            <a:r>
              <a:rPr lang="en-US" dirty="0">
                <a:solidFill>
                  <a:srgbClr val="002060"/>
                </a:solidFill>
              </a:rPr>
              <a:t>“A great class to make friends and just chill. Friendly and cozy vibes is what this class is. This class is perfect if you need an academic break between a hectic schedule and if you just need to take your mind off things. Yoga really helps take your thoughts away from the outside world.”</a:t>
            </a:r>
          </a:p>
        </p:txBody>
      </p:sp>
    </p:spTree>
    <p:extLst>
      <p:ext uri="{BB962C8B-B14F-4D97-AF65-F5344CB8AC3E}">
        <p14:creationId xmlns:p14="http://schemas.microsoft.com/office/powerpoint/2010/main" val="3573169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1F5D1D0-C9BA-B038-E67A-03C4F43126F8}"/>
              </a:ext>
            </a:extLst>
          </p:cNvPr>
          <p:cNvSpPr>
            <a:spLocks noGrp="1"/>
          </p:cNvSpPr>
          <p:nvPr>
            <p:ph type="subTitle" idx="1"/>
          </p:nvPr>
        </p:nvSpPr>
        <p:spPr>
          <a:xfrm>
            <a:off x="1489645" y="1875678"/>
            <a:ext cx="10089684" cy="4467722"/>
          </a:xfrm>
        </p:spPr>
        <p:txBody>
          <a:bodyPr>
            <a:normAutofit/>
          </a:bodyPr>
          <a:lstStyle/>
          <a:p>
            <a:r>
              <a:rPr lang="en-US" dirty="0"/>
              <a:t>“This yoga 11/12 class 2024 is overall so awesome! Yoga helps me on improving my breathing, better posture, better mood, and improves with the physical factors too like flexibility, strength and stamina. It’s really chill and fun in this class. I absolutely love my classmates and teacher! They’re all so friendly and fun to be with! You get to make new friends and create good memories with the class. I totally recommend others to take this class!”</a:t>
            </a:r>
          </a:p>
          <a:p>
            <a:endParaRPr lang="en-US" dirty="0"/>
          </a:p>
          <a:p>
            <a:r>
              <a:rPr lang="en-US" dirty="0">
                <a:solidFill>
                  <a:srgbClr val="002060"/>
                </a:solidFill>
              </a:rPr>
              <a:t>“Yoga 11/12 is a very amazing class. It’s calm, chill, and overall a good class to take. It helps build flexibility and strength. You get to meet new people and listen to calming music. The whole intention of this class is to be stress free and living in the moment. Join now!”</a:t>
            </a:r>
          </a:p>
        </p:txBody>
      </p:sp>
      <p:sp>
        <p:nvSpPr>
          <p:cNvPr id="5" name="Title 1">
            <a:extLst>
              <a:ext uri="{FF2B5EF4-FFF2-40B4-BE49-F238E27FC236}">
                <a16:creationId xmlns:a16="http://schemas.microsoft.com/office/drawing/2014/main" id="{1BE5BF97-B256-3F99-413C-6DF86BA68E2D}"/>
              </a:ext>
            </a:extLst>
          </p:cNvPr>
          <p:cNvSpPr>
            <a:spLocks noGrp="1"/>
          </p:cNvSpPr>
          <p:nvPr>
            <p:ph type="ctrTitle"/>
          </p:nvPr>
        </p:nvSpPr>
        <p:spPr>
          <a:xfrm>
            <a:off x="1276454" y="609604"/>
            <a:ext cx="10302875" cy="988428"/>
          </a:xfrm>
        </p:spPr>
        <p:txBody>
          <a:bodyPr/>
          <a:lstStyle/>
          <a:p>
            <a:r>
              <a:rPr lang="en-US" dirty="0"/>
              <a:t>Student testimonials</a:t>
            </a:r>
          </a:p>
        </p:txBody>
      </p:sp>
    </p:spTree>
    <p:extLst>
      <p:ext uri="{BB962C8B-B14F-4D97-AF65-F5344CB8AC3E}">
        <p14:creationId xmlns:p14="http://schemas.microsoft.com/office/powerpoint/2010/main" val="288731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7ABD4-990A-BAC8-69FC-AF4C84F3AD63}"/>
              </a:ext>
            </a:extLst>
          </p:cNvPr>
          <p:cNvSpPr>
            <a:spLocks noGrp="1"/>
          </p:cNvSpPr>
          <p:nvPr>
            <p:ph type="ctrTitle"/>
          </p:nvPr>
        </p:nvSpPr>
        <p:spPr>
          <a:xfrm>
            <a:off x="1280160" y="301752"/>
            <a:ext cx="4663438" cy="1924091"/>
          </a:xfrm>
        </p:spPr>
        <p:txBody>
          <a:bodyPr/>
          <a:lstStyle/>
          <a:p>
            <a:r>
              <a:rPr lang="en-US" dirty="0"/>
              <a:t>7. About </a:t>
            </a:r>
            <a:r>
              <a:rPr lang="en-US" dirty="0" err="1"/>
              <a:t>ms.</a:t>
            </a:r>
            <a:r>
              <a:rPr lang="en-US" dirty="0"/>
              <a:t> Godwin &amp; yoga</a:t>
            </a:r>
          </a:p>
        </p:txBody>
      </p:sp>
      <p:sp>
        <p:nvSpPr>
          <p:cNvPr id="9" name="Text Placeholder 8">
            <a:extLst>
              <a:ext uri="{FF2B5EF4-FFF2-40B4-BE49-F238E27FC236}">
                <a16:creationId xmlns:a16="http://schemas.microsoft.com/office/drawing/2014/main" id="{61E6A21B-7748-174B-D77E-8EE0B288C7D0}"/>
              </a:ext>
            </a:extLst>
          </p:cNvPr>
          <p:cNvSpPr>
            <a:spLocks noGrp="1"/>
          </p:cNvSpPr>
          <p:nvPr>
            <p:ph type="body" sz="quarter" idx="14"/>
          </p:nvPr>
        </p:nvSpPr>
        <p:spPr>
          <a:xfrm>
            <a:off x="1280160" y="1925053"/>
            <a:ext cx="4663440" cy="4487778"/>
          </a:xfrm>
        </p:spPr>
        <p:txBody>
          <a:bodyPr/>
          <a:lstStyle/>
          <a:p>
            <a:r>
              <a:rPr lang="en-US" dirty="0"/>
              <a:t>While I teach French and have taught Art at Killarney, Yoga is a passion of mine. I have my 200hr Yoga Certification from Green Yoga International, for which I spent the summer of 2022 in Majorca, Spain, studying and practicing yoga.</a:t>
            </a:r>
          </a:p>
          <a:p>
            <a:r>
              <a:rPr lang="en-US" dirty="0"/>
              <a:t>Currently, I volunteer at a yoga studio and practice there regularly. My life would not be the same without it and I would be thrilled to impart the physical and mental benefits of yoga so that you have a calmer and more confident Grade 12 year of high school! </a:t>
            </a:r>
          </a:p>
        </p:txBody>
      </p:sp>
      <p:pic>
        <p:nvPicPr>
          <p:cNvPr id="6" name="Picture Placeholder 21" descr="Mountains under near dusk sky">
            <a:extLst>
              <a:ext uri="{FF2B5EF4-FFF2-40B4-BE49-F238E27FC236}">
                <a16:creationId xmlns:a16="http://schemas.microsoft.com/office/drawing/2014/main" id="{1472EB4E-1296-AC66-19FA-B01BB8D8A5F8}"/>
              </a:ext>
            </a:extLst>
          </p:cNvPr>
          <p:cNvPicPr>
            <a:picLocks noGrp="1" noChangeAspect="1"/>
          </p:cNvPicPr>
          <p:nvPr>
            <p:ph type="pic" sz="quarter" idx="13"/>
          </p:nvPr>
        </p:nvPicPr>
        <p:blipFill rotWithShape="1">
          <a:blip r:embed="rId3"/>
          <a:srcRect l="22444" r="22444"/>
          <a:stretch/>
        </p:blipFill>
        <p:spPr>
          <a:xfrm>
            <a:off x="6695553" y="301752"/>
            <a:ext cx="5221224" cy="6263640"/>
          </a:xfrm>
        </p:spPr>
      </p:pic>
    </p:spTree>
    <p:extLst>
      <p:ext uri="{BB962C8B-B14F-4D97-AF65-F5344CB8AC3E}">
        <p14:creationId xmlns:p14="http://schemas.microsoft.com/office/powerpoint/2010/main" val="3638111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D893-E98A-260A-9EC4-B9365E533FD5}"/>
              </a:ext>
            </a:extLst>
          </p:cNvPr>
          <p:cNvSpPr>
            <a:spLocks noGrp="1"/>
          </p:cNvSpPr>
          <p:nvPr>
            <p:ph type="title"/>
          </p:nvPr>
        </p:nvSpPr>
        <p:spPr>
          <a:xfrm>
            <a:off x="2792897" y="585216"/>
            <a:ext cx="8965094" cy="2276856"/>
          </a:xfrm>
        </p:spPr>
        <p:txBody>
          <a:bodyPr/>
          <a:lstStyle/>
          <a:p>
            <a:r>
              <a:rPr lang="en-US" dirty="0"/>
              <a:t>Thank you!</a:t>
            </a:r>
          </a:p>
        </p:txBody>
      </p:sp>
      <p:pic>
        <p:nvPicPr>
          <p:cNvPr id="5" name="Picture Placeholder 14" descr="Mountains under near dusk sky">
            <a:extLst>
              <a:ext uri="{FF2B5EF4-FFF2-40B4-BE49-F238E27FC236}">
                <a16:creationId xmlns:a16="http://schemas.microsoft.com/office/drawing/2014/main" id="{DE72DC91-8DC9-B68C-C1D3-8F5273481A74}"/>
              </a:ext>
            </a:extLst>
          </p:cNvPr>
          <p:cNvPicPr>
            <a:picLocks noGrp="1" noChangeAspect="1"/>
          </p:cNvPicPr>
          <p:nvPr>
            <p:ph type="pic" sz="quarter" idx="14"/>
          </p:nvPr>
        </p:nvPicPr>
        <p:blipFill rotWithShape="1">
          <a:blip r:embed="rId3"/>
          <a:srcRect l="13191" r="13191"/>
          <a:stretch/>
        </p:blipFill>
        <p:spPr>
          <a:xfrm>
            <a:off x="1371606" y="3205313"/>
            <a:ext cx="3043077" cy="3043083"/>
          </a:xfrm>
        </p:spPr>
      </p:pic>
      <p:sp>
        <p:nvSpPr>
          <p:cNvPr id="3" name="Text Placeholder 2">
            <a:extLst>
              <a:ext uri="{FF2B5EF4-FFF2-40B4-BE49-F238E27FC236}">
                <a16:creationId xmlns:a16="http://schemas.microsoft.com/office/drawing/2014/main" id="{FD70D88C-5989-4007-4953-F54A4A34B778}"/>
              </a:ext>
            </a:extLst>
          </p:cNvPr>
          <p:cNvSpPr>
            <a:spLocks noGrp="1"/>
          </p:cNvSpPr>
          <p:nvPr>
            <p:ph type="body" sz="quarter" idx="13"/>
          </p:nvPr>
        </p:nvSpPr>
        <p:spPr>
          <a:xfrm>
            <a:off x="5640609" y="3127248"/>
            <a:ext cx="6117381" cy="3017520"/>
          </a:xfrm>
        </p:spPr>
        <p:txBody>
          <a:bodyPr/>
          <a:lstStyle/>
          <a:p>
            <a:r>
              <a:rPr lang="en-US" dirty="0"/>
              <a:t>For any questions, email </a:t>
            </a:r>
          </a:p>
          <a:p>
            <a:r>
              <a:rPr lang="en-US" dirty="0">
                <a:hlinkClick r:id="rId4"/>
              </a:rPr>
              <a:t>negodwin@vsb.bc.ca</a:t>
            </a:r>
            <a:endParaRPr lang="en-US" dirty="0"/>
          </a:p>
          <a:p>
            <a:r>
              <a:rPr lang="en-US" dirty="0"/>
              <a:t>Killarney Secondary</a:t>
            </a:r>
          </a:p>
          <a:p>
            <a:endParaRPr lang="en-US" dirty="0"/>
          </a:p>
          <a:p>
            <a:endParaRPr lang="en-US" dirty="0"/>
          </a:p>
        </p:txBody>
      </p:sp>
    </p:spTree>
    <p:extLst>
      <p:ext uri="{BB962C8B-B14F-4D97-AF65-F5344CB8AC3E}">
        <p14:creationId xmlns:p14="http://schemas.microsoft.com/office/powerpoint/2010/main" val="4273949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03A84C-3BED-085D-8ED4-19C979BEBDCE}"/>
              </a:ext>
            </a:extLst>
          </p:cNvPr>
          <p:cNvSpPr>
            <a:spLocks noGrp="1"/>
          </p:cNvSpPr>
          <p:nvPr>
            <p:ph type="title"/>
          </p:nvPr>
        </p:nvSpPr>
        <p:spPr/>
        <p:txBody>
          <a:bodyPr/>
          <a:lstStyle/>
          <a:p>
            <a:r>
              <a:rPr lang="en-US" dirty="0"/>
              <a:t>Yoga for life 11/12 – This slideshow will cover … </a:t>
            </a:r>
          </a:p>
        </p:txBody>
      </p:sp>
      <p:sp>
        <p:nvSpPr>
          <p:cNvPr id="8" name="Content Placeholder 7">
            <a:extLst>
              <a:ext uri="{FF2B5EF4-FFF2-40B4-BE49-F238E27FC236}">
                <a16:creationId xmlns:a16="http://schemas.microsoft.com/office/drawing/2014/main" id="{A2B6CD6E-A8A8-E150-C94A-D438C9872944}"/>
              </a:ext>
            </a:extLst>
          </p:cNvPr>
          <p:cNvSpPr>
            <a:spLocks noGrp="1"/>
          </p:cNvSpPr>
          <p:nvPr>
            <p:ph sz="quarter" idx="15"/>
          </p:nvPr>
        </p:nvSpPr>
        <p:spPr>
          <a:xfrm>
            <a:off x="1279526" y="1533524"/>
            <a:ext cx="4663440" cy="4674771"/>
          </a:xfrm>
        </p:spPr>
        <p:txBody>
          <a:bodyPr/>
          <a:lstStyle/>
          <a:p>
            <a:r>
              <a:rPr lang="en-US" dirty="0"/>
              <a:t>What is yoga? </a:t>
            </a:r>
          </a:p>
          <a:p>
            <a:r>
              <a:rPr lang="en-US" dirty="0"/>
              <a:t>Learning outcomes </a:t>
            </a:r>
          </a:p>
          <a:p>
            <a:r>
              <a:rPr lang="en-US" dirty="0"/>
              <a:t>A typical week</a:t>
            </a:r>
          </a:p>
          <a:p>
            <a:r>
              <a:rPr lang="en-US" dirty="0"/>
              <a:t>Assignments and assessment</a:t>
            </a:r>
          </a:p>
          <a:p>
            <a:r>
              <a:rPr lang="en-US" dirty="0"/>
              <a:t>Photos from one of our workshops: partner yoga </a:t>
            </a:r>
          </a:p>
          <a:p>
            <a:r>
              <a:rPr lang="en-US" dirty="0"/>
              <a:t>Student testimonials: what the 2024-2025 students have to say!</a:t>
            </a:r>
          </a:p>
          <a:p>
            <a:r>
              <a:rPr lang="en-US" dirty="0"/>
              <a:t>About Ms. Godwin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2151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86336-89C8-2D88-DDA2-CC64E0C7900F}"/>
              </a:ext>
            </a:extLst>
          </p:cNvPr>
          <p:cNvSpPr>
            <a:spLocks noGrp="1"/>
          </p:cNvSpPr>
          <p:nvPr>
            <p:ph type="ctrTitle"/>
          </p:nvPr>
        </p:nvSpPr>
        <p:spPr>
          <a:xfrm>
            <a:off x="1277089" y="300789"/>
            <a:ext cx="10302240" cy="1072400"/>
          </a:xfrm>
        </p:spPr>
        <p:txBody>
          <a:bodyPr/>
          <a:lstStyle/>
          <a:p>
            <a:r>
              <a:rPr lang="en-US" dirty="0"/>
              <a:t>1. What is yoga?</a:t>
            </a:r>
          </a:p>
        </p:txBody>
      </p:sp>
      <p:sp>
        <p:nvSpPr>
          <p:cNvPr id="3" name="Subtitle 2">
            <a:extLst>
              <a:ext uri="{FF2B5EF4-FFF2-40B4-BE49-F238E27FC236}">
                <a16:creationId xmlns:a16="http://schemas.microsoft.com/office/drawing/2014/main" id="{AF420F6C-C3D8-EF34-AB0B-42388B9BC6A7}"/>
              </a:ext>
            </a:extLst>
          </p:cNvPr>
          <p:cNvSpPr>
            <a:spLocks noGrp="1"/>
          </p:cNvSpPr>
          <p:nvPr>
            <p:ph type="subTitle" idx="1"/>
          </p:nvPr>
        </p:nvSpPr>
        <p:spPr>
          <a:xfrm>
            <a:off x="1280157" y="1373189"/>
            <a:ext cx="9788895" cy="5184021"/>
          </a:xfrm>
        </p:spPr>
        <p:txBody>
          <a:bodyPr>
            <a:normAutofit lnSpcReduction="10000"/>
          </a:bodyPr>
          <a:lstStyle/>
          <a:p>
            <a:pPr marL="0" marR="0"/>
            <a:r>
              <a:rPr lang="en-US" sz="2000" dirty="0">
                <a:effectLst/>
                <a:latin typeface="Century Gothic" panose="020B0502020202020204" pitchFamily="34" charset="0"/>
                <a:ea typeface="Times New Roman" panose="02020603050405020304" pitchFamily="18" charset="0"/>
              </a:rPr>
              <a:t>Yoga 11/12 offers students a safe and accessible introduction to the </a:t>
            </a:r>
            <a:r>
              <a:rPr lang="en-US" sz="2000" b="1" dirty="0">
                <a:solidFill>
                  <a:srgbClr val="002060"/>
                </a:solidFill>
                <a:effectLst/>
                <a:latin typeface="Century Gothic" panose="020B0502020202020204" pitchFamily="34" charset="0"/>
                <a:ea typeface="Times New Roman" panose="02020603050405020304" pitchFamily="18" charset="0"/>
              </a:rPr>
              <a:t>ancient practice of yoga,</a:t>
            </a:r>
            <a:r>
              <a:rPr lang="en-US" sz="2000" dirty="0">
                <a:effectLst/>
                <a:latin typeface="Century Gothic" panose="020B0502020202020204" pitchFamily="34" charset="0"/>
                <a:ea typeface="Times New Roman" panose="02020603050405020304" pitchFamily="18" charset="0"/>
              </a:rPr>
              <a:t> exploring its diverse forms and styles. The course aims to foster a lifelong personal yoga practice that enhances </a:t>
            </a:r>
            <a:r>
              <a:rPr lang="en-US" sz="2000" b="1" dirty="0">
                <a:solidFill>
                  <a:srgbClr val="002060"/>
                </a:solidFill>
                <a:effectLst/>
                <a:latin typeface="Century Gothic" panose="020B0502020202020204" pitchFamily="34" charset="0"/>
                <a:ea typeface="Times New Roman" panose="02020603050405020304" pitchFamily="18" charset="0"/>
              </a:rPr>
              <a:t>physical health, mental clarity, and emotional balance.</a:t>
            </a:r>
            <a:r>
              <a:rPr lang="en-US" sz="2000" dirty="0">
                <a:effectLst/>
                <a:latin typeface="Century Gothic" panose="020B0502020202020204" pitchFamily="34" charset="0"/>
                <a:ea typeface="Times New Roman" panose="02020603050405020304" pitchFamily="18" charset="0"/>
              </a:rPr>
              <a:t> Through yoga, students can maintain excellent physical condition and cultivate positive relationships with themselves and others, making it a rewarding practice for life.</a:t>
            </a:r>
          </a:p>
          <a:p>
            <a:pPr marL="0" marR="0"/>
            <a:endParaRPr lang="en-US" sz="2000" dirty="0">
              <a:effectLst/>
              <a:latin typeface="Times New Roman" panose="02020603050405020304" pitchFamily="18" charset="0"/>
              <a:ea typeface="Times New Roman" panose="02020603050405020304" pitchFamily="18" charset="0"/>
            </a:endParaRPr>
          </a:p>
          <a:p>
            <a:pPr marL="0" marR="0"/>
            <a:r>
              <a:rPr lang="en-US" sz="2000" dirty="0">
                <a:effectLst/>
                <a:latin typeface="Century Gothic" panose="020B0502020202020204" pitchFamily="34" charset="0"/>
                <a:ea typeface="Times New Roman" panose="02020603050405020304" pitchFamily="18" charset="0"/>
              </a:rPr>
              <a:t>Students will engage in a variety of activities, including </a:t>
            </a:r>
            <a:r>
              <a:rPr lang="en-US" sz="2000" b="1" dirty="0">
                <a:solidFill>
                  <a:srgbClr val="002060"/>
                </a:solidFill>
                <a:effectLst/>
                <a:latin typeface="Century Gothic" panose="020B0502020202020204" pitchFamily="34" charset="0"/>
                <a:ea typeface="Times New Roman" panose="02020603050405020304" pitchFamily="18" charset="0"/>
              </a:rPr>
              <a:t>physical practice, personal reflection, partner exercises, group discussions, and classroom theory</a:t>
            </a:r>
            <a:r>
              <a:rPr lang="en-US" sz="2000" dirty="0">
                <a:effectLst/>
                <a:latin typeface="Century Gothic" panose="020B0502020202020204" pitchFamily="34" charset="0"/>
                <a:ea typeface="Times New Roman" panose="02020603050405020304" pitchFamily="18" charset="0"/>
              </a:rPr>
              <a:t>.</a:t>
            </a:r>
          </a:p>
          <a:p>
            <a:pPr marL="0" marR="0"/>
            <a:endParaRPr lang="en-US" sz="2000" dirty="0">
              <a:effectLst/>
              <a:latin typeface="Times New Roman" panose="02020603050405020304" pitchFamily="18" charset="0"/>
              <a:ea typeface="Times New Roman" panose="02020603050405020304" pitchFamily="18" charset="0"/>
            </a:endParaRPr>
          </a:p>
          <a:p>
            <a:pPr marL="0" marR="0"/>
            <a:r>
              <a:rPr lang="en-US" sz="2000" dirty="0">
                <a:effectLst/>
                <a:latin typeface="Century Gothic" panose="020B0502020202020204" pitchFamily="34" charset="0"/>
                <a:ea typeface="Times New Roman" panose="02020603050405020304" pitchFamily="18" charset="0"/>
              </a:rPr>
              <a:t>The physical practice of yoga helps students develop crucial skills such as </a:t>
            </a:r>
            <a:r>
              <a:rPr lang="en-US" sz="2000" b="1" dirty="0">
                <a:solidFill>
                  <a:srgbClr val="002060"/>
                </a:solidFill>
                <a:effectLst/>
                <a:latin typeface="Century Gothic" panose="020B0502020202020204" pitchFamily="34" charset="0"/>
                <a:ea typeface="Times New Roman" panose="02020603050405020304" pitchFamily="18" charset="0"/>
              </a:rPr>
              <a:t>strength, flexibility, cardiovascular endurance, balance, breath control, and mental focus</a:t>
            </a:r>
            <a:r>
              <a:rPr lang="en-US" sz="2000" b="1" dirty="0">
                <a:effectLst/>
                <a:latin typeface="Century Gothic" panose="020B0502020202020204" pitchFamily="34" charset="0"/>
                <a:ea typeface="Times New Roman" panose="02020603050405020304" pitchFamily="18" charset="0"/>
              </a:rPr>
              <a:t>. </a:t>
            </a:r>
            <a:r>
              <a:rPr lang="en-US" sz="2000" dirty="0">
                <a:effectLst/>
                <a:latin typeface="Century Gothic" panose="020B0502020202020204" pitchFamily="34" charset="0"/>
                <a:ea typeface="Times New Roman" panose="02020603050405020304" pitchFamily="18" charset="0"/>
              </a:rPr>
              <a:t>These skills contribute significantly to overall health and well-being and support other physical activities. </a:t>
            </a:r>
          </a:p>
          <a:p>
            <a:pPr marL="0" marR="0"/>
            <a:r>
              <a:rPr lang="en-US" sz="2000" dirty="0">
                <a:effectLst/>
                <a:latin typeface="Century Gothic" panose="020B0502020202020204" pitchFamily="34" charset="0"/>
                <a:ea typeface="Times New Roman" panose="02020603050405020304" pitchFamily="18" charset="0"/>
              </a:rPr>
              <a:t>Yoga 11/12 is designed to accommodate </a:t>
            </a:r>
            <a:r>
              <a:rPr lang="en-US" sz="2000" b="1" dirty="0">
                <a:solidFill>
                  <a:srgbClr val="002060"/>
                </a:solidFill>
                <a:effectLst/>
                <a:latin typeface="Century Gothic" panose="020B0502020202020204" pitchFamily="34" charset="0"/>
                <a:ea typeface="Times New Roman" panose="02020603050405020304" pitchFamily="18" charset="0"/>
              </a:rPr>
              <a:t>all senior students, regardless of their abilities or fitness levels, and fulfills the requirements for a Physical and Health Education course credit.</a:t>
            </a:r>
            <a:endParaRPr lang="en-US" sz="2000" b="1" dirty="0">
              <a:solidFill>
                <a:srgbClr val="002060"/>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61264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CF88-E413-04B4-331C-6F9CF9814E73}"/>
              </a:ext>
            </a:extLst>
          </p:cNvPr>
          <p:cNvSpPr>
            <a:spLocks noGrp="1"/>
          </p:cNvSpPr>
          <p:nvPr>
            <p:ph type="title"/>
          </p:nvPr>
        </p:nvSpPr>
        <p:spPr>
          <a:xfrm>
            <a:off x="709864" y="169724"/>
            <a:ext cx="10758638" cy="741145"/>
          </a:xfrm>
        </p:spPr>
        <p:txBody>
          <a:bodyPr/>
          <a:lstStyle/>
          <a:p>
            <a:r>
              <a:rPr lang="en-US" sz="3600" dirty="0"/>
              <a:t>2. Learning outcomes </a:t>
            </a:r>
            <a:r>
              <a:rPr lang="en-US" sz="2000" dirty="0"/>
              <a:t>From the 2024-2025 course outline</a:t>
            </a:r>
            <a:endParaRPr lang="en-US" sz="3600" dirty="0"/>
          </a:p>
        </p:txBody>
      </p:sp>
      <p:sp>
        <p:nvSpPr>
          <p:cNvPr id="4" name="Content Placeholder 3">
            <a:extLst>
              <a:ext uri="{FF2B5EF4-FFF2-40B4-BE49-F238E27FC236}">
                <a16:creationId xmlns:a16="http://schemas.microsoft.com/office/drawing/2014/main" id="{D903BB35-7238-6A10-4C99-C3A2A41DABF9}"/>
              </a:ext>
            </a:extLst>
          </p:cNvPr>
          <p:cNvSpPr>
            <a:spLocks noGrp="1"/>
          </p:cNvSpPr>
          <p:nvPr>
            <p:ph idx="1"/>
          </p:nvPr>
        </p:nvSpPr>
        <p:spPr>
          <a:xfrm>
            <a:off x="974558" y="1046747"/>
            <a:ext cx="10638322" cy="5438273"/>
          </a:xfrm>
        </p:spPr>
        <p:txBody>
          <a:bodyPr/>
          <a:lstStyle/>
          <a:p>
            <a:pPr marL="0" marR="0">
              <a:lnSpc>
                <a:spcPct val="100000"/>
              </a:lnSpc>
              <a:spcBef>
                <a:spcPts val="0"/>
              </a:spcBef>
              <a:spcAft>
                <a:spcPts val="800"/>
              </a:spcAft>
            </a:pPr>
            <a:r>
              <a:rPr lang="en-US" sz="1050" b="1" u="sng" kern="100" dirty="0">
                <a:effectLst/>
                <a:latin typeface="Century Gothic" panose="020B0502020202020204" pitchFamily="34" charset="0"/>
                <a:ea typeface="Aptos" panose="020B0004020202020204" pitchFamily="34" charset="0"/>
                <a:cs typeface="Tahoma" panose="020B0604030504040204" pitchFamily="34" charset="0"/>
              </a:rPr>
              <a:t>Module 1: Proper Breathing and Asana Practice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*note: Asana = </a:t>
            </a:r>
            <a:r>
              <a:rPr lang="en-US" sz="1050" kern="100" dirty="0">
                <a:latin typeface="Century Gothic" panose="020B0502020202020204" pitchFamily="34" charset="0"/>
                <a:ea typeface="Aptos" panose="020B0004020202020204" pitchFamily="34" charset="0"/>
                <a:cs typeface="Tahoma" panose="020B0604030504040204" pitchFamily="34" charset="0"/>
              </a:rPr>
              <a:t>y</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oga pose</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Century Gothic" panose="020B0502020202020204" pitchFamily="34" charset="0"/>
                <a:ea typeface="Aptos" panose="020B0004020202020204" pitchFamily="34" charset="0"/>
                <a:cs typeface="Tahoma" panose="020B0604030504040204" pitchFamily="34" charset="0"/>
              </a:rPr>
              <a:t>Students will be expected to:</a:t>
            </a:r>
          </a:p>
          <a:p>
            <a:pPr marL="0" marR="0">
              <a:lnSpc>
                <a:spcPct val="100000"/>
              </a:lnSpc>
              <a:spcBef>
                <a:spcPts val="0"/>
              </a:spcBef>
              <a:spcAft>
                <a:spcPts val="800"/>
              </a:spcAft>
            </a:pPr>
            <a:r>
              <a:rPr lang="en-US" sz="1050" kern="100" dirty="0">
                <a:latin typeface="Century Gothic" panose="020B0502020202020204" pitchFamily="34" charset="0"/>
                <a:ea typeface="Aptos" panose="020B0004020202020204" pitchFamily="34" charset="0"/>
                <a:cs typeface="Tahoma" panose="020B0604030504040204" pitchFamily="34" charset="0"/>
              </a:rPr>
              <a:t>1.1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demonstrate foundational standing balance postures with proper alignment.</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1.</a:t>
            </a:r>
            <a:r>
              <a:rPr lang="en-US" sz="1050" kern="100" dirty="0">
                <a:latin typeface="Aptos" panose="020B0004020202020204" pitchFamily="34" charset="0"/>
                <a:ea typeface="Aptos" panose="020B0004020202020204" pitchFamily="34" charset="0"/>
                <a:cs typeface="Times New Roman" panose="02020603050405020304" pitchFamily="18" charset="0"/>
              </a:rPr>
              <a:t>2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demonstrate foundational balance postures with proper alignment.</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1.3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demonstrate the sun salutation sequence with proper alignment, integrating breath, postures, and movement.</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1.4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demonstrate foundational seated postures with proper alignment</a:t>
            </a:r>
          </a:p>
          <a:p>
            <a:pPr marL="0" marR="0">
              <a:lnSpc>
                <a:spcPct val="100000"/>
              </a:lnSpc>
              <a:spcBef>
                <a:spcPts val="0"/>
              </a:spcBef>
              <a:spcAft>
                <a:spcPts val="800"/>
              </a:spcAft>
            </a:pPr>
            <a:r>
              <a:rPr lang="en-US" sz="1050" kern="100" dirty="0">
                <a:latin typeface="Century Gothic" panose="020B0502020202020204" pitchFamily="34" charset="0"/>
                <a:ea typeface="Aptos" panose="020B0004020202020204" pitchFamily="34" charset="0"/>
                <a:cs typeface="Tahoma" panose="020B0604030504040204" pitchFamily="34" charset="0"/>
              </a:rPr>
              <a:t>1.5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demonstrate backbends safely and with proper alignment. </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1.6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demonstrate foundational restorative postures with proper alignment.</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1.7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apply effective breathing techniques to their yoga practice.</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1.8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demonstrate an understanding of anatomy and physiology as it applies to the intentional integration of breath, postures, and movement within the practice of yoga.</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1.9         </a:t>
            </a:r>
            <a:r>
              <a:rPr lang="en-US" sz="1050" kern="100" dirty="0">
                <a:effectLst/>
                <a:latin typeface="Century Gothic" panose="020B0502020202020204" pitchFamily="34" charset="0"/>
                <a:ea typeface="Aptos" panose="020B0004020202020204" pitchFamily="34" charset="0"/>
                <a:cs typeface="Tahoma" panose="020B0604030504040204" pitchFamily="34" charset="0"/>
              </a:rPr>
              <a:t>identify Asanas specific to their desired health benefits and create a yoga practice to use outside of class time.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100" b="1" u="sng" kern="100" dirty="0">
                <a:effectLst/>
                <a:latin typeface="Century Gothic" panose="020B0502020202020204" pitchFamily="34" charset="0"/>
                <a:ea typeface="Aptos" panose="020B0004020202020204" pitchFamily="34" charset="0"/>
                <a:cs typeface="Tahoma" panose="020B0604030504040204" pitchFamily="34" charset="0"/>
              </a:rPr>
              <a:t>Module 2: The Origins and Philosophy of Yoga</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600"/>
              </a:spcAft>
            </a:pPr>
            <a:r>
              <a:rPr lang="en-US" sz="1050" kern="100" dirty="0">
                <a:effectLst/>
                <a:latin typeface="Century Gothic" panose="020B0502020202020204" pitchFamily="34" charset="0"/>
                <a:ea typeface="Aptos" panose="020B0004020202020204" pitchFamily="34" charset="0"/>
                <a:cs typeface="Tahoma" panose="020B0604030504040204" pitchFamily="34" charset="0"/>
              </a:rPr>
              <a:t>Students will be expected to:</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600"/>
              </a:spcAft>
            </a:pPr>
            <a:r>
              <a:rPr lang="en-US" sz="1050" kern="100" dirty="0">
                <a:effectLst/>
                <a:latin typeface="Century Gothic" panose="020B0502020202020204" pitchFamily="34" charset="0"/>
                <a:ea typeface="Aptos" panose="020B0004020202020204" pitchFamily="34" charset="0"/>
                <a:cs typeface="Tahoma" panose="020B0604030504040204" pitchFamily="34" charset="0"/>
              </a:rPr>
              <a:t>2.1   demonstrate an understanding of the Eight Limbs of Ashtanga Yoga.</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600"/>
              </a:spcAft>
            </a:pPr>
            <a:r>
              <a:rPr lang="en-US" sz="1050" kern="100" dirty="0">
                <a:effectLst/>
                <a:latin typeface="Century Gothic" panose="020B0502020202020204" pitchFamily="34" charset="0"/>
                <a:ea typeface="Aptos" panose="020B0004020202020204" pitchFamily="34" charset="0"/>
                <a:cs typeface="Tahoma" panose="020B0604030504040204" pitchFamily="34" charset="0"/>
              </a:rPr>
              <a:t>2.2   apply their understanding of yogic text and principles to their daily lives and yoga practice.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600"/>
              </a:spcAft>
            </a:pPr>
            <a:r>
              <a:rPr lang="en-US" sz="1050" kern="100" dirty="0">
                <a:effectLst/>
                <a:latin typeface="Century Gothic" panose="020B0502020202020204" pitchFamily="34" charset="0"/>
                <a:ea typeface="Aptos" panose="020B0004020202020204" pitchFamily="34" charset="0"/>
                <a:cs typeface="Tahoma" panose="020B0604030504040204" pitchFamily="34" charset="0"/>
              </a:rPr>
              <a:t>2.3   distinguish among the four paths of yoga to find the practice most suited to their personality.</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100" b="1" u="sng" kern="100" dirty="0">
                <a:effectLst/>
                <a:latin typeface="Century Gothic" panose="020B0502020202020204" pitchFamily="34" charset="0"/>
                <a:ea typeface="Aptos" panose="020B0004020202020204" pitchFamily="34" charset="0"/>
                <a:cs typeface="Tahoma" panose="020B0604030504040204" pitchFamily="34" charset="0"/>
              </a:rPr>
              <a:t>Module 3: Integrating a Mindful Practice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Century Gothic" panose="020B0502020202020204" pitchFamily="34" charset="0"/>
                <a:ea typeface="Aptos" panose="020B0004020202020204" pitchFamily="34" charset="0"/>
                <a:cs typeface="Tahoma" panose="020B0604030504040204" pitchFamily="34" charset="0"/>
              </a:rPr>
              <a:t>Students will be expected to:</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Century Gothic" panose="020B0502020202020204" pitchFamily="34" charset="0"/>
                <a:ea typeface="Aptos" panose="020B0004020202020204" pitchFamily="34" charset="0"/>
                <a:cs typeface="Tahoma" panose="020B0604030504040204" pitchFamily="34" charset="0"/>
              </a:rPr>
              <a:t>3.1   analyze their own eating patterns with respect to healthy and mindful eating practices.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Century Gothic" panose="020B0502020202020204" pitchFamily="34" charset="0"/>
                <a:ea typeface="Aptos" panose="020B0004020202020204" pitchFamily="34" charset="0"/>
                <a:cs typeface="Tahoma" panose="020B0604030504040204" pitchFamily="34" charset="0"/>
              </a:rPr>
              <a:t>3.2   explore relaxation techniques to observe thoughts and to manage emotions and stress and reflect on those techniques which are most effective to them.</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50" kern="100" dirty="0">
                <a:effectLst/>
                <a:latin typeface="Century Gothic" panose="020B0502020202020204" pitchFamily="34" charset="0"/>
                <a:ea typeface="Aptos" panose="020B0004020202020204" pitchFamily="34" charset="0"/>
                <a:cs typeface="Tahoma" panose="020B0604030504040204" pitchFamily="34" charset="0"/>
              </a:rPr>
              <a:t>3.3   apply the principles of yoga in a personal way outside of yoga practice.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0000"/>
              </a:lnSpc>
              <a:spcBef>
                <a:spcPts val="0"/>
              </a:spcBef>
              <a:spcAft>
                <a:spcPts val="800"/>
              </a:spcAft>
            </a:pPr>
            <a:r>
              <a:rPr lang="en-US" sz="1000" kern="100" dirty="0">
                <a:effectLst/>
                <a:latin typeface="Century Gothic" panose="020B0502020202020204" pitchFamily="34" charset="0"/>
                <a:ea typeface="Aptos" panose="020B0004020202020204" pitchFamily="34" charset="0"/>
                <a:cs typeface="Tahoma" panose="020B0604030504040204" pitchFamily="34" charset="0"/>
              </a:rPr>
              <a:t> </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F337244C-0935-4D12-1E64-815990F67F1F}"/>
              </a:ext>
            </a:extLst>
          </p:cNvPr>
          <p:cNvSpPr txBox="1"/>
          <p:nvPr/>
        </p:nvSpPr>
        <p:spPr>
          <a:xfrm>
            <a:off x="9871895" y="1516135"/>
            <a:ext cx="1644732" cy="1200329"/>
          </a:xfrm>
          <a:prstGeom prst="rect">
            <a:avLst/>
          </a:prstGeom>
          <a:noFill/>
        </p:spPr>
        <p:txBody>
          <a:bodyPr wrap="square" rtlCol="0">
            <a:spAutoFit/>
          </a:bodyPr>
          <a:lstStyle/>
          <a:p>
            <a:r>
              <a:rPr lang="en-US" sz="1200" dirty="0">
                <a:latin typeface="Century Gothic" panose="020B0502020202020204" pitchFamily="34" charset="0"/>
              </a:rPr>
              <a:t>Note: syllabus is subject to change, but this should give you a good idea of the content covered.</a:t>
            </a:r>
          </a:p>
        </p:txBody>
      </p:sp>
    </p:spTree>
    <p:extLst>
      <p:ext uri="{BB962C8B-B14F-4D97-AF65-F5344CB8AC3E}">
        <p14:creationId xmlns:p14="http://schemas.microsoft.com/office/powerpoint/2010/main" val="1694791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8171-F501-5EC9-8849-5D0FE73AE00B}"/>
              </a:ext>
            </a:extLst>
          </p:cNvPr>
          <p:cNvSpPr>
            <a:spLocks noGrp="1"/>
          </p:cNvSpPr>
          <p:nvPr>
            <p:ph type="ctrTitle"/>
          </p:nvPr>
        </p:nvSpPr>
        <p:spPr>
          <a:xfrm>
            <a:off x="1365382" y="265362"/>
            <a:ext cx="10302240" cy="1852046"/>
          </a:xfrm>
        </p:spPr>
        <p:txBody>
          <a:bodyPr/>
          <a:lstStyle/>
          <a:p>
            <a:r>
              <a:rPr lang="en-US" dirty="0"/>
              <a:t>3. A typical week </a:t>
            </a:r>
            <a:br>
              <a:rPr lang="en-US" dirty="0"/>
            </a:br>
            <a:r>
              <a:rPr lang="en-US" sz="2400" dirty="0"/>
              <a:t>(</a:t>
            </a:r>
            <a:r>
              <a:rPr lang="en-US" sz="2000" dirty="0"/>
              <a:t>during the 2024-2025 year) </a:t>
            </a:r>
            <a:endParaRPr lang="en-US" dirty="0"/>
          </a:p>
        </p:txBody>
      </p:sp>
      <p:sp>
        <p:nvSpPr>
          <p:cNvPr id="3" name="Subtitle 2">
            <a:extLst>
              <a:ext uri="{FF2B5EF4-FFF2-40B4-BE49-F238E27FC236}">
                <a16:creationId xmlns:a16="http://schemas.microsoft.com/office/drawing/2014/main" id="{338A9D03-6CF8-D31E-2E06-88AEBCEF7D9B}"/>
              </a:ext>
            </a:extLst>
          </p:cNvPr>
          <p:cNvSpPr>
            <a:spLocks noGrp="1"/>
          </p:cNvSpPr>
          <p:nvPr>
            <p:ph type="subTitle" idx="1"/>
          </p:nvPr>
        </p:nvSpPr>
        <p:spPr>
          <a:xfrm>
            <a:off x="1365382" y="2436431"/>
            <a:ext cx="6858732" cy="4156207"/>
          </a:xfrm>
        </p:spPr>
        <p:txBody>
          <a:bodyPr>
            <a:normAutofit/>
          </a:bodyPr>
          <a:lstStyle/>
          <a:p>
            <a:endParaRPr lang="en-US" dirty="0"/>
          </a:p>
          <a:p>
            <a:r>
              <a:rPr lang="en-US" b="1" dirty="0">
                <a:solidFill>
                  <a:srgbClr val="002060"/>
                </a:solidFill>
              </a:rPr>
              <a:t>“Mindful Mondays”: </a:t>
            </a:r>
            <a:r>
              <a:rPr lang="en-US" dirty="0"/>
              <a:t>Journal entry, meditation, short yoga practice</a:t>
            </a:r>
          </a:p>
          <a:p>
            <a:r>
              <a:rPr lang="en-US" b="1" dirty="0">
                <a:solidFill>
                  <a:srgbClr val="002060"/>
                </a:solidFill>
              </a:rPr>
              <a:t>Tuesdays: </a:t>
            </a:r>
            <a:r>
              <a:rPr lang="en-US" dirty="0"/>
              <a:t>Hatha or Vinyasa yoga practice</a:t>
            </a:r>
          </a:p>
          <a:p>
            <a:r>
              <a:rPr lang="en-US" b="1" dirty="0">
                <a:solidFill>
                  <a:srgbClr val="002060"/>
                </a:solidFill>
              </a:rPr>
              <a:t>“Workshop Wednesdays”: </a:t>
            </a:r>
            <a:r>
              <a:rPr lang="en-US" dirty="0"/>
              <a:t>breaking down yoga postures, breathing techniques, philosophy, partner yoga, arm balances, etc.</a:t>
            </a:r>
          </a:p>
          <a:p>
            <a:r>
              <a:rPr lang="en-US" b="1" dirty="0">
                <a:solidFill>
                  <a:srgbClr val="002060"/>
                </a:solidFill>
              </a:rPr>
              <a:t>Thursdays: </a:t>
            </a:r>
            <a:r>
              <a:rPr lang="en-US" dirty="0"/>
              <a:t>Hatha or Vinyasa yoga practice</a:t>
            </a:r>
          </a:p>
          <a:p>
            <a:r>
              <a:rPr lang="en-US" b="1" dirty="0">
                <a:solidFill>
                  <a:srgbClr val="002060"/>
                </a:solidFill>
              </a:rPr>
              <a:t>Fridays: </a:t>
            </a:r>
            <a:r>
              <a:rPr lang="en-US" dirty="0"/>
              <a:t>Yin yoga practice </a:t>
            </a:r>
          </a:p>
          <a:p>
            <a:endParaRPr lang="en-US" dirty="0"/>
          </a:p>
        </p:txBody>
      </p:sp>
      <p:sp>
        <p:nvSpPr>
          <p:cNvPr id="5" name="TextBox 4">
            <a:extLst>
              <a:ext uri="{FF2B5EF4-FFF2-40B4-BE49-F238E27FC236}">
                <a16:creationId xmlns:a16="http://schemas.microsoft.com/office/drawing/2014/main" id="{6312D1E7-30A8-A52C-F35D-C1467A43F331}"/>
              </a:ext>
            </a:extLst>
          </p:cNvPr>
          <p:cNvSpPr txBox="1"/>
          <p:nvPr/>
        </p:nvSpPr>
        <p:spPr>
          <a:xfrm>
            <a:off x="8963526" y="984464"/>
            <a:ext cx="2704096" cy="1477328"/>
          </a:xfrm>
          <a:prstGeom prst="rect">
            <a:avLst/>
          </a:prstGeom>
          <a:noFill/>
        </p:spPr>
        <p:txBody>
          <a:bodyPr wrap="square">
            <a:spAutoFit/>
          </a:bodyPr>
          <a:lstStyle/>
          <a:p>
            <a:r>
              <a:rPr lang="en-US" dirty="0"/>
              <a:t>*note this is subject to change from year to year. Email Ms. Godwin if you have questions!</a:t>
            </a:r>
          </a:p>
        </p:txBody>
      </p:sp>
      <p:pic>
        <p:nvPicPr>
          <p:cNvPr id="7" name="Picture Placeholder 5" descr="A group of people lying on mats in a room&#10;&#10;Description automatically generated">
            <a:extLst>
              <a:ext uri="{FF2B5EF4-FFF2-40B4-BE49-F238E27FC236}">
                <a16:creationId xmlns:a16="http://schemas.microsoft.com/office/drawing/2014/main" id="{0EEC2EDB-2857-6943-0BC8-B1E329E688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2500" r="12500"/>
          <a:stretch>
            <a:fillRect/>
          </a:stretch>
        </p:blipFill>
        <p:spPr>
          <a:xfrm>
            <a:off x="8701337" y="2989439"/>
            <a:ext cx="3228474" cy="3228481"/>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pic>
      <mc:AlternateContent xmlns:mc="http://schemas.openxmlformats.org/markup-compatibility/2006">
        <mc:Choice xmlns:p14="http://schemas.microsoft.com/office/powerpoint/2010/main" xmlns:aink="http://schemas.microsoft.com/office/drawing/2016/ink" Requires="p14 aink">
          <p:contentPart p14:bwMode="auto" r:id="rId5">
            <p14:nvContentPartPr>
              <p14:cNvPr id="18" name="Ink 17">
                <a:extLst>
                  <a:ext uri="{FF2B5EF4-FFF2-40B4-BE49-F238E27FC236}">
                    <a16:creationId xmlns:a16="http://schemas.microsoft.com/office/drawing/2014/main" id="{BAD31A03-5F63-80D1-1DD1-C6FB368D4E44}"/>
                  </a:ext>
                </a:extLst>
              </p14:cNvPr>
              <p14:cNvContentPartPr/>
              <p14:nvPr/>
            </p14:nvContentPartPr>
            <p14:xfrm>
              <a:off x="4963582" y="5727287"/>
              <a:ext cx="3421080" cy="911880"/>
            </p14:xfrm>
          </p:contentPart>
        </mc:Choice>
        <mc:Fallback>
          <p:pic>
            <p:nvPicPr>
              <p:cNvPr id="18" name="Ink 17">
                <a:extLst>
                  <a:ext uri="{FF2B5EF4-FFF2-40B4-BE49-F238E27FC236}">
                    <a16:creationId xmlns:a16="http://schemas.microsoft.com/office/drawing/2014/main" id="{BAD31A03-5F63-80D1-1DD1-C6FB368D4E44}"/>
                  </a:ext>
                </a:extLst>
              </p:cNvPr>
              <p:cNvPicPr/>
              <p:nvPr/>
            </p:nvPicPr>
            <p:blipFill>
              <a:blip r:embed="rId6"/>
              <a:stretch>
                <a:fillRect/>
              </a:stretch>
            </p:blipFill>
            <p:spPr>
              <a:xfrm>
                <a:off x="4954582" y="5718647"/>
                <a:ext cx="3438720" cy="9295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7">
            <p14:nvContentPartPr>
              <p14:cNvPr id="19" name="Ink 18">
                <a:extLst>
                  <a:ext uri="{FF2B5EF4-FFF2-40B4-BE49-F238E27FC236}">
                    <a16:creationId xmlns:a16="http://schemas.microsoft.com/office/drawing/2014/main" id="{3EA0F9C9-2A28-1D40-459C-9EC114A32D9C}"/>
                  </a:ext>
                </a:extLst>
              </p14:cNvPr>
              <p14:cNvContentPartPr/>
              <p14:nvPr/>
            </p14:nvContentPartPr>
            <p14:xfrm>
              <a:off x="14428342" y="3360287"/>
              <a:ext cx="360" cy="360"/>
            </p14:xfrm>
          </p:contentPart>
        </mc:Choice>
        <mc:Fallback>
          <p:pic>
            <p:nvPicPr>
              <p:cNvPr id="19" name="Ink 18">
                <a:extLst>
                  <a:ext uri="{FF2B5EF4-FFF2-40B4-BE49-F238E27FC236}">
                    <a16:creationId xmlns:a16="http://schemas.microsoft.com/office/drawing/2014/main" id="{3EA0F9C9-2A28-1D40-459C-9EC114A32D9C}"/>
                  </a:ext>
                </a:extLst>
              </p:cNvPr>
              <p:cNvPicPr/>
              <p:nvPr/>
            </p:nvPicPr>
            <p:blipFill>
              <a:blip r:embed="rId8"/>
              <a:stretch>
                <a:fillRect/>
              </a:stretch>
            </p:blipFill>
            <p:spPr>
              <a:xfrm>
                <a:off x="14419342" y="3351647"/>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9">
            <p14:nvContentPartPr>
              <p14:cNvPr id="20" name="Ink 19">
                <a:extLst>
                  <a:ext uri="{FF2B5EF4-FFF2-40B4-BE49-F238E27FC236}">
                    <a16:creationId xmlns:a16="http://schemas.microsoft.com/office/drawing/2014/main" id="{478B0A0B-8800-E181-01C0-8F3F6A68303D}"/>
                  </a:ext>
                </a:extLst>
              </p14:cNvPr>
              <p14:cNvContentPartPr/>
              <p14:nvPr/>
            </p14:nvContentPartPr>
            <p14:xfrm>
              <a:off x="9925996" y="4258989"/>
              <a:ext cx="360" cy="360"/>
            </p14:xfrm>
          </p:contentPart>
        </mc:Choice>
        <mc:Fallback>
          <p:pic>
            <p:nvPicPr>
              <p:cNvPr id="20" name="Ink 19">
                <a:extLst>
                  <a:ext uri="{FF2B5EF4-FFF2-40B4-BE49-F238E27FC236}">
                    <a16:creationId xmlns:a16="http://schemas.microsoft.com/office/drawing/2014/main" id="{478B0A0B-8800-E181-01C0-8F3F6A68303D}"/>
                  </a:ext>
                </a:extLst>
              </p:cNvPr>
              <p:cNvPicPr/>
              <p:nvPr/>
            </p:nvPicPr>
            <p:blipFill>
              <a:blip r:embed="rId10"/>
              <a:stretch>
                <a:fillRect/>
              </a:stretch>
            </p:blipFill>
            <p:spPr>
              <a:xfrm>
                <a:off x="9917356" y="4249989"/>
                <a:ext cx="18000" cy="18000"/>
              </a:xfrm>
              <a:prstGeom prst="rect">
                <a:avLst/>
              </a:prstGeom>
            </p:spPr>
          </p:pic>
        </mc:Fallback>
      </mc:AlternateContent>
    </p:spTree>
    <p:extLst>
      <p:ext uri="{BB962C8B-B14F-4D97-AF65-F5344CB8AC3E}">
        <p14:creationId xmlns:p14="http://schemas.microsoft.com/office/powerpoint/2010/main" val="3962753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96FB-2F93-19A2-871C-305AA9296459}"/>
              </a:ext>
            </a:extLst>
          </p:cNvPr>
          <p:cNvSpPr>
            <a:spLocks noGrp="1"/>
          </p:cNvSpPr>
          <p:nvPr>
            <p:ph type="ctrTitle"/>
          </p:nvPr>
        </p:nvSpPr>
        <p:spPr>
          <a:xfrm>
            <a:off x="493295" y="409074"/>
            <a:ext cx="11405937" cy="831768"/>
          </a:xfrm>
        </p:spPr>
        <p:txBody>
          <a:bodyPr/>
          <a:lstStyle/>
          <a:p>
            <a:r>
              <a:rPr lang="en-US" dirty="0"/>
              <a:t>4. Assignments/assessment </a:t>
            </a:r>
          </a:p>
        </p:txBody>
      </p:sp>
      <p:sp>
        <p:nvSpPr>
          <p:cNvPr id="3" name="Subtitle 2">
            <a:extLst>
              <a:ext uri="{FF2B5EF4-FFF2-40B4-BE49-F238E27FC236}">
                <a16:creationId xmlns:a16="http://schemas.microsoft.com/office/drawing/2014/main" id="{FD6CDE97-A6C8-BCEB-3A19-586E9797008B}"/>
              </a:ext>
            </a:extLst>
          </p:cNvPr>
          <p:cNvSpPr>
            <a:spLocks noGrp="1"/>
          </p:cNvSpPr>
          <p:nvPr>
            <p:ph type="subTitle" idx="1"/>
          </p:nvPr>
        </p:nvSpPr>
        <p:spPr>
          <a:xfrm>
            <a:off x="1277089" y="1443515"/>
            <a:ext cx="9996500" cy="5414485"/>
          </a:xfrm>
        </p:spPr>
        <p:txBody>
          <a:bodyPr>
            <a:normAutofit/>
          </a:bodyPr>
          <a:lstStyle/>
          <a:p>
            <a:r>
              <a:rPr lang="en-US" dirty="0"/>
              <a:t>2024-2025 sampling</a:t>
            </a:r>
          </a:p>
          <a:p>
            <a:pPr marL="457200" indent="-457200">
              <a:buFont typeface="Arial" panose="020B0604020202020204" pitchFamily="34" charset="0"/>
              <a:buAutoNum type="arabicPeriod"/>
            </a:pPr>
            <a:r>
              <a:rPr lang="en-US" dirty="0"/>
              <a:t>Throughout the semester: </a:t>
            </a:r>
            <a:r>
              <a:rPr lang="en-US" b="1" dirty="0">
                <a:solidFill>
                  <a:srgbClr val="002060"/>
                </a:solidFill>
              </a:rPr>
              <a:t>Yoga journals </a:t>
            </a:r>
            <a:r>
              <a:rPr lang="en-US" dirty="0"/>
              <a:t>collected weekly, marked on a 4-point scale for thought and completeness of the Mindful Monday prompts. </a:t>
            </a:r>
          </a:p>
          <a:p>
            <a:pPr marL="457200" indent="-457200">
              <a:buAutoNum type="arabicPeriod"/>
            </a:pPr>
            <a:r>
              <a:rPr lang="en-US" b="1" dirty="0">
                <a:solidFill>
                  <a:srgbClr val="002060"/>
                </a:solidFill>
              </a:rPr>
              <a:t>Yoga Habit </a:t>
            </a:r>
            <a:r>
              <a:rPr lang="en-US" dirty="0"/>
              <a:t>– students chose an aspect of yoga </a:t>
            </a:r>
            <a:r>
              <a:rPr lang="en-US" dirty="0" err="1"/>
              <a:t>theywanted</a:t>
            </a:r>
            <a:r>
              <a:rPr lang="en-US" dirty="0"/>
              <a:t> to implement in their personal lives at home, which they tracked over 3 weeks and documented the benefits experienced. </a:t>
            </a:r>
          </a:p>
          <a:p>
            <a:pPr marL="457200" indent="-457200">
              <a:buAutoNum type="arabicPeriod"/>
            </a:pPr>
            <a:r>
              <a:rPr lang="en-US" b="1" dirty="0">
                <a:solidFill>
                  <a:srgbClr val="002060"/>
                </a:solidFill>
              </a:rPr>
              <a:t>Vision Board </a:t>
            </a:r>
            <a:r>
              <a:rPr lang="en-US" dirty="0"/>
              <a:t>– students created a 2025 New Year vision board to “manifest” and visualize their ideal selves, including all aspects of wellness: physical, mental, emotional, social, etc.</a:t>
            </a:r>
          </a:p>
          <a:p>
            <a:pPr marL="457200" indent="-457200">
              <a:buAutoNum type="arabicPeriod"/>
            </a:pPr>
            <a:r>
              <a:rPr lang="en-US" b="1" dirty="0">
                <a:solidFill>
                  <a:srgbClr val="002060"/>
                </a:solidFill>
              </a:rPr>
              <a:t>Final: Teaching a yoga sequence </a:t>
            </a:r>
            <a:r>
              <a:rPr lang="en-US" dirty="0">
                <a:solidFill>
                  <a:srgbClr val="002060"/>
                </a:solidFill>
              </a:rPr>
              <a:t>– </a:t>
            </a:r>
            <a:r>
              <a:rPr lang="en-US" dirty="0"/>
              <a:t>students chose a partner to teach a 30-min yoga sequence to the class. Each partner was responsible to cue breathwork and 5 postures (~15 min/each). </a:t>
            </a:r>
          </a:p>
          <a:p>
            <a:pPr marL="457200" indent="-457200">
              <a:buAutoNum type="arabicPeriod"/>
            </a:pPr>
            <a:endParaRPr lang="en-US" dirty="0"/>
          </a:p>
        </p:txBody>
      </p:sp>
    </p:spTree>
    <p:extLst>
      <p:ext uri="{BB962C8B-B14F-4D97-AF65-F5344CB8AC3E}">
        <p14:creationId xmlns:p14="http://schemas.microsoft.com/office/powerpoint/2010/main" val="2163285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796A1-E005-2E75-09BB-06A3A4BFE40E}"/>
              </a:ext>
            </a:extLst>
          </p:cNvPr>
          <p:cNvSpPr>
            <a:spLocks noGrp="1"/>
          </p:cNvSpPr>
          <p:nvPr>
            <p:ph type="ctrTitle"/>
          </p:nvPr>
        </p:nvSpPr>
        <p:spPr>
          <a:xfrm>
            <a:off x="1280158" y="117450"/>
            <a:ext cx="10302240" cy="1852046"/>
          </a:xfrm>
        </p:spPr>
        <p:txBody>
          <a:bodyPr/>
          <a:lstStyle/>
          <a:p>
            <a:r>
              <a:rPr lang="en-US" dirty="0"/>
              <a:t>5. Partner yoga!</a:t>
            </a:r>
          </a:p>
        </p:txBody>
      </p:sp>
      <p:pic>
        <p:nvPicPr>
          <p:cNvPr id="10" name="Picture Placeholder 9" descr="A person sitting on a mat with another person on her back&#10;&#10;Description automatically generated">
            <a:extLst>
              <a:ext uri="{FF2B5EF4-FFF2-40B4-BE49-F238E27FC236}">
                <a16:creationId xmlns:a16="http://schemas.microsoft.com/office/drawing/2014/main" id="{8CE5FEE2-AF38-F048-8AF1-B3A39820414F}"/>
              </a:ext>
            </a:extLst>
          </p:cNvPr>
          <p:cNvPicPr>
            <a:picLocks noGrp="1" noChangeAspect="1"/>
          </p:cNvPicPr>
          <p:nvPr>
            <p:ph type="pic" sz="quarter" idx="13"/>
          </p:nvPr>
        </p:nvPicPr>
        <p:blipFill>
          <a:blip r:embed="rId2"/>
          <a:srcRect l="12500" r="12500"/>
          <a:stretch>
            <a:fillRect/>
          </a:stretch>
        </p:blipFill>
        <p:spPr>
          <a:xfrm rot="5144621">
            <a:off x="7337312" y="2131738"/>
            <a:ext cx="4540751" cy="4540751"/>
          </a:xfrm>
        </p:spPr>
      </p:pic>
      <p:pic>
        <p:nvPicPr>
          <p:cNvPr id="12" name="Picture 11" descr="A group of people sitting on mats in a room&#10;&#10;Description automatically generated">
            <a:extLst>
              <a:ext uri="{FF2B5EF4-FFF2-40B4-BE49-F238E27FC236}">
                <a16:creationId xmlns:a16="http://schemas.microsoft.com/office/drawing/2014/main" id="{5DA5DB89-EA26-62B6-0270-4474A8F82296}"/>
              </a:ext>
            </a:extLst>
          </p:cNvPr>
          <p:cNvPicPr>
            <a:picLocks noChangeAspect="1"/>
          </p:cNvPicPr>
          <p:nvPr/>
        </p:nvPicPr>
        <p:blipFill>
          <a:blip r:embed="rId3"/>
          <a:stretch>
            <a:fillRect/>
          </a:stretch>
        </p:blipFill>
        <p:spPr>
          <a:xfrm>
            <a:off x="1280158" y="2317249"/>
            <a:ext cx="5536137" cy="4152103"/>
          </a:xfrm>
          <a:prstGeom prst="rect">
            <a:avLst/>
          </a:prstGeom>
        </p:spPr>
      </p:pic>
      <p:pic>
        <p:nvPicPr>
          <p:cNvPr id="64" name="Graphic 63" descr="Angel face with solid fill with solid fill">
            <a:extLst>
              <a:ext uri="{FF2B5EF4-FFF2-40B4-BE49-F238E27FC236}">
                <a16:creationId xmlns:a16="http://schemas.microsoft.com/office/drawing/2014/main" id="{A7382D02-D474-6782-73D5-670A0CE9F5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4861" y="4268271"/>
            <a:ext cx="353435" cy="353435"/>
          </a:xfrm>
          <a:prstGeom prst="rect">
            <a:avLst/>
          </a:prstGeom>
        </p:spPr>
      </p:pic>
      <p:pic>
        <p:nvPicPr>
          <p:cNvPr id="66" name="Graphic 65" descr="Winking face with solid fill with solid fill">
            <a:extLst>
              <a:ext uri="{FF2B5EF4-FFF2-40B4-BE49-F238E27FC236}">
                <a16:creationId xmlns:a16="http://schemas.microsoft.com/office/drawing/2014/main" id="{433B4476-90D8-98A5-D52C-1FC4D1D89F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96954" y="4621706"/>
            <a:ext cx="478104" cy="478104"/>
          </a:xfrm>
          <a:prstGeom prst="rect">
            <a:avLst/>
          </a:prstGeom>
        </p:spPr>
      </p:pic>
      <p:pic>
        <p:nvPicPr>
          <p:cNvPr id="68" name="Graphic 67" descr="Grinning face with solid fill with solid fill">
            <a:extLst>
              <a:ext uri="{FF2B5EF4-FFF2-40B4-BE49-F238E27FC236}">
                <a16:creationId xmlns:a16="http://schemas.microsoft.com/office/drawing/2014/main" id="{E66056CF-61CA-C302-6250-29C396268B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42727" y="4382654"/>
            <a:ext cx="914400" cy="914400"/>
          </a:xfrm>
          <a:prstGeom prst="rect">
            <a:avLst/>
          </a:prstGeom>
        </p:spPr>
      </p:pic>
      <p:pic>
        <p:nvPicPr>
          <p:cNvPr id="70" name="Graphic 69" descr="Smiling with hearts face with solid fill with solid fill">
            <a:extLst>
              <a:ext uri="{FF2B5EF4-FFF2-40B4-BE49-F238E27FC236}">
                <a16:creationId xmlns:a16="http://schemas.microsoft.com/office/drawing/2014/main" id="{A90F5F27-3986-F037-2C98-0B32CD506E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71714" y="4382654"/>
            <a:ext cx="478104" cy="478104"/>
          </a:xfrm>
          <a:prstGeom prst="rect">
            <a:avLst/>
          </a:prstGeom>
        </p:spPr>
      </p:pic>
    </p:spTree>
    <p:extLst>
      <p:ext uri="{BB962C8B-B14F-4D97-AF65-F5344CB8AC3E}">
        <p14:creationId xmlns:p14="http://schemas.microsoft.com/office/powerpoint/2010/main" val="556292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doing a back bend on a mat in a room&#10;&#10;Description automatically generated">
            <a:extLst>
              <a:ext uri="{FF2B5EF4-FFF2-40B4-BE49-F238E27FC236}">
                <a16:creationId xmlns:a16="http://schemas.microsoft.com/office/drawing/2014/main" id="{B58A4D27-3BBE-CFEB-C84C-F82B7C1A7692}"/>
              </a:ext>
            </a:extLst>
          </p:cNvPr>
          <p:cNvPicPr>
            <a:picLocks noChangeAspect="1"/>
          </p:cNvPicPr>
          <p:nvPr/>
        </p:nvPicPr>
        <p:blipFill>
          <a:blip r:embed="rId2"/>
          <a:stretch>
            <a:fillRect/>
          </a:stretch>
        </p:blipFill>
        <p:spPr>
          <a:xfrm rot="5400000">
            <a:off x="4037211" y="2400962"/>
            <a:ext cx="4354483" cy="3265862"/>
          </a:xfrm>
          <a:prstGeom prst="rect">
            <a:avLst/>
          </a:prstGeom>
        </p:spPr>
      </p:pic>
      <p:pic>
        <p:nvPicPr>
          <p:cNvPr id="6" name="Picture 5" descr="A group of people doing yoga&#10;&#10;Description automatically generated">
            <a:extLst>
              <a:ext uri="{FF2B5EF4-FFF2-40B4-BE49-F238E27FC236}">
                <a16:creationId xmlns:a16="http://schemas.microsoft.com/office/drawing/2014/main" id="{44478617-B21A-051B-8BE3-B1C5B947EAE4}"/>
              </a:ext>
            </a:extLst>
          </p:cNvPr>
          <p:cNvPicPr>
            <a:picLocks noChangeAspect="1"/>
          </p:cNvPicPr>
          <p:nvPr/>
        </p:nvPicPr>
        <p:blipFill>
          <a:blip r:embed="rId3"/>
          <a:stretch>
            <a:fillRect/>
          </a:stretch>
        </p:blipFill>
        <p:spPr>
          <a:xfrm rot="5400000">
            <a:off x="407825" y="2401185"/>
            <a:ext cx="4354481" cy="3265861"/>
          </a:xfrm>
          <a:prstGeom prst="rect">
            <a:avLst/>
          </a:prstGeom>
        </p:spPr>
      </p:pic>
      <p:sp>
        <p:nvSpPr>
          <p:cNvPr id="7" name="Title 1">
            <a:extLst>
              <a:ext uri="{FF2B5EF4-FFF2-40B4-BE49-F238E27FC236}">
                <a16:creationId xmlns:a16="http://schemas.microsoft.com/office/drawing/2014/main" id="{D7C0F97F-E9D3-612F-318B-8A7AA8F3D68B}"/>
              </a:ext>
            </a:extLst>
          </p:cNvPr>
          <p:cNvSpPr>
            <a:spLocks noGrp="1"/>
          </p:cNvSpPr>
          <p:nvPr>
            <p:ph type="title"/>
          </p:nvPr>
        </p:nvSpPr>
        <p:spPr>
          <a:xfrm>
            <a:off x="4114800" y="136049"/>
            <a:ext cx="7497763" cy="1281112"/>
          </a:xfrm>
        </p:spPr>
        <p:txBody>
          <a:bodyPr/>
          <a:lstStyle/>
          <a:p>
            <a:r>
              <a:rPr lang="en-US" dirty="0"/>
              <a:t>Partner yoga!</a:t>
            </a:r>
          </a:p>
        </p:txBody>
      </p:sp>
      <p:pic>
        <p:nvPicPr>
          <p:cNvPr id="62" name="Graphic 61" descr="Grining and sweating face with solid fill with solid fill">
            <a:extLst>
              <a:ext uri="{FF2B5EF4-FFF2-40B4-BE49-F238E27FC236}">
                <a16:creationId xmlns:a16="http://schemas.microsoft.com/office/drawing/2014/main" id="{450418F6-920D-373A-A35E-A76220AA46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81521" y="4669479"/>
            <a:ext cx="622743" cy="622743"/>
          </a:xfrm>
          <a:prstGeom prst="rect">
            <a:avLst/>
          </a:prstGeom>
        </p:spPr>
      </p:pic>
      <p:pic>
        <p:nvPicPr>
          <p:cNvPr id="58" name="Graphic 57" descr="Smiling face with solid fill with solid fill">
            <a:extLst>
              <a:ext uri="{FF2B5EF4-FFF2-40B4-BE49-F238E27FC236}">
                <a16:creationId xmlns:a16="http://schemas.microsoft.com/office/drawing/2014/main" id="{7960CBA8-D287-92CD-D779-C6CD91F625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99106" y="4408459"/>
            <a:ext cx="622742" cy="622742"/>
          </a:xfrm>
          <a:prstGeom prst="rect">
            <a:avLst/>
          </a:prstGeom>
        </p:spPr>
      </p:pic>
      <p:pic>
        <p:nvPicPr>
          <p:cNvPr id="60" name="Graphic 59" descr="Sunglasses face with solid fill with solid fill">
            <a:extLst>
              <a:ext uri="{FF2B5EF4-FFF2-40B4-BE49-F238E27FC236}">
                <a16:creationId xmlns:a16="http://schemas.microsoft.com/office/drawing/2014/main" id="{FF24CA69-2F03-6813-58F7-55C02283FC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10932" y="3911866"/>
            <a:ext cx="360958" cy="360958"/>
          </a:xfrm>
          <a:prstGeom prst="rect">
            <a:avLst/>
          </a:prstGeom>
        </p:spPr>
      </p:pic>
      <p:pic>
        <p:nvPicPr>
          <p:cNvPr id="9" name="Graphic 8" descr="Sunglasses face with solid fill with solid fill">
            <a:extLst>
              <a:ext uri="{FF2B5EF4-FFF2-40B4-BE49-F238E27FC236}">
                <a16:creationId xmlns:a16="http://schemas.microsoft.com/office/drawing/2014/main" id="{A324C21F-FDA1-BCF0-3027-0B360B818E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37370" y="4047501"/>
            <a:ext cx="360958" cy="360958"/>
          </a:xfrm>
          <a:prstGeom prst="rect">
            <a:avLst/>
          </a:prstGeom>
        </p:spPr>
      </p:pic>
      <p:pic>
        <p:nvPicPr>
          <p:cNvPr id="10" name="Graphic 9" descr="Grining and sweating face with solid fill with solid fill">
            <a:extLst>
              <a:ext uri="{FF2B5EF4-FFF2-40B4-BE49-F238E27FC236}">
                <a16:creationId xmlns:a16="http://schemas.microsoft.com/office/drawing/2014/main" id="{77DA5137-8CCF-FECA-8796-567B7A58A6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5661" y="4034116"/>
            <a:ext cx="367519" cy="367519"/>
          </a:xfrm>
          <a:prstGeom prst="rect">
            <a:avLst/>
          </a:prstGeom>
        </p:spPr>
      </p:pic>
      <p:pic>
        <p:nvPicPr>
          <p:cNvPr id="11" name="Picture 10" descr="A group of people doing yoga&#10;&#10;Description automatically generated">
            <a:extLst>
              <a:ext uri="{FF2B5EF4-FFF2-40B4-BE49-F238E27FC236}">
                <a16:creationId xmlns:a16="http://schemas.microsoft.com/office/drawing/2014/main" id="{74E66E16-7BA6-3C46-E4CE-5BDCC9F458AD}"/>
              </a:ext>
            </a:extLst>
          </p:cNvPr>
          <p:cNvPicPr>
            <a:picLocks noChangeAspect="1"/>
          </p:cNvPicPr>
          <p:nvPr/>
        </p:nvPicPr>
        <p:blipFill>
          <a:blip r:embed="rId10"/>
          <a:stretch>
            <a:fillRect/>
          </a:stretch>
        </p:blipFill>
        <p:spPr>
          <a:xfrm rot="5400000">
            <a:off x="7839447" y="2400962"/>
            <a:ext cx="4354484" cy="3265863"/>
          </a:xfrm>
          <a:prstGeom prst="rect">
            <a:avLst/>
          </a:prstGeom>
        </p:spPr>
      </p:pic>
      <p:pic>
        <p:nvPicPr>
          <p:cNvPr id="12" name="Graphic 11" descr="Grining and sweating face with solid fill with solid fill">
            <a:extLst>
              <a:ext uri="{FF2B5EF4-FFF2-40B4-BE49-F238E27FC236}">
                <a16:creationId xmlns:a16="http://schemas.microsoft.com/office/drawing/2014/main" id="{E6DCF8DC-B1FA-7F2E-477C-E593F31ED2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66461" y="3561062"/>
            <a:ext cx="472831" cy="472831"/>
          </a:xfrm>
          <a:prstGeom prst="rect">
            <a:avLst/>
          </a:prstGeom>
        </p:spPr>
      </p:pic>
      <p:pic>
        <p:nvPicPr>
          <p:cNvPr id="13" name="Graphic 12" descr="Grining and sweating face with solid fill with solid fill">
            <a:extLst>
              <a:ext uri="{FF2B5EF4-FFF2-40B4-BE49-F238E27FC236}">
                <a16:creationId xmlns:a16="http://schemas.microsoft.com/office/drawing/2014/main" id="{F14BA81E-5FF1-5905-8CA2-CE59132CCC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54630" y="4196648"/>
            <a:ext cx="472831" cy="472831"/>
          </a:xfrm>
          <a:prstGeom prst="rect">
            <a:avLst/>
          </a:prstGeom>
        </p:spPr>
      </p:pic>
      <p:pic>
        <p:nvPicPr>
          <p:cNvPr id="14" name="Graphic 13" descr="Sunglasses face with solid fill with solid fill">
            <a:extLst>
              <a:ext uri="{FF2B5EF4-FFF2-40B4-BE49-F238E27FC236}">
                <a16:creationId xmlns:a16="http://schemas.microsoft.com/office/drawing/2014/main" id="{7F1D166E-16E5-FEBC-8682-3850C9F9A3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39291" y="3543106"/>
            <a:ext cx="300573" cy="300573"/>
          </a:xfrm>
          <a:prstGeom prst="rect">
            <a:avLst/>
          </a:prstGeom>
        </p:spPr>
      </p:pic>
    </p:spTree>
    <p:extLst>
      <p:ext uri="{BB962C8B-B14F-4D97-AF65-F5344CB8AC3E}">
        <p14:creationId xmlns:p14="http://schemas.microsoft.com/office/powerpoint/2010/main" val="3617324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doing yoga&#10;&#10;Description automatically generated">
            <a:extLst>
              <a:ext uri="{FF2B5EF4-FFF2-40B4-BE49-F238E27FC236}">
                <a16:creationId xmlns:a16="http://schemas.microsoft.com/office/drawing/2014/main" id="{77DDD7F8-1EF6-6D85-B92F-8F82D5040298}"/>
              </a:ext>
            </a:extLst>
          </p:cNvPr>
          <p:cNvPicPr>
            <a:picLocks noGrp="1" noChangeAspect="1"/>
          </p:cNvPicPr>
          <p:nvPr>
            <p:ph sz="half" idx="2"/>
          </p:nvPr>
        </p:nvPicPr>
        <p:blipFill>
          <a:blip r:embed="rId2"/>
          <a:stretch>
            <a:fillRect/>
          </a:stretch>
        </p:blipFill>
        <p:spPr>
          <a:xfrm>
            <a:off x="2187773" y="2335212"/>
            <a:ext cx="3030141" cy="4040188"/>
          </a:xfrm>
          <a:prstGeom prst="rect">
            <a:avLst/>
          </a:prstGeom>
        </p:spPr>
      </p:pic>
      <p:pic>
        <p:nvPicPr>
          <p:cNvPr id="6" name="Content Placeholder 5" descr="A group of people doing yoga&#10;&#10;Description automatically generated">
            <a:extLst>
              <a:ext uri="{FF2B5EF4-FFF2-40B4-BE49-F238E27FC236}">
                <a16:creationId xmlns:a16="http://schemas.microsoft.com/office/drawing/2014/main" id="{F1A0954A-ED37-29C6-D782-A571A9CB5156}"/>
              </a:ext>
            </a:extLst>
          </p:cNvPr>
          <p:cNvPicPr>
            <a:picLocks noGrp="1" noChangeAspect="1"/>
          </p:cNvPicPr>
          <p:nvPr>
            <p:ph sz="quarter" idx="4"/>
          </p:nvPr>
        </p:nvPicPr>
        <p:blipFill>
          <a:blip r:embed="rId3"/>
          <a:stretch>
            <a:fillRect/>
          </a:stretch>
        </p:blipFill>
        <p:spPr>
          <a:xfrm>
            <a:off x="5692526" y="2327276"/>
            <a:ext cx="5397500" cy="4048124"/>
          </a:xfrm>
          <a:prstGeom prst="rect">
            <a:avLst/>
          </a:prstGeom>
        </p:spPr>
      </p:pic>
      <p:sp>
        <p:nvSpPr>
          <p:cNvPr id="7" name="Title 1">
            <a:extLst>
              <a:ext uri="{FF2B5EF4-FFF2-40B4-BE49-F238E27FC236}">
                <a16:creationId xmlns:a16="http://schemas.microsoft.com/office/drawing/2014/main" id="{8BC2C0BB-402D-A461-EE9F-78DA32CC0209}"/>
              </a:ext>
            </a:extLst>
          </p:cNvPr>
          <p:cNvSpPr>
            <a:spLocks noGrp="1"/>
          </p:cNvSpPr>
          <p:nvPr>
            <p:ph type="title"/>
          </p:nvPr>
        </p:nvSpPr>
        <p:spPr>
          <a:xfrm>
            <a:off x="1279525" y="685800"/>
            <a:ext cx="9137650" cy="1279525"/>
          </a:xfrm>
        </p:spPr>
        <p:txBody>
          <a:bodyPr/>
          <a:lstStyle/>
          <a:p>
            <a:r>
              <a:rPr lang="en-US" dirty="0"/>
              <a:t>Partner yoga!</a:t>
            </a:r>
          </a:p>
        </p:txBody>
      </p:sp>
      <p:pic>
        <p:nvPicPr>
          <p:cNvPr id="10" name="Graphic 9" descr="Grining and sweating face with solid fill with solid fill">
            <a:extLst>
              <a:ext uri="{FF2B5EF4-FFF2-40B4-BE49-F238E27FC236}">
                <a16:creationId xmlns:a16="http://schemas.microsoft.com/office/drawing/2014/main" id="{CC2AD424-2757-2E43-8700-DA68EF4203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1692" y="4704345"/>
            <a:ext cx="419433" cy="419433"/>
          </a:xfrm>
          <a:prstGeom prst="rect">
            <a:avLst/>
          </a:prstGeom>
        </p:spPr>
      </p:pic>
      <p:pic>
        <p:nvPicPr>
          <p:cNvPr id="11" name="Graphic 10" descr="Grining and sweating face with solid fill with solid fill">
            <a:extLst>
              <a:ext uri="{FF2B5EF4-FFF2-40B4-BE49-F238E27FC236}">
                <a16:creationId xmlns:a16="http://schemas.microsoft.com/office/drawing/2014/main" id="{32E0EBBE-BA86-446E-3F58-D75D3BCBE9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70755" y="4704345"/>
            <a:ext cx="419433" cy="419433"/>
          </a:xfrm>
          <a:prstGeom prst="rect">
            <a:avLst/>
          </a:prstGeom>
        </p:spPr>
      </p:pic>
      <p:pic>
        <p:nvPicPr>
          <p:cNvPr id="12" name="Graphic 11" descr="Grinning face with solid fill with solid fill">
            <a:extLst>
              <a:ext uri="{FF2B5EF4-FFF2-40B4-BE49-F238E27FC236}">
                <a16:creationId xmlns:a16="http://schemas.microsoft.com/office/drawing/2014/main" id="{91554656-A507-6CDD-A797-4BFC39C39E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8316" y="4126332"/>
            <a:ext cx="450011" cy="450011"/>
          </a:xfrm>
          <a:prstGeom prst="rect">
            <a:avLst/>
          </a:prstGeom>
        </p:spPr>
      </p:pic>
      <p:pic>
        <p:nvPicPr>
          <p:cNvPr id="13" name="Graphic 12" descr="Grinning face with solid fill with solid fill">
            <a:extLst>
              <a:ext uri="{FF2B5EF4-FFF2-40B4-BE49-F238E27FC236}">
                <a16:creationId xmlns:a16="http://schemas.microsoft.com/office/drawing/2014/main" id="{461195F3-1EAF-2EE6-52A4-965BE250C7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61485" y="4038100"/>
            <a:ext cx="450011" cy="450011"/>
          </a:xfrm>
          <a:prstGeom prst="rect">
            <a:avLst/>
          </a:prstGeom>
        </p:spPr>
      </p:pic>
      <p:pic>
        <p:nvPicPr>
          <p:cNvPr id="14" name="Graphic 13" descr="Grinning face with solid fill with solid fill">
            <a:extLst>
              <a:ext uri="{FF2B5EF4-FFF2-40B4-BE49-F238E27FC236}">
                <a16:creationId xmlns:a16="http://schemas.microsoft.com/office/drawing/2014/main" id="{F27DEEBB-1A7C-1E82-D911-4BD4DC0B06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45158" y="4082215"/>
            <a:ext cx="361780" cy="361780"/>
          </a:xfrm>
          <a:prstGeom prst="rect">
            <a:avLst/>
          </a:prstGeom>
        </p:spPr>
      </p:pic>
      <p:pic>
        <p:nvPicPr>
          <p:cNvPr id="15" name="Graphic 14" descr="Grinning face with solid fill with solid fill">
            <a:extLst>
              <a:ext uri="{FF2B5EF4-FFF2-40B4-BE49-F238E27FC236}">
                <a16:creationId xmlns:a16="http://schemas.microsoft.com/office/drawing/2014/main" id="{0334CA12-05E2-A5D2-8DB2-2E4FA6FDA4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9496" y="4214563"/>
            <a:ext cx="361780" cy="361780"/>
          </a:xfrm>
          <a:prstGeom prst="rect">
            <a:avLst/>
          </a:prstGeom>
        </p:spPr>
      </p:pic>
      <p:pic>
        <p:nvPicPr>
          <p:cNvPr id="16" name="Graphic 15" descr="Grinning face with solid fill with solid fill">
            <a:extLst>
              <a:ext uri="{FF2B5EF4-FFF2-40B4-BE49-F238E27FC236}">
                <a16:creationId xmlns:a16="http://schemas.microsoft.com/office/drawing/2014/main" id="{7E054ED8-6BA5-B559-83F4-F582FD2137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65698" y="4263105"/>
            <a:ext cx="277058" cy="277058"/>
          </a:xfrm>
          <a:prstGeom prst="rect">
            <a:avLst/>
          </a:prstGeom>
        </p:spPr>
      </p:pic>
      <p:pic>
        <p:nvPicPr>
          <p:cNvPr id="17" name="Graphic 16" descr="Grinning face with solid fill with solid fill">
            <a:extLst>
              <a:ext uri="{FF2B5EF4-FFF2-40B4-BE49-F238E27FC236}">
                <a16:creationId xmlns:a16="http://schemas.microsoft.com/office/drawing/2014/main" id="{3EF0527F-5964-8A55-34C0-9B4D190FC7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1248" y="4256924"/>
            <a:ext cx="277058" cy="277058"/>
          </a:xfrm>
          <a:prstGeom prst="rect">
            <a:avLst/>
          </a:prstGeom>
        </p:spPr>
      </p:pic>
      <p:pic>
        <p:nvPicPr>
          <p:cNvPr id="18" name="Graphic 17" descr="Grinning face with solid fill with solid fill">
            <a:extLst>
              <a:ext uri="{FF2B5EF4-FFF2-40B4-BE49-F238E27FC236}">
                <a16:creationId xmlns:a16="http://schemas.microsoft.com/office/drawing/2014/main" id="{500FBE44-4F16-6819-1EA0-FE0FFEBDC6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42733" y="4242969"/>
            <a:ext cx="277058" cy="277058"/>
          </a:xfrm>
          <a:prstGeom prst="rect">
            <a:avLst/>
          </a:prstGeom>
        </p:spPr>
      </p:pic>
      <p:pic>
        <p:nvPicPr>
          <p:cNvPr id="19" name="Graphic 18" descr="Grinning face with solid fill with solid fill">
            <a:extLst>
              <a:ext uri="{FF2B5EF4-FFF2-40B4-BE49-F238E27FC236}">
                <a16:creationId xmlns:a16="http://schemas.microsoft.com/office/drawing/2014/main" id="{D6974C50-1AA3-49BD-3AB0-B828470939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46066" y="4242969"/>
            <a:ext cx="277058" cy="277058"/>
          </a:xfrm>
          <a:prstGeom prst="rect">
            <a:avLst/>
          </a:prstGeom>
        </p:spPr>
      </p:pic>
      <p:pic>
        <p:nvPicPr>
          <p:cNvPr id="20" name="Graphic 19" descr="Grining and sweating face with solid fill with solid fill">
            <a:extLst>
              <a:ext uri="{FF2B5EF4-FFF2-40B4-BE49-F238E27FC236}">
                <a16:creationId xmlns:a16="http://schemas.microsoft.com/office/drawing/2014/main" id="{549769D2-53ED-CE4F-2C5A-CE3F9893C9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20108" y="3806912"/>
            <a:ext cx="275303" cy="275303"/>
          </a:xfrm>
          <a:prstGeom prst="rect">
            <a:avLst/>
          </a:prstGeom>
        </p:spPr>
      </p:pic>
      <p:pic>
        <p:nvPicPr>
          <p:cNvPr id="21" name="Graphic 20" descr="Grining and sweating face with solid fill with solid fill">
            <a:extLst>
              <a:ext uri="{FF2B5EF4-FFF2-40B4-BE49-F238E27FC236}">
                <a16:creationId xmlns:a16="http://schemas.microsoft.com/office/drawing/2014/main" id="{11AC7697-100A-2BB3-0267-E22875E793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9083" y="3806912"/>
            <a:ext cx="367519" cy="367519"/>
          </a:xfrm>
          <a:prstGeom prst="rect">
            <a:avLst/>
          </a:prstGeom>
        </p:spPr>
      </p:pic>
    </p:spTree>
    <p:extLst>
      <p:ext uri="{BB962C8B-B14F-4D97-AF65-F5344CB8AC3E}">
        <p14:creationId xmlns:p14="http://schemas.microsoft.com/office/powerpoint/2010/main" val="1617838807"/>
      </p:ext>
    </p:extLst>
  </p:cSld>
  <p:clrMapOvr>
    <a:masterClrMapping/>
  </p:clrMapOvr>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laxy presentation_Win32_SL_V16" id="{36B34AD0-AFC2-468E-8620-6CFD159B149F}" vid="{ACCF8893-1A0E-437D-A612-1659D305E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E87F72-70BF-43BC-A0D4-53665DC1267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FABD9919-8F5A-4B99-83E1-E90FE1DCF2E1}">
  <ds:schemaRefs>
    <ds:schemaRef ds:uri="http://schemas.microsoft.com/sharepoint/v3/contenttype/forms"/>
  </ds:schemaRefs>
</ds:datastoreItem>
</file>

<file path=customXml/itemProps3.xml><?xml version="1.0" encoding="utf-8"?>
<ds:datastoreItem xmlns:ds="http://schemas.openxmlformats.org/officeDocument/2006/customXml" ds:itemID="{52D646E0-DCC8-4209-B539-AA58186B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{C4254827-D34C-4EED-A5BA-83991621AFE1}tf89338750_win32</Template>
  <TotalTime>8771</TotalTime>
  <Words>1569</Words>
  <Application>Microsoft Office PowerPoint</Application>
  <PresentationFormat>Widescreen</PresentationFormat>
  <Paragraphs>96</Paragraphs>
  <Slides>16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Arial</vt:lpstr>
      <vt:lpstr>Calibri</vt:lpstr>
      <vt:lpstr>Century Gothic</vt:lpstr>
      <vt:lpstr>Times New Roman</vt:lpstr>
      <vt:lpstr>Univers</vt:lpstr>
      <vt:lpstr>Wingdings</vt:lpstr>
      <vt:lpstr>GradientVTI</vt:lpstr>
      <vt:lpstr>YOGA FOR LIFE 11/12  </vt:lpstr>
      <vt:lpstr>Yoga for life 11/12 – This slideshow will cover … </vt:lpstr>
      <vt:lpstr>1. What is yoga?</vt:lpstr>
      <vt:lpstr>2. Learning outcomes From the 2024-2025 course outline</vt:lpstr>
      <vt:lpstr>3. A typical week  (during the 2024-2025 year) </vt:lpstr>
      <vt:lpstr>4. Assignments/assessment </vt:lpstr>
      <vt:lpstr>5. Partner yoga!</vt:lpstr>
      <vt:lpstr>Partner yoga!</vt:lpstr>
      <vt:lpstr>Partner yoga!</vt:lpstr>
      <vt:lpstr>6. Student testimonials</vt:lpstr>
      <vt:lpstr>Student testimonials</vt:lpstr>
      <vt:lpstr>Student testimonials</vt:lpstr>
      <vt:lpstr>Student testimonials</vt:lpstr>
      <vt:lpstr>Student testimonials</vt:lpstr>
      <vt:lpstr>7. About ms. Godwin &amp; yoga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Natalie Godwin</dc:creator>
  <cp:lastModifiedBy>Natalie Godwin</cp:lastModifiedBy>
  <cp:revision>3</cp:revision>
  <dcterms:created xsi:type="dcterms:W3CDTF">2024-09-02T21:49:14Z</dcterms:created>
  <dcterms:modified xsi:type="dcterms:W3CDTF">2025-01-23T19:47:13Z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